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81" r:id="rId12"/>
    <p:sldId id="265" r:id="rId13"/>
    <p:sldId id="279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3096344"/>
          </a:xfrm>
        </p:spPr>
        <p:txBody>
          <a:bodyPr numCol="1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Бароко в українській культурі. Архітектурні </a:t>
            </a:r>
            <a:r>
              <a:rPr lang="ru-RU" b="1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пам</a:t>
            </a:r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en-US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’</a:t>
            </a:r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ятки бароко в Україні  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026" name="Picture 2" descr="D:\vladik\Dokyment\презентациї\картинки\загруженное (3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01986"/>
            <a:ext cx="2448272" cy="2778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vladik\Dokyment\презентациї\картинки\загруженное (2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767" y="3747887"/>
            <a:ext cx="3727697" cy="268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Преображенська церква в </a:t>
            </a:r>
            <a:r>
              <a:rPr lang="uk-UA" b="1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с.Сорочинці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6146" name="Picture 2" descr="C:\Users\Юра\Desktop\Новая папка\загруженное (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484784"/>
            <a:ext cx="4176464" cy="496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2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Юра\Desktop\Новая папка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6912768" cy="627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4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Андріївська церква в Києві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7170" name="Picture 2" descr="C:\Users\Юра\Desktop\Новая папка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848872" cy="4905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5362" name="Picture 2" descr="C:\Users\Юра\Desktop\Новая папка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42" y="404664"/>
            <a:ext cx="8136904" cy="609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94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Михайлівський Золотоверхий собор в Києві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8194" name="Picture 2" descr="C:\Users\Юра\Desktop\Новая папка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7272808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Юра\Desktop\Новая папка\загруженное (1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32656"/>
            <a:ext cx="8136904" cy="620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42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Собор святої Софії в Києві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0242" name="Picture 2" descr="C:\Users\Юра\Desktop\Новая папка\загруженное (1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752"/>
            <a:ext cx="648072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6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Юра\Desktop\Новая папка\загруженное (1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614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Маріїнський палац в Києві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2290" name="Picture 2" descr="C:\Users\Юра\Desktop\Новая папка\загруженное (9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000405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65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Покровський собор в Харкові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3314" name="Picture 2" descr="C:\Users\Юра\Desktop\Новая папка\загруженное (8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840760" cy="542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5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4536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b="1" dirty="0">
                <a:ln w="50800"/>
                <a:solidFill>
                  <a:schemeClr val="bg1">
                    <a:shade val="50000"/>
                  </a:schemeClr>
                </a:solidFill>
              </a:rPr>
              <a:t>Яскравою, хоча і своєрідною була українська барокова культура, час розквіту якої припав на кінець 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</a:rPr>
              <a:t>XVI — </a:t>
            </a:r>
            <a:r>
              <a:rPr lang="uk-UA" b="1" dirty="0">
                <a:ln w="50800"/>
                <a:solidFill>
                  <a:schemeClr val="bg1">
                    <a:shade val="50000"/>
                  </a:schemeClr>
                </a:solidFill>
              </a:rPr>
              <a:t>першу половину 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</a:rPr>
              <a:t>XVIII </a:t>
            </a:r>
            <a:r>
              <a:rPr lang="uk-UA" b="1" dirty="0">
                <a:ln w="50800"/>
                <a:solidFill>
                  <a:schemeClr val="bg1">
                    <a:shade val="50000"/>
                  </a:schemeClr>
                </a:solidFill>
              </a:rPr>
              <a:t>ст. Як і європейське, українське бароко характеризувалося поєднанням світських мотивів і релігійних образів, тяжіло до контрастів і гіпербол, складних метафор, алегоризму і метафоричності, прагнуло вразити уяву глядача, читача, слухача, вдаючись до пишних барвистих форм. Водночас у ньому проглядається світоглядний песимізм і метафізична тривога.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Опис бароко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6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Миколаївський собор в Ніжині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4338" name="Picture 2" descr="C:\Users\Юра\Desktop\Новая папка\загруженное (6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128792" cy="533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87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Успенський собор Почаївської лаври Тернопільської області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6386" name="Picture 2" descr="C:\Users\Юра\Desktop\Новая папка\загруженное (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8"/>
            <a:ext cx="7128792" cy="513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Юра\Desktop\Новая папка\загруженное (3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280920" cy="612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8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Троїцький собор Дніпропетровська область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19458" name="Picture 2" descr="C:\Users\Юра\Desktop\Новая папка\images (6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552728" cy="5242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1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Домініканський костел знаходиться у </a:t>
            </a:r>
            <a:r>
              <a:rPr lang="uk-UA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>Л</a:t>
            </a:r>
            <a:r>
              <a:rPr lang="uk-U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ьвові </a:t>
            </a:r>
            <a:endParaRPr lang="uk-UA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027" name="Picture 3" descr="C:\Users\Юра\Desktop\Новая папка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064896" cy="518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2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2800" b="1" dirty="0">
                <a:ln w="50800"/>
                <a:solidFill>
                  <a:schemeClr val="bg1">
                    <a:shade val="50000"/>
                  </a:schemeClr>
                </a:solidFill>
              </a:rPr>
              <a:t>Українське бароко </a:t>
            </a:r>
            <a:r>
              <a:rPr lang="en-US" sz="2800" b="1" dirty="0">
                <a:ln w="50800"/>
                <a:solidFill>
                  <a:schemeClr val="bg1">
                    <a:shade val="50000"/>
                  </a:schemeClr>
                </a:solidFill>
              </a:rPr>
              <a:t>XVII </a:t>
            </a:r>
            <a:r>
              <a:rPr lang="uk-UA" sz="2800" b="1" dirty="0">
                <a:ln w="50800"/>
                <a:solidFill>
                  <a:schemeClr val="bg1">
                    <a:shade val="50000"/>
                  </a:schemeClr>
                </a:solidFill>
              </a:rPr>
              <a:t>ст. часто називають "козацьким", оскільки в культурі потужно виявилися козацький дух, козацький характер, козацькі смаки. Крім того, чимало шедеврів архітектури і живопису були створені на замовлення козацької старшини. Героями літературних і живописних творів ставали вже не ченці, а політичні і культурні діячі —- гетьмани, козацькі вожді, братчики, герої походів, меценати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“</a:t>
            </a:r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Козацьке</a:t>
            </a:r>
            <a:r>
              <a:rPr lang="en-US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”</a:t>
            </a:r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бароко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54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Собор святого Юрія який знаходиться у Львові</a:t>
            </a:r>
            <a:endParaRPr lang="uk-UA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2050" name="Picture 2" descr="C:\Users\Юра\Desktop\Новая папка\загруженное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0" y="1381463"/>
            <a:ext cx="8081609" cy="499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05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467200"/>
          </a:xfrm>
        </p:spPr>
        <p:txBody>
          <a:bodyPr>
            <a:normAutofit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uk-UA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>У бароковій архітектурі втілено найвищі мистецькі досягнення доби. Згадаємо передусім дерев'яні церкви, представлені різними школами — волинською, галицькою, буковинською, закарпатською, придніпровською та ін. Пам'ятками козацького бароко стали кам'яні церкви.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92424"/>
          </a:xfrm>
        </p:spPr>
        <p:txBody>
          <a:bodyPr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400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Мистецькі </a:t>
            </a:r>
            <a:r>
              <a:rPr lang="uk-UA" sz="4400" b="1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досягнення </a:t>
            </a:r>
            <a:r>
              <a:rPr lang="uk-UA" sz="4400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 бароковій </a:t>
            </a:r>
            <a:r>
              <a:rPr lang="uk-UA" sz="4400" b="1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архітектурі </a:t>
            </a:r>
          </a:p>
        </p:txBody>
      </p:sp>
    </p:spTree>
    <p:extLst>
      <p:ext uri="{BB962C8B-B14F-4D97-AF65-F5344CB8AC3E}">
        <p14:creationId xmlns:p14="http://schemas.microsoft.com/office/powerpoint/2010/main" val="38121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Церква Івана </a:t>
            </a:r>
            <a:r>
              <a:rPr lang="uk-UA" b="1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Сучавського</a:t>
            </a:r>
            <a:endParaRPr lang="uk-UA" b="1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pic>
        <p:nvPicPr>
          <p:cNvPr id="3078" name="Picture 6" descr="C:\Users\Юра\Desktop\Новая папка\загруженное (1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155607" cy="497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02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Юра\Desktop\Новая папка\загруженное (14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3"/>
            <a:ext cx="8280920" cy="6040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7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Церква кінця </a:t>
            </a:r>
            <a:r>
              <a:rPr lang="en-US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XIX</a:t>
            </a:r>
            <a:r>
              <a:rPr lang="uk-UA" b="1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ст</a:t>
            </a:r>
            <a:r>
              <a:rPr lang="uk-UA" b="1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.</a:t>
            </a:r>
          </a:p>
        </p:txBody>
      </p:sp>
      <p:pic>
        <p:nvPicPr>
          <p:cNvPr id="5122" name="Picture 2" descr="C:\Users\Юра\Desktop\Новая папка\images (5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552728" cy="49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83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</TotalTime>
  <Words>261</Words>
  <Application>Microsoft Office PowerPoint</Application>
  <PresentationFormat>Экран (4:3)</PresentationFormat>
  <Paragraphs>20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Бароко в українській культурі. Архітектурні пам ’ятки бароко в Україні  </vt:lpstr>
      <vt:lpstr>Опис бароко</vt:lpstr>
      <vt:lpstr>Презентация PowerPoint</vt:lpstr>
      <vt:lpstr>“Козацьке” бароко</vt:lpstr>
      <vt:lpstr>Презентация PowerPoint</vt:lpstr>
      <vt:lpstr>Мистецькі досягнення у бароковій архітектурі </vt:lpstr>
      <vt:lpstr>Церква Івана Сучавського</vt:lpstr>
      <vt:lpstr>Презентация PowerPoint</vt:lpstr>
      <vt:lpstr>Церква кінця XIX ст.</vt:lpstr>
      <vt:lpstr>Преображенська церква в с.Сорочинці</vt:lpstr>
      <vt:lpstr>Презентация PowerPoint</vt:lpstr>
      <vt:lpstr>Андріївська церква в Києві</vt:lpstr>
      <vt:lpstr>Презентация PowerPoint</vt:lpstr>
      <vt:lpstr>Михайлівський Золотоверхий собор в Києві</vt:lpstr>
      <vt:lpstr>Презентация PowerPoint</vt:lpstr>
      <vt:lpstr>Собор святої Софії в Києві</vt:lpstr>
      <vt:lpstr>Презентация PowerPoint</vt:lpstr>
      <vt:lpstr>Маріїнський палац в Києві</vt:lpstr>
      <vt:lpstr>Покровський собор в Харкові</vt:lpstr>
      <vt:lpstr>Миколаївський собор в Ніжині</vt:lpstr>
      <vt:lpstr>Успенський собор Почаївської лаври Тернопільської області</vt:lpstr>
      <vt:lpstr>Презентация PowerPoint</vt:lpstr>
      <vt:lpstr>Троїцький собор Дніпропетровська область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Бароко в українській культурі. Архітектурні пам ’ятки бароко в Україні  </dc:title>
  <dc:creator>VLADIK</dc:creator>
  <cp:lastModifiedBy>Юра</cp:lastModifiedBy>
  <cp:revision>10</cp:revision>
  <dcterms:created xsi:type="dcterms:W3CDTF">2012-10-30T14:59:51Z</dcterms:created>
  <dcterms:modified xsi:type="dcterms:W3CDTF">2012-10-31T10:27:35Z</dcterms:modified>
</cp:coreProperties>
</file>