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103" d="100"/>
          <a:sy n="103" d="100"/>
        </p:scale>
        <p:origin x="-1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4AACC-739F-4B7A-81C3-FFEE36727644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A89ED-C18B-42FA-AD7F-AE9032572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26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A89ED-C18B-42FA-AD7F-AE903257282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162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76672"/>
            <a:ext cx="6777318" cy="2376264"/>
          </a:xfrm>
        </p:spPr>
        <p:txBody>
          <a:bodyPr/>
          <a:lstStyle/>
          <a:p>
            <a:r>
              <a:rPr lang="en-US" sz="6600" b="1" dirty="0" smtClean="0">
                <a:solidFill>
                  <a:srgbClr val="C00000"/>
                </a:solidFill>
              </a:rPr>
              <a:t>My </a:t>
            </a:r>
            <a:r>
              <a:rPr lang="en-US" sz="6600" b="1" dirty="0" err="1" smtClean="0">
                <a:solidFill>
                  <a:srgbClr val="C00000"/>
                </a:solidFill>
              </a:rPr>
              <a:t>favourite</a:t>
            </a:r>
            <a:r>
              <a:rPr lang="en-US" sz="6600" b="1" dirty="0" smtClean="0">
                <a:solidFill>
                  <a:srgbClr val="C00000"/>
                </a:solidFill>
              </a:rPr>
              <a:t> film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767862"/>
            <a:ext cx="6984776" cy="2397442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lackadder ITC" panose="04020505051007020D02" pitchFamily="82" charset="0"/>
              </a:rPr>
              <a:t>V for Vendetta</a:t>
            </a:r>
            <a:endParaRPr lang="ru-RU" sz="8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Cat Power - I Found a Reason (OST V for Vendetta)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620688"/>
            <a:ext cx="376808" cy="37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6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944" y="4430664"/>
            <a:ext cx="2409056" cy="2409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-14738"/>
            <a:ext cx="7756263" cy="105425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V leaves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Evey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V for Vendetta - the most beautiful scen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862" y="908720"/>
            <a:ext cx="9106138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908720"/>
            <a:ext cx="3600400" cy="2160240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James </a:t>
            </a:r>
            <a:r>
              <a:rPr lang="en-US" sz="3600" b="1" dirty="0" err="1" smtClean="0">
                <a:solidFill>
                  <a:schemeClr val="tx1"/>
                </a:solidFill>
              </a:rPr>
              <a:t>McTeigue</a:t>
            </a:r>
            <a:r>
              <a:rPr lang="en-US" sz="3600" b="1" dirty="0" smtClean="0">
                <a:solidFill>
                  <a:schemeClr val="tx1"/>
                </a:solidFill>
              </a:rPr>
              <a:t/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(an Australian film director)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292080" cy="688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2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133" y="620688"/>
            <a:ext cx="3672408" cy="864096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Hugo Weaving as </a:t>
            </a:r>
            <a:r>
              <a:rPr lang="en-US" sz="3200" b="1" dirty="0" smtClean="0">
                <a:solidFill>
                  <a:srgbClr val="C00000"/>
                </a:solidFill>
              </a:rPr>
              <a:t>V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4008" y="404664"/>
            <a:ext cx="4006011" cy="68637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Natalie Portman as </a:t>
            </a:r>
            <a:r>
              <a:rPr lang="en-US" sz="3200" b="1" dirty="0" err="1">
                <a:solidFill>
                  <a:srgbClr val="C00000"/>
                </a:solidFill>
              </a:rPr>
              <a:t>Evey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Hammond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674504"/>
            <a:ext cx="3273573" cy="4850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0808"/>
            <a:ext cx="3399838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64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4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64"/>
            <a:ext cx="3707904" cy="6868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0"/>
            <a:ext cx="54726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136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140968"/>
            <a:ext cx="7684255" cy="1800200"/>
          </a:xfrm>
        </p:spPr>
        <p:txBody>
          <a:bodyPr/>
          <a:lstStyle/>
          <a:p>
            <a:r>
              <a:rPr lang="en-US" sz="9600" b="1" dirty="0" smtClean="0">
                <a:solidFill>
                  <a:schemeClr val="tx1"/>
                </a:solidFill>
                <a:latin typeface="Brush Script MT" panose="03060802040406070304" pitchFamily="66" charset="0"/>
              </a:rPr>
              <a:t>Julia </a:t>
            </a:r>
            <a:r>
              <a:rPr lang="en-US" sz="9600" b="1" dirty="0" err="1" smtClean="0">
                <a:solidFill>
                  <a:schemeClr val="tx1"/>
                </a:solidFill>
                <a:latin typeface="Brush Script MT" panose="03060802040406070304" pitchFamily="66" charset="0"/>
              </a:rPr>
              <a:t>Kolchag</a:t>
            </a:r>
            <a:r>
              <a:rPr lang="en-US" sz="9600" b="1" dirty="0" smtClean="0">
                <a:solidFill>
                  <a:schemeClr val="tx1"/>
                </a:solidFill>
                <a:latin typeface="Brush Script MT" panose="03060802040406070304" pitchFamily="66" charset="0"/>
              </a:rPr>
              <a:t/>
            </a:r>
            <a:br>
              <a:rPr lang="en-US" sz="9600" b="1" dirty="0" smtClean="0">
                <a:solidFill>
                  <a:schemeClr val="tx1"/>
                </a:solidFill>
                <a:latin typeface="Brush Script MT" panose="03060802040406070304" pitchFamily="66" charset="0"/>
              </a:rPr>
            </a:br>
            <a:r>
              <a:rPr lang="en-US" sz="9600" b="1" dirty="0" smtClean="0">
                <a:solidFill>
                  <a:schemeClr val="tx1"/>
                </a:solidFill>
                <a:latin typeface="Brush Script MT" panose="03060802040406070304" pitchFamily="66" charset="0"/>
              </a:rPr>
              <a:t>Form 11-B</a:t>
            </a:r>
            <a:endParaRPr lang="ru-RU" sz="9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992888" cy="1916832"/>
          </a:xfrm>
        </p:spPr>
        <p:txBody>
          <a:bodyPr/>
          <a:lstStyle/>
          <a:p>
            <a:r>
              <a:rPr lang="en-US" sz="2000" b="1" dirty="0">
                <a:solidFill>
                  <a:srgbClr val="002060"/>
                </a:solidFill>
              </a:rPr>
              <a:t>V for Vendetta is a graphic novel written by Alan Moore. The story depicts a future history of the United Kingdom in the 1990s preceded by a nuclear war in the 1980s, which has left much of the world destroyed, though most of the damage to the country is indirect, via floods and crop failures.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3175000" cy="486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16832"/>
            <a:ext cx="3175000" cy="4869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0542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00279" cy="1342282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  <a:latin typeface="Matura MT Script Capitals" panose="03020802060602070202" pitchFamily="66" charset="0"/>
              </a:rPr>
              <a:t>One night in London there is a freedom fighter known as V, which starts a guerrilla war with the regime in an attempt to return to </a:t>
            </a:r>
            <a:r>
              <a:rPr lang="en-US" sz="2400" b="1" dirty="0" smtClean="0">
                <a:solidFill>
                  <a:schemeClr val="tx1"/>
                </a:solidFill>
                <a:latin typeface="Matura MT Script Capitals" panose="03020802060602070202" pitchFamily="66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Matura MT Script Capitals" panose="03020802060602070202" pitchFamily="66" charset="0"/>
              </a:rPr>
              <a:t>people taken away his freedom. In this war, he draws on his side a young woman </a:t>
            </a:r>
            <a:r>
              <a:rPr lang="en-US" sz="2400" b="1" dirty="0" smtClean="0">
                <a:solidFill>
                  <a:schemeClr val="tx1"/>
                </a:solidFill>
                <a:latin typeface="Matura MT Script Capitals" panose="03020802060602070202" pitchFamily="66" charset="0"/>
              </a:rPr>
              <a:t>which </a:t>
            </a:r>
            <a:r>
              <a:rPr lang="en-US" sz="2400" b="1" dirty="0">
                <a:solidFill>
                  <a:schemeClr val="tx1"/>
                </a:solidFill>
                <a:latin typeface="Matura MT Script Capitals" panose="03020802060602070202" pitchFamily="66" charset="0"/>
              </a:rPr>
              <a:t>he snatched from the clutches of the secret police.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091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" y="1194464"/>
            <a:ext cx="2664295" cy="4178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969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V</a:t>
            </a:r>
            <a:r>
              <a:rPr lang="en-US" sz="2000" b="1" dirty="0">
                <a:solidFill>
                  <a:srgbClr val="002060"/>
                </a:solidFill>
              </a:rPr>
              <a:t> - anarchist terrorist wearing a Guy Fawkes mask . Later it turns out that he is a former prisoner of the concentration camp , the only one of the group exposed to medications, which has survived by acquiring new structure thinking and sufficient time for reflection. </a:t>
            </a:r>
            <a:r>
              <a:rPr lang="en-US" sz="2000" b="1" dirty="0" smtClean="0">
                <a:solidFill>
                  <a:srgbClr val="002060"/>
                </a:solidFill>
              </a:rPr>
              <a:t>Organized </a:t>
            </a:r>
            <a:r>
              <a:rPr lang="en-US" sz="2000" b="1" dirty="0">
                <a:solidFill>
                  <a:srgbClr val="002060"/>
                </a:solidFill>
              </a:rPr>
              <a:t>a revolt against the totalitarian </a:t>
            </a:r>
            <a:r>
              <a:rPr lang="en-US" sz="2000" b="1" dirty="0" smtClean="0">
                <a:solidFill>
                  <a:srgbClr val="002060"/>
                </a:solidFill>
              </a:rPr>
              <a:t>regime.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795" y="2135156"/>
            <a:ext cx="5413205" cy="4695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3779912" cy="4769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36398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021288"/>
            <a:ext cx="7756263" cy="836712"/>
          </a:xfrm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Evey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8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9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49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80" y="0"/>
            <a:ext cx="9165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252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en-US" sz="1600" dirty="0"/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When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Creedy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executes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Sutler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, V refuses to surrender and is shot by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Creedy's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bodyguards. V survives and kills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Creedy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and his men, effectively decapitating the government. Mortally wounded, V returns to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Evey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to thank her and admits he loves her before dying in her arms.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9144000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267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157</TotalTime>
  <Words>250</Words>
  <Application>Microsoft Office PowerPoint</Application>
  <PresentationFormat>Экран (4:3)</PresentationFormat>
  <Paragraphs>13</Paragraphs>
  <Slides>15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Твердый переплет</vt:lpstr>
      <vt:lpstr>My favourite film</vt:lpstr>
      <vt:lpstr>V for Vendetta is a graphic novel written by Alan Moore. The story depicts a future history of the United Kingdom in the 1990s preceded by a nuclear war in the 1980s, which has left much of the world destroyed, though most of the damage to the country is indirect, via floods and crop failures.</vt:lpstr>
      <vt:lpstr>One night in London there is a freedom fighter known as V, which starts a guerrilla war with the regime in an attempt to return to  people taken away his freedom. In this war, he draws on his side a young woman which he snatched from the clutches of the secret police.</vt:lpstr>
      <vt:lpstr>Презентация PowerPoint</vt:lpstr>
      <vt:lpstr>V - anarchist terrorist wearing a Guy Fawkes mask . Later it turns out that he is a former prisoner of the concentration camp , the only one of the group exposed to medications, which has survived by acquiring new structure thinking and sufficient time for reflection. Organized a revolt against the totalitarian regime.</vt:lpstr>
      <vt:lpstr>Evey</vt:lpstr>
      <vt:lpstr>Презентация PowerPoint</vt:lpstr>
      <vt:lpstr>Презентация PowerPoint</vt:lpstr>
      <vt:lpstr> When Creedy executes Sutler, V refuses to surrender and is shot by Creedy's bodyguards. V survives and kills Creedy and his men, effectively decapitating the government. Mortally wounded, V returns to Evey to thank her and admits he loves her before dying in her arms.</vt:lpstr>
      <vt:lpstr>V leaves Evey…</vt:lpstr>
      <vt:lpstr>James McTeigue (an Australian film director)</vt:lpstr>
      <vt:lpstr>Hugo Weaving as V</vt:lpstr>
      <vt:lpstr>Презентация PowerPoint</vt:lpstr>
      <vt:lpstr>Презентация PowerPoint</vt:lpstr>
      <vt:lpstr>Julia Kolchag Form 11-B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favourite film</dc:title>
  <cp:lastModifiedBy>a</cp:lastModifiedBy>
  <cp:revision>17</cp:revision>
  <dcterms:modified xsi:type="dcterms:W3CDTF">2014-02-26T19:16:40Z</dcterms:modified>
</cp:coreProperties>
</file>