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57" r:id="rId8"/>
    <p:sldId id="263" r:id="rId9"/>
    <p:sldId id="264" r:id="rId10"/>
    <p:sldId id="278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F93C-2C52-42E1-98CD-1B06D31BDDF8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6A5E-573C-457C-9047-95EFDEBE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527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F93C-2C52-42E1-98CD-1B06D31BDDF8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6A5E-573C-457C-9047-95EFDEBE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50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F93C-2C52-42E1-98CD-1B06D31BDDF8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6A5E-573C-457C-9047-95EFDEBE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65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F93C-2C52-42E1-98CD-1B06D31BDDF8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6A5E-573C-457C-9047-95EFDEBE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99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F93C-2C52-42E1-98CD-1B06D31BDDF8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6A5E-573C-457C-9047-95EFDEBE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15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F93C-2C52-42E1-98CD-1B06D31BDDF8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6A5E-573C-457C-9047-95EFDEBE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92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F93C-2C52-42E1-98CD-1B06D31BDDF8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6A5E-573C-457C-9047-95EFDEBE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527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F93C-2C52-42E1-98CD-1B06D31BDDF8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6A5E-573C-457C-9047-95EFDEBE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43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F93C-2C52-42E1-98CD-1B06D31BDDF8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6A5E-573C-457C-9047-95EFDEBE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07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F93C-2C52-42E1-98CD-1B06D31BDDF8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6A5E-573C-457C-9047-95EFDEBE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57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F93C-2C52-42E1-98CD-1B06D31BDDF8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6A5E-573C-457C-9047-95EFDEBE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18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5F93C-2C52-42E1-98CD-1B06D31BDDF8}" type="datetimeFigureOut">
              <a:rPr lang="ru-RU" smtClean="0"/>
              <a:t>23.04.2013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D6A5E-573C-457C-9047-95EFDEBEF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37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4307" y="2276872"/>
            <a:ext cx="590899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Чем знаменита </a:t>
            </a:r>
          </a:p>
          <a:p>
            <a:pPr algn="ctr"/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Канада?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nue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058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Ниагарский водопад (Niagara Falls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77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4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0"/>
            <a:ext cx="46113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Н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а границе США и Канады расположились Великие Американские озера – это опять же, то чем знаменита Канада на весь мир.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nue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40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0"/>
            <a:ext cx="71825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Пять больших озер – Мичиган, Верхнее, Эри, Онтарио и Гурон – соединены между собой короткими порожистыми реками. Все вместе они образуют самое большое скопление пресной воды в мире.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nue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422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4549676"/>
            <a:ext cx="5742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Исследование «Великих озер» нужно начинать с Верхнего, которое вмещает в себя почти 83 квадратных километра площади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nue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195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4611231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Далее стоит отправиться к озеру Гурон – величественному хранителю воды. После на пути окажется Мичиган, которое часто считают частью Гурона.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nue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47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12" y="4599626"/>
            <a:ext cx="91103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По гидрологической характеристике это может оказаться правдой, но на самом деле, оба этих водных источника отдельны друг от друга. Заключительным моментом путешествия по озерам станут Эри и Онтарио – меньшие по площади, но не менее интересные по своему значению.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nue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08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71825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Пятнистое озеро - уникальное природное чудо в Канаде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nuet scrip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5229200"/>
            <a:ext cx="7182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Согласитесь, бывают разные красивые и причудливые озера, однако можете ли представить себе пятнистое озеро?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nue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302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3769973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На самом деле вы можете его увидеть собственными глазами в Канаде.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 Озеро не только представляет немалый интерес для туристов, оно еще и окутано легендами и славится своими лечебными свойствами. </a:t>
            </a:r>
          </a:p>
        </p:txBody>
      </p:sp>
    </p:spTree>
    <p:extLst>
      <p:ext uri="{BB962C8B-B14F-4D97-AF65-F5344CB8AC3E}">
        <p14:creationId xmlns:p14="http://schemas.microsoft.com/office/powerpoint/2010/main" val="2338537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597275"/>
            <a:ext cx="79746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Как же происходит процесс появления пятен? Много воды в озере испаряется в течение лета. Оставшаяся же насыщена солями. В зависимости от того, каких минералов останется больше, такими и будут цвета и оттенки - голубой, зеленоватый, желтый и белый..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nue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969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18034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Преимущественно пятна образуются благодаря сульфату магнию, который кристаллизуется летом. Он формирует своеобразные природные "дорожки-берега" между пятнами и вокруг них.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nue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406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66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Канада – огромная страна, вторая по величине, после России. Она является одной из лучших стран во всем мире для проживания, и на это оказывают влияние многочисленные факторы.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nue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5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419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997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381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403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6096" y="5190"/>
            <a:ext cx="37079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Туризм в Канаде на очень высоком уровне, причем на всей территории страны. В Канаде строго следят за сохранностью исторических памятников и природных богатств, на что выделяются значительные средства.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nue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929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149080"/>
            <a:ext cx="3707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Первое, чем знаменита Канада это самым большим в мире количеством озер и рек.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nue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434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28000">
              <a:schemeClr val="bg1"/>
            </a:gs>
            <a:gs pos="54000">
              <a:srgbClr val="FF7575"/>
            </a:gs>
            <a:gs pos="74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t="-3477" b="11577"/>
          <a:stretch/>
        </p:blipFill>
        <p:spPr>
          <a:xfrm>
            <a:off x="395536" y="404664"/>
            <a:ext cx="5277285" cy="4787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067944" y="4581128"/>
            <a:ext cx="492675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Считается, что на каждого жителя в Канаде </a:t>
            </a:r>
          </a:p>
          <a:p>
            <a:pPr algn="ctr"/>
            <a:r>
              <a:rPr lang="ru-RU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приходится одно, пусть даже маленькое, озеро</a:t>
            </a:r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.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nue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09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 В этой стране множество национальных парков и заповедников. Национальный парк Маунт-Робсон, форт </a:t>
            </a:r>
            <a:r>
              <a:rPr lang="ru-RU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Эннв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 Аннаполисе и водопады на реке Плис-Ривер – это те места, которые никого не смогут оставить равнодушными.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nue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293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694" y="36128"/>
            <a:ext cx="60019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ston" pitchFamily="66" charset="0"/>
              </a:rPr>
              <a:t>Национальные парки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ston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772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3924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А наиболее посещаемое место, и, пожалуй, самое известное из того, чем знаменита Канада - это Ниагарский водопад. Он находится примерно в 100 км от Торонто, между озерами Эри и Онтарио на границе с США.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nue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091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404664"/>
            <a:ext cx="61024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В окрестностях Ниагары можно много чего посетить. Это и Ботанический сад Ниагары, Ниагарская консерватория бабочек, в которой живут более 2000 видов бабочек со всего мира, Ниагарская оранжерея, Парк королевы Виктории, Ниагара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Глен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nuet script" pitchFamily="2" charset="0"/>
              </a:rPr>
              <a:t>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nuet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8143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484</Words>
  <Application>Microsoft Office PowerPoint</Application>
  <PresentationFormat>Экран (4:3)</PresentationFormat>
  <Paragraphs>21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10</cp:revision>
  <dcterms:created xsi:type="dcterms:W3CDTF">2013-04-23T14:29:46Z</dcterms:created>
  <dcterms:modified xsi:type="dcterms:W3CDTF">2013-04-23T18:01:15Z</dcterms:modified>
</cp:coreProperties>
</file>