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7" autoAdjust="0"/>
    <p:restoredTop sz="94660"/>
  </p:normalViewPr>
  <p:slideViewPr>
    <p:cSldViewPr>
      <p:cViewPr varScale="1">
        <p:scale>
          <a:sx n="68" d="100"/>
          <a:sy n="68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5E157E-5D79-4523-B5BB-3F59E0290CC1}" type="doc">
      <dgm:prSet loTypeId="urn:microsoft.com/office/officeart/2005/8/layout/orgChart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9942DA7-918A-47EB-BEFB-EAC682826FE9}">
      <dgm:prSet phldrT="[Текст]" custT="1"/>
      <dgm:spPr/>
      <dgm:t>
        <a:bodyPr/>
        <a:lstStyle/>
        <a:p>
          <a:r>
            <a:rPr lang="ru-RU" sz="4400" b="1" dirty="0" smtClean="0">
              <a:latin typeface="Comic Sans MS" pitchFamily="66" charset="0"/>
            </a:rPr>
            <a:t>Основа </a:t>
          </a:r>
          <a:r>
            <a:rPr lang="ru-RU" sz="4400" b="1" dirty="0" err="1" smtClean="0">
              <a:latin typeface="Comic Sans MS" pitchFamily="66" charset="0"/>
            </a:rPr>
            <a:t>раціонального</a:t>
          </a:r>
          <a:r>
            <a:rPr lang="ru-RU" sz="4400" b="1" dirty="0" smtClean="0">
              <a:latin typeface="Comic Sans MS" pitchFamily="66" charset="0"/>
            </a:rPr>
            <a:t> </a:t>
          </a:r>
          <a:r>
            <a:rPr lang="ru-RU" sz="4400" b="1" dirty="0" err="1" smtClean="0">
              <a:latin typeface="Comic Sans MS" pitchFamily="66" charset="0"/>
            </a:rPr>
            <a:t>вибору</a:t>
          </a:r>
          <a:r>
            <a:rPr lang="ru-RU" sz="4400" b="1" dirty="0" smtClean="0">
              <a:latin typeface="Comic Sans MS" pitchFamily="66" charset="0"/>
            </a:rPr>
            <a:t> </a:t>
          </a:r>
          <a:r>
            <a:rPr lang="ru-RU" sz="4400" b="1" dirty="0" err="1" smtClean="0">
              <a:latin typeface="Comic Sans MS" pitchFamily="66" charset="0"/>
            </a:rPr>
            <a:t>споживача</a:t>
          </a:r>
          <a:endParaRPr lang="ru-RU" sz="4400" dirty="0"/>
        </a:p>
      </dgm:t>
    </dgm:pt>
    <dgm:pt modelId="{A96B651F-6405-4AFA-A47A-7E4A0594D86C}" type="parTrans" cxnId="{66306F29-EF00-4A80-91A8-CD0D6D55B507}">
      <dgm:prSet/>
      <dgm:spPr/>
      <dgm:t>
        <a:bodyPr/>
        <a:lstStyle/>
        <a:p>
          <a:endParaRPr lang="ru-RU"/>
        </a:p>
      </dgm:t>
    </dgm:pt>
    <dgm:pt modelId="{E084F9C2-FE2A-4A02-ABE9-C11BA779CDEB}" type="sibTrans" cxnId="{66306F29-EF00-4A80-91A8-CD0D6D55B507}">
      <dgm:prSet/>
      <dgm:spPr/>
      <dgm:t>
        <a:bodyPr/>
        <a:lstStyle/>
        <a:p>
          <a:endParaRPr lang="ru-RU"/>
        </a:p>
      </dgm:t>
    </dgm:pt>
    <dgm:pt modelId="{9728CAF7-E1A3-42E6-A990-4654DA520702}">
      <dgm:prSet phldrT="[Текст]" custT="1"/>
      <dgm:spPr/>
      <dgm:t>
        <a:bodyPr/>
        <a:lstStyle/>
        <a:p>
          <a:r>
            <a:rPr lang="ru-RU" sz="3200" b="0" i="0" dirty="0" err="1" smtClean="0">
              <a:latin typeface="Comic Sans MS" pitchFamily="66" charset="0"/>
            </a:rPr>
            <a:t>Ціль</a:t>
          </a:r>
          <a:r>
            <a:rPr lang="ru-RU" sz="3200" b="0" i="0" dirty="0" smtClean="0">
              <a:latin typeface="Comic Sans MS" pitchFamily="66" charset="0"/>
            </a:rPr>
            <a:t> </a:t>
          </a:r>
          <a:r>
            <a:rPr lang="ru-RU" sz="3200" b="0" i="0" dirty="0" err="1" smtClean="0">
              <a:latin typeface="Comic Sans MS" pitchFamily="66" charset="0"/>
            </a:rPr>
            <a:t>споживача</a:t>
          </a:r>
          <a:endParaRPr lang="ru-RU" sz="3200" dirty="0">
            <a:latin typeface="Comic Sans MS" pitchFamily="66" charset="0"/>
          </a:endParaRPr>
        </a:p>
      </dgm:t>
    </dgm:pt>
    <dgm:pt modelId="{E7D05BC8-6381-4974-BF5F-1B131EDBEE11}" type="parTrans" cxnId="{65F5BC3D-FDA6-4A0F-9EE7-8ED7C3AA30AE}">
      <dgm:prSet/>
      <dgm:spPr/>
      <dgm:t>
        <a:bodyPr/>
        <a:lstStyle/>
        <a:p>
          <a:endParaRPr lang="ru-RU"/>
        </a:p>
      </dgm:t>
    </dgm:pt>
    <dgm:pt modelId="{14CB8FA1-5EDE-4C6A-B321-FE2144AA897D}" type="sibTrans" cxnId="{65F5BC3D-FDA6-4A0F-9EE7-8ED7C3AA30AE}">
      <dgm:prSet/>
      <dgm:spPr/>
      <dgm:t>
        <a:bodyPr/>
        <a:lstStyle/>
        <a:p>
          <a:endParaRPr lang="ru-RU"/>
        </a:p>
      </dgm:t>
    </dgm:pt>
    <dgm:pt modelId="{C85EFA66-2A5D-499E-91CA-8C327BB955A7}">
      <dgm:prSet phldrT="[Текст]" custT="1"/>
      <dgm:spPr/>
      <dgm:t>
        <a:bodyPr/>
        <a:lstStyle/>
        <a:p>
          <a:r>
            <a:rPr lang="uk-UA" sz="3200" dirty="0" smtClean="0">
              <a:latin typeface="Comic Sans MS" pitchFamily="66" charset="0"/>
            </a:rPr>
            <a:t>Джерело доходу</a:t>
          </a:r>
          <a:endParaRPr lang="ru-RU" sz="3200" dirty="0">
            <a:latin typeface="Comic Sans MS" pitchFamily="66" charset="0"/>
          </a:endParaRPr>
        </a:p>
      </dgm:t>
    </dgm:pt>
    <dgm:pt modelId="{5A689A4D-E38F-46FC-9BBE-4E7486968560}" type="parTrans" cxnId="{F84503A4-D1D3-4C09-BAA0-1DCD3C2347B9}">
      <dgm:prSet/>
      <dgm:spPr/>
      <dgm:t>
        <a:bodyPr/>
        <a:lstStyle/>
        <a:p>
          <a:endParaRPr lang="ru-RU"/>
        </a:p>
      </dgm:t>
    </dgm:pt>
    <dgm:pt modelId="{FDEBD389-C117-4DC4-8DD4-B72B06EFE793}" type="sibTrans" cxnId="{F84503A4-D1D3-4C09-BAA0-1DCD3C2347B9}">
      <dgm:prSet/>
      <dgm:spPr/>
      <dgm:t>
        <a:bodyPr/>
        <a:lstStyle/>
        <a:p>
          <a:endParaRPr lang="ru-RU"/>
        </a:p>
      </dgm:t>
    </dgm:pt>
    <dgm:pt modelId="{05F96337-E4F4-4EA3-AB57-2BF6CB625CDA}" type="pres">
      <dgm:prSet presAssocID="{AB5E157E-5D79-4523-B5BB-3F59E0290C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9211E9F-A17F-4B3A-8A7B-CC982FCFC22D}" type="pres">
      <dgm:prSet presAssocID="{F9942DA7-918A-47EB-BEFB-EAC682826FE9}" presName="hierRoot1" presStyleCnt="0">
        <dgm:presLayoutVars>
          <dgm:hierBranch val="init"/>
        </dgm:presLayoutVars>
      </dgm:prSet>
      <dgm:spPr/>
    </dgm:pt>
    <dgm:pt modelId="{F19FEF91-7694-4E21-B071-560F95E692A5}" type="pres">
      <dgm:prSet presAssocID="{F9942DA7-918A-47EB-BEFB-EAC682826FE9}" presName="rootComposite1" presStyleCnt="0"/>
      <dgm:spPr/>
    </dgm:pt>
    <dgm:pt modelId="{1589955F-32E7-477D-B579-8EC69F16CBDB}" type="pres">
      <dgm:prSet presAssocID="{F9942DA7-918A-47EB-BEFB-EAC682826FE9}" presName="rootText1" presStyleLbl="node0" presStyleIdx="0" presStyleCnt="1" custScaleX="221107" custScaleY="176912" custLinFactY="-100000" custLinFactNeighborY="-1782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FC9F77-49E3-4B48-AAE1-77FBCF99198D}" type="pres">
      <dgm:prSet presAssocID="{F9942DA7-918A-47EB-BEFB-EAC682826FE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427953C4-31D6-4C69-BDBE-3DAECAC4E4DA}" type="pres">
      <dgm:prSet presAssocID="{F9942DA7-918A-47EB-BEFB-EAC682826FE9}" presName="hierChild2" presStyleCnt="0"/>
      <dgm:spPr/>
    </dgm:pt>
    <dgm:pt modelId="{27DA550C-B5A9-4488-BF01-8AE96092D2B2}" type="pres">
      <dgm:prSet presAssocID="{E7D05BC8-6381-4974-BF5F-1B131EDBEE11}" presName="Name37" presStyleLbl="parChTrans1D2" presStyleIdx="0" presStyleCnt="2"/>
      <dgm:spPr/>
      <dgm:t>
        <a:bodyPr/>
        <a:lstStyle/>
        <a:p>
          <a:endParaRPr lang="ru-RU"/>
        </a:p>
      </dgm:t>
    </dgm:pt>
    <dgm:pt modelId="{6D87A222-A1B3-46F1-994F-D8D68A82B3B5}" type="pres">
      <dgm:prSet presAssocID="{9728CAF7-E1A3-42E6-A990-4654DA520702}" presName="hierRoot2" presStyleCnt="0">
        <dgm:presLayoutVars>
          <dgm:hierBranch val="init"/>
        </dgm:presLayoutVars>
      </dgm:prSet>
      <dgm:spPr/>
    </dgm:pt>
    <dgm:pt modelId="{B634827F-0982-4B3A-A4B8-1D01B731FBA9}" type="pres">
      <dgm:prSet presAssocID="{9728CAF7-E1A3-42E6-A990-4654DA520702}" presName="rootComposite" presStyleCnt="0"/>
      <dgm:spPr/>
    </dgm:pt>
    <dgm:pt modelId="{A0E24702-EA89-483A-998E-35881D0D09C9}" type="pres">
      <dgm:prSet presAssocID="{9728CAF7-E1A3-42E6-A990-4654DA520702}" presName="rootText" presStyleLbl="node2" presStyleIdx="0" presStyleCnt="2" custScaleX="120706" custScaleY="58415" custLinFactX="-100000" custLinFactNeighborX="-1063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ADF4C0-6A44-414B-BF7E-2D7235DDA948}" type="pres">
      <dgm:prSet presAssocID="{9728CAF7-E1A3-42E6-A990-4654DA520702}" presName="rootConnector" presStyleLbl="node2" presStyleIdx="0" presStyleCnt="2"/>
      <dgm:spPr/>
      <dgm:t>
        <a:bodyPr/>
        <a:lstStyle/>
        <a:p>
          <a:endParaRPr lang="ru-RU"/>
        </a:p>
      </dgm:t>
    </dgm:pt>
    <dgm:pt modelId="{C3C75E9D-92FA-448A-80ED-222C575EC69E}" type="pres">
      <dgm:prSet presAssocID="{9728CAF7-E1A3-42E6-A990-4654DA520702}" presName="hierChild4" presStyleCnt="0"/>
      <dgm:spPr/>
    </dgm:pt>
    <dgm:pt modelId="{688F5A1C-136A-4291-8528-C76C44BE3ADE}" type="pres">
      <dgm:prSet presAssocID="{9728CAF7-E1A3-42E6-A990-4654DA520702}" presName="hierChild5" presStyleCnt="0"/>
      <dgm:spPr/>
    </dgm:pt>
    <dgm:pt modelId="{FA36AF02-B501-49DF-91CD-2F338BD58380}" type="pres">
      <dgm:prSet presAssocID="{5A689A4D-E38F-46FC-9BBE-4E7486968560}" presName="Name37" presStyleLbl="parChTrans1D2" presStyleIdx="1" presStyleCnt="2"/>
      <dgm:spPr/>
      <dgm:t>
        <a:bodyPr/>
        <a:lstStyle/>
        <a:p>
          <a:endParaRPr lang="ru-RU"/>
        </a:p>
      </dgm:t>
    </dgm:pt>
    <dgm:pt modelId="{5BFD0389-026D-4DDD-9B56-D67B22BFEB5E}" type="pres">
      <dgm:prSet presAssocID="{C85EFA66-2A5D-499E-91CA-8C327BB955A7}" presName="hierRoot2" presStyleCnt="0">
        <dgm:presLayoutVars>
          <dgm:hierBranch val="init"/>
        </dgm:presLayoutVars>
      </dgm:prSet>
      <dgm:spPr/>
    </dgm:pt>
    <dgm:pt modelId="{9841EC8F-2CBA-4394-A976-D209AC99E7A1}" type="pres">
      <dgm:prSet presAssocID="{C85EFA66-2A5D-499E-91CA-8C327BB955A7}" presName="rootComposite" presStyleCnt="0"/>
      <dgm:spPr/>
    </dgm:pt>
    <dgm:pt modelId="{27D63415-B77D-4E04-BBB6-2BEDBC3DC579}" type="pres">
      <dgm:prSet presAssocID="{C85EFA66-2A5D-499E-91CA-8C327BB955A7}" presName="rootText" presStyleLbl="node2" presStyleIdx="1" presStyleCnt="2" custScaleX="110288" custScaleY="580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9B3958-7FE3-4EF3-BD95-AC0F84260E4B}" type="pres">
      <dgm:prSet presAssocID="{C85EFA66-2A5D-499E-91CA-8C327BB955A7}" presName="rootConnector" presStyleLbl="node2" presStyleIdx="1" presStyleCnt="2"/>
      <dgm:spPr/>
      <dgm:t>
        <a:bodyPr/>
        <a:lstStyle/>
        <a:p>
          <a:endParaRPr lang="ru-RU"/>
        </a:p>
      </dgm:t>
    </dgm:pt>
    <dgm:pt modelId="{5BCDAE94-C4EF-4C4D-A142-C50CBDD47BE6}" type="pres">
      <dgm:prSet presAssocID="{C85EFA66-2A5D-499E-91CA-8C327BB955A7}" presName="hierChild4" presStyleCnt="0"/>
      <dgm:spPr/>
    </dgm:pt>
    <dgm:pt modelId="{8AFCE520-4D0C-4AF0-951C-B507DFFA728B}" type="pres">
      <dgm:prSet presAssocID="{C85EFA66-2A5D-499E-91CA-8C327BB955A7}" presName="hierChild5" presStyleCnt="0"/>
      <dgm:spPr/>
    </dgm:pt>
    <dgm:pt modelId="{7AB3F519-DD21-45C8-8DED-57027611F13B}" type="pres">
      <dgm:prSet presAssocID="{F9942DA7-918A-47EB-BEFB-EAC682826FE9}" presName="hierChild3" presStyleCnt="0"/>
      <dgm:spPr/>
    </dgm:pt>
  </dgm:ptLst>
  <dgm:cxnLst>
    <dgm:cxn modelId="{955E8D31-25BF-4479-AED2-E5553541782F}" type="presOf" srcId="{AB5E157E-5D79-4523-B5BB-3F59E0290CC1}" destId="{05F96337-E4F4-4EA3-AB57-2BF6CB625CDA}" srcOrd="0" destOrd="0" presId="urn:microsoft.com/office/officeart/2005/8/layout/orgChart1"/>
    <dgm:cxn modelId="{552890B0-5588-4ECB-94A5-F551EC5F780E}" type="presOf" srcId="{9728CAF7-E1A3-42E6-A990-4654DA520702}" destId="{BBADF4C0-6A44-414B-BF7E-2D7235DDA948}" srcOrd="1" destOrd="0" presId="urn:microsoft.com/office/officeart/2005/8/layout/orgChart1"/>
    <dgm:cxn modelId="{65F5BC3D-FDA6-4A0F-9EE7-8ED7C3AA30AE}" srcId="{F9942DA7-918A-47EB-BEFB-EAC682826FE9}" destId="{9728CAF7-E1A3-42E6-A990-4654DA520702}" srcOrd="0" destOrd="0" parTransId="{E7D05BC8-6381-4974-BF5F-1B131EDBEE11}" sibTransId="{14CB8FA1-5EDE-4C6A-B321-FE2144AA897D}"/>
    <dgm:cxn modelId="{F4AD1A4E-02AB-4CF1-9679-56FAD6239BEF}" type="presOf" srcId="{C85EFA66-2A5D-499E-91CA-8C327BB955A7}" destId="{0D9B3958-7FE3-4EF3-BD95-AC0F84260E4B}" srcOrd="1" destOrd="0" presId="urn:microsoft.com/office/officeart/2005/8/layout/orgChart1"/>
    <dgm:cxn modelId="{33F0CFC8-E6D2-432A-BA71-B7F0AA697169}" type="presOf" srcId="{5A689A4D-E38F-46FC-9BBE-4E7486968560}" destId="{FA36AF02-B501-49DF-91CD-2F338BD58380}" srcOrd="0" destOrd="0" presId="urn:microsoft.com/office/officeart/2005/8/layout/orgChart1"/>
    <dgm:cxn modelId="{F84503A4-D1D3-4C09-BAA0-1DCD3C2347B9}" srcId="{F9942DA7-918A-47EB-BEFB-EAC682826FE9}" destId="{C85EFA66-2A5D-499E-91CA-8C327BB955A7}" srcOrd="1" destOrd="0" parTransId="{5A689A4D-E38F-46FC-9BBE-4E7486968560}" sibTransId="{FDEBD389-C117-4DC4-8DD4-B72B06EFE793}"/>
    <dgm:cxn modelId="{31B01D0F-0FD5-4335-A4FF-211877053915}" type="presOf" srcId="{9728CAF7-E1A3-42E6-A990-4654DA520702}" destId="{A0E24702-EA89-483A-998E-35881D0D09C9}" srcOrd="0" destOrd="0" presId="urn:microsoft.com/office/officeart/2005/8/layout/orgChart1"/>
    <dgm:cxn modelId="{D0E9DF51-8116-49C8-B11D-2236E30A53B1}" type="presOf" srcId="{C85EFA66-2A5D-499E-91CA-8C327BB955A7}" destId="{27D63415-B77D-4E04-BBB6-2BEDBC3DC579}" srcOrd="0" destOrd="0" presId="urn:microsoft.com/office/officeart/2005/8/layout/orgChart1"/>
    <dgm:cxn modelId="{65A402F6-F159-4DE7-A289-81788FF307DF}" type="presOf" srcId="{F9942DA7-918A-47EB-BEFB-EAC682826FE9}" destId="{C1FC9F77-49E3-4B48-AAE1-77FBCF99198D}" srcOrd="1" destOrd="0" presId="urn:microsoft.com/office/officeart/2005/8/layout/orgChart1"/>
    <dgm:cxn modelId="{4868FB79-E849-4DDE-9FEE-1287085E6184}" type="presOf" srcId="{E7D05BC8-6381-4974-BF5F-1B131EDBEE11}" destId="{27DA550C-B5A9-4488-BF01-8AE96092D2B2}" srcOrd="0" destOrd="0" presId="urn:microsoft.com/office/officeart/2005/8/layout/orgChart1"/>
    <dgm:cxn modelId="{645153A8-E9BC-4045-995D-53FF4EBEF07A}" type="presOf" srcId="{F9942DA7-918A-47EB-BEFB-EAC682826FE9}" destId="{1589955F-32E7-477D-B579-8EC69F16CBDB}" srcOrd="0" destOrd="0" presId="urn:microsoft.com/office/officeart/2005/8/layout/orgChart1"/>
    <dgm:cxn modelId="{66306F29-EF00-4A80-91A8-CD0D6D55B507}" srcId="{AB5E157E-5D79-4523-B5BB-3F59E0290CC1}" destId="{F9942DA7-918A-47EB-BEFB-EAC682826FE9}" srcOrd="0" destOrd="0" parTransId="{A96B651F-6405-4AFA-A47A-7E4A0594D86C}" sibTransId="{E084F9C2-FE2A-4A02-ABE9-C11BA779CDEB}"/>
    <dgm:cxn modelId="{B99CAE00-69F1-48E2-85CF-63170EC03E58}" type="presParOf" srcId="{05F96337-E4F4-4EA3-AB57-2BF6CB625CDA}" destId="{89211E9F-A17F-4B3A-8A7B-CC982FCFC22D}" srcOrd="0" destOrd="0" presId="urn:microsoft.com/office/officeart/2005/8/layout/orgChart1"/>
    <dgm:cxn modelId="{DEC5C8A3-5491-4653-93EE-624AC24DE2D8}" type="presParOf" srcId="{89211E9F-A17F-4B3A-8A7B-CC982FCFC22D}" destId="{F19FEF91-7694-4E21-B071-560F95E692A5}" srcOrd="0" destOrd="0" presId="urn:microsoft.com/office/officeart/2005/8/layout/orgChart1"/>
    <dgm:cxn modelId="{2FDC2593-09AB-4497-96F3-74236F3A1672}" type="presParOf" srcId="{F19FEF91-7694-4E21-B071-560F95E692A5}" destId="{1589955F-32E7-477D-B579-8EC69F16CBDB}" srcOrd="0" destOrd="0" presId="urn:microsoft.com/office/officeart/2005/8/layout/orgChart1"/>
    <dgm:cxn modelId="{84E7DFD5-BD9B-48CB-ADB5-B7528ED3701D}" type="presParOf" srcId="{F19FEF91-7694-4E21-B071-560F95E692A5}" destId="{C1FC9F77-49E3-4B48-AAE1-77FBCF99198D}" srcOrd="1" destOrd="0" presId="urn:microsoft.com/office/officeart/2005/8/layout/orgChart1"/>
    <dgm:cxn modelId="{773EFE8E-3B3F-4D09-80CE-EEA749E54590}" type="presParOf" srcId="{89211E9F-A17F-4B3A-8A7B-CC982FCFC22D}" destId="{427953C4-31D6-4C69-BDBE-3DAECAC4E4DA}" srcOrd="1" destOrd="0" presId="urn:microsoft.com/office/officeart/2005/8/layout/orgChart1"/>
    <dgm:cxn modelId="{90C85E39-6D63-46DC-B07E-5B61833D99BA}" type="presParOf" srcId="{427953C4-31D6-4C69-BDBE-3DAECAC4E4DA}" destId="{27DA550C-B5A9-4488-BF01-8AE96092D2B2}" srcOrd="0" destOrd="0" presId="urn:microsoft.com/office/officeart/2005/8/layout/orgChart1"/>
    <dgm:cxn modelId="{B074F213-DF5B-426B-B598-8653B5B5614A}" type="presParOf" srcId="{427953C4-31D6-4C69-BDBE-3DAECAC4E4DA}" destId="{6D87A222-A1B3-46F1-994F-D8D68A82B3B5}" srcOrd="1" destOrd="0" presId="urn:microsoft.com/office/officeart/2005/8/layout/orgChart1"/>
    <dgm:cxn modelId="{DEEB2CDE-726A-4CE6-9791-5CB25FD3C7FD}" type="presParOf" srcId="{6D87A222-A1B3-46F1-994F-D8D68A82B3B5}" destId="{B634827F-0982-4B3A-A4B8-1D01B731FBA9}" srcOrd="0" destOrd="0" presId="urn:microsoft.com/office/officeart/2005/8/layout/orgChart1"/>
    <dgm:cxn modelId="{66BAC199-0049-419C-A363-AED85C054FEF}" type="presParOf" srcId="{B634827F-0982-4B3A-A4B8-1D01B731FBA9}" destId="{A0E24702-EA89-483A-998E-35881D0D09C9}" srcOrd="0" destOrd="0" presId="urn:microsoft.com/office/officeart/2005/8/layout/orgChart1"/>
    <dgm:cxn modelId="{4BBB48EB-2144-4052-88AB-5043F0B5FD76}" type="presParOf" srcId="{B634827F-0982-4B3A-A4B8-1D01B731FBA9}" destId="{BBADF4C0-6A44-414B-BF7E-2D7235DDA948}" srcOrd="1" destOrd="0" presId="urn:microsoft.com/office/officeart/2005/8/layout/orgChart1"/>
    <dgm:cxn modelId="{9BC9897B-B76F-4FE5-B349-2564636E8B63}" type="presParOf" srcId="{6D87A222-A1B3-46F1-994F-D8D68A82B3B5}" destId="{C3C75E9D-92FA-448A-80ED-222C575EC69E}" srcOrd="1" destOrd="0" presId="urn:microsoft.com/office/officeart/2005/8/layout/orgChart1"/>
    <dgm:cxn modelId="{646A65C5-79FB-451B-A4D4-58EDE2C93B87}" type="presParOf" srcId="{6D87A222-A1B3-46F1-994F-D8D68A82B3B5}" destId="{688F5A1C-136A-4291-8528-C76C44BE3ADE}" srcOrd="2" destOrd="0" presId="urn:microsoft.com/office/officeart/2005/8/layout/orgChart1"/>
    <dgm:cxn modelId="{3A66BFE1-C3B9-4D53-8E12-1C216A5BDD3E}" type="presParOf" srcId="{427953C4-31D6-4C69-BDBE-3DAECAC4E4DA}" destId="{FA36AF02-B501-49DF-91CD-2F338BD58380}" srcOrd="2" destOrd="0" presId="urn:microsoft.com/office/officeart/2005/8/layout/orgChart1"/>
    <dgm:cxn modelId="{E5A55B3D-D05C-4D06-8690-F3F1EA39E38A}" type="presParOf" srcId="{427953C4-31D6-4C69-BDBE-3DAECAC4E4DA}" destId="{5BFD0389-026D-4DDD-9B56-D67B22BFEB5E}" srcOrd="3" destOrd="0" presId="urn:microsoft.com/office/officeart/2005/8/layout/orgChart1"/>
    <dgm:cxn modelId="{5D1E397C-8303-4FCE-B101-3E3C45E615E6}" type="presParOf" srcId="{5BFD0389-026D-4DDD-9B56-D67B22BFEB5E}" destId="{9841EC8F-2CBA-4394-A976-D209AC99E7A1}" srcOrd="0" destOrd="0" presId="urn:microsoft.com/office/officeart/2005/8/layout/orgChart1"/>
    <dgm:cxn modelId="{3904DC8E-C021-4C76-A230-36FC81261D9F}" type="presParOf" srcId="{9841EC8F-2CBA-4394-A976-D209AC99E7A1}" destId="{27D63415-B77D-4E04-BBB6-2BEDBC3DC579}" srcOrd="0" destOrd="0" presId="urn:microsoft.com/office/officeart/2005/8/layout/orgChart1"/>
    <dgm:cxn modelId="{E987648F-2386-4FBD-BDEE-9C2E13BB1A66}" type="presParOf" srcId="{9841EC8F-2CBA-4394-A976-D209AC99E7A1}" destId="{0D9B3958-7FE3-4EF3-BD95-AC0F84260E4B}" srcOrd="1" destOrd="0" presId="urn:microsoft.com/office/officeart/2005/8/layout/orgChart1"/>
    <dgm:cxn modelId="{23ECFD0E-FDF8-498C-BC9D-450E5A972DF6}" type="presParOf" srcId="{5BFD0389-026D-4DDD-9B56-D67B22BFEB5E}" destId="{5BCDAE94-C4EF-4C4D-A142-C50CBDD47BE6}" srcOrd="1" destOrd="0" presId="urn:microsoft.com/office/officeart/2005/8/layout/orgChart1"/>
    <dgm:cxn modelId="{9FCD6620-F165-405A-BF1D-C6605B869351}" type="presParOf" srcId="{5BFD0389-026D-4DDD-9B56-D67B22BFEB5E}" destId="{8AFCE520-4D0C-4AF0-951C-B507DFFA728B}" srcOrd="2" destOrd="0" presId="urn:microsoft.com/office/officeart/2005/8/layout/orgChart1"/>
    <dgm:cxn modelId="{22A66B73-2709-40D4-815F-D5396E5BF696}" type="presParOf" srcId="{89211E9F-A17F-4B3A-8A7B-CC982FCFC22D}" destId="{7AB3F519-DD21-45C8-8DED-57027611F13B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shtonpotter.com/images/consumer_img02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6000" b="1" dirty="0" err="1" smtClean="0">
                <a:latin typeface="Comic Sans MS" pitchFamily="66" charset="0"/>
              </a:rPr>
              <a:t>“Раціональний</a:t>
            </a:r>
            <a:r>
              <a:rPr lang="uk-UA" sz="6000" b="1" dirty="0" smtClean="0">
                <a:latin typeface="Comic Sans MS" pitchFamily="66" charset="0"/>
              </a:rPr>
              <a:t> вибір </a:t>
            </a:r>
            <a:r>
              <a:rPr lang="uk-UA" sz="6000" b="1" dirty="0" err="1" smtClean="0">
                <a:latin typeface="Comic Sans MS" pitchFamily="66" charset="0"/>
              </a:rPr>
              <a:t>споживача”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1054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uk-UA" dirty="0" smtClean="0">
                <a:solidFill>
                  <a:schemeClr val="tx1"/>
                </a:solidFill>
                <a:latin typeface="Comic Sans MS" pitchFamily="66" charset="0"/>
              </a:rPr>
              <a:t>Виконала учениця 11-Б:</a:t>
            </a:r>
          </a:p>
          <a:p>
            <a:pPr algn="r"/>
            <a:r>
              <a:rPr lang="uk-UA" dirty="0" smtClean="0">
                <a:solidFill>
                  <a:schemeClr val="tx1"/>
                </a:solidFill>
                <a:latin typeface="Comic Sans MS" pitchFamily="66" charset="0"/>
              </a:rPr>
              <a:t>Чоботар Юлія</a:t>
            </a:r>
          </a:p>
        </p:txBody>
      </p:sp>
    </p:spTree>
  </p:cSld>
  <p:clrMapOvr>
    <a:masterClrMapping/>
  </p:clrMapOvr>
  <p:transition spd="med" advClick="0" advTm="3000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Comic Sans MS" pitchFamily="66" charset="0"/>
              </a:rPr>
              <a:t>Рац</a:t>
            </a:r>
            <a:r>
              <a:rPr lang="uk-UA" b="1" dirty="0" err="1" smtClean="0">
                <a:latin typeface="Comic Sans MS" pitchFamily="66" charset="0"/>
              </a:rPr>
              <a:t>іональний</a:t>
            </a:r>
            <a:r>
              <a:rPr lang="uk-UA" b="1" dirty="0" smtClean="0">
                <a:latin typeface="Comic Sans MS" pitchFamily="66" charset="0"/>
              </a:rPr>
              <a:t> споживач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 - </a:t>
            </a:r>
            <a:r>
              <a:rPr lang="ru-RU" b="1" dirty="0" err="1" smtClean="0">
                <a:latin typeface="Comic Sans MS" pitchFamily="66" charset="0"/>
              </a:rPr>
              <a:t>це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b="1" dirty="0" err="1" smtClean="0">
                <a:latin typeface="Comic Sans MS" pitchFamily="66" charset="0"/>
              </a:rPr>
              <a:t>споживач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який</a:t>
            </a:r>
            <a:r>
              <a:rPr lang="ru-RU" dirty="0" smtClean="0">
                <a:latin typeface="Comic Sans MS" pitchFamily="66" charset="0"/>
              </a:rPr>
              <a:t> </a:t>
            </a:r>
          </a:p>
          <a:p>
            <a:pPr>
              <a:buNone/>
            </a:pPr>
            <a:r>
              <a:rPr lang="ru-RU" dirty="0" err="1" smtClean="0">
                <a:latin typeface="Comic Sans MS" pitchFamily="66" charset="0"/>
              </a:rPr>
              <a:t>намагається</a:t>
            </a:r>
            <a:r>
              <a:rPr lang="ru-RU" dirty="0" smtClean="0">
                <a:latin typeface="Comic Sans MS" pitchFamily="66" charset="0"/>
              </a:rPr>
              <a:t> максимально </a:t>
            </a:r>
          </a:p>
          <a:p>
            <a:pPr>
              <a:buNone/>
            </a:pPr>
            <a:r>
              <a:rPr lang="ru-RU" dirty="0" err="1" smtClean="0">
                <a:latin typeface="Comic Sans MS" pitchFamily="66" charset="0"/>
              </a:rPr>
              <a:t>задовольнити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свої</a:t>
            </a:r>
            <a:r>
              <a:rPr lang="ru-RU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потреби, </a:t>
            </a:r>
            <a:r>
              <a:rPr lang="ru-RU" dirty="0" err="1" smtClean="0">
                <a:latin typeface="Comic Sans MS" pitchFamily="66" charset="0"/>
              </a:rPr>
              <a:t>враховуючи</a:t>
            </a:r>
            <a:r>
              <a:rPr lang="ru-RU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ru-RU" dirty="0" err="1" smtClean="0">
                <a:latin typeface="Comic Sans MS" pitchFamily="66" charset="0"/>
              </a:rPr>
              <a:t>свої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можливості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4" name="Picture 5" descr="consumer_img0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428868"/>
            <a:ext cx="31432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428596" y="214290"/>
          <a:ext cx="8286808" cy="6527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Ціль</a:t>
            </a: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споживача</a:t>
            </a: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mic Sans MS" pitchFamily="66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мати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максимальну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корисність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споживання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товарів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послуг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. На шляху до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цієї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мети в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споживача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виникає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маса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обмежень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сімейний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бюджет,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ціни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асортимент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пропонованих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товарів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послуг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. Тому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споживач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, як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виробник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відчуває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собі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вплив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обмежених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можливостей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. Перед ним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теж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стоїть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проблема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раціонального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вибору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5" name="Содержимое 6" descr="chto-gotovy-tratit-bolsh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143380"/>
            <a:ext cx="2428892" cy="2439033"/>
          </a:xfrm>
          <a:prstGeom prst="rect">
            <a:avLst/>
          </a:prstGeom>
        </p:spPr>
      </p:pic>
      <p:pic>
        <p:nvPicPr>
          <p:cNvPr id="6" name="Содержимое 7" descr="temp14-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4143380"/>
            <a:ext cx="2643206" cy="2428868"/>
          </a:xfrm>
          <a:prstGeom prst="rect">
            <a:avLst/>
          </a:prstGeom>
        </p:spPr>
      </p:pic>
      <p:pic>
        <p:nvPicPr>
          <p:cNvPr id="3074" name="Picture 2" descr="http://im5-tub-ua.yandex.net/i?id=155428773-31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4357694"/>
            <a:ext cx="2947056" cy="200026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00024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Основними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джерелами</a:t>
            </a:r>
            <a:r>
              <a:rPr lang="ru-RU" sz="32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доходу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споживача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є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заробітна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плата,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трансферти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(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соціальні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виплати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держави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окремим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громадянам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вигляді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допомоги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пенсій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стипендій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),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дохід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підприємницької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й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іншої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діяльності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дохід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власності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(плата,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отримана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за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оренду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вашої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квартири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чи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дачі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дохід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Comic Sans MS" pitchFamily="66" charset="0"/>
                <a:cs typeface="Times New Roman" pitchFamily="18" charset="0"/>
              </a:rPr>
              <a:t>заощаджень</a:t>
            </a:r>
            <a:r>
              <a:rPr lang="ru-RU" sz="3200" dirty="0" smtClean="0">
                <a:latin typeface="Comic Sans MS" pitchFamily="66" charset="0"/>
                <a:cs typeface="Times New Roman" pitchFamily="18" charset="0"/>
              </a:rPr>
              <a:t>).</a:t>
            </a:r>
            <a:endParaRPr lang="ru-RU" sz="3200" dirty="0">
              <a:latin typeface="Comic Sans MS" pitchFamily="66" charset="0"/>
            </a:endParaRPr>
          </a:p>
        </p:txBody>
      </p:sp>
      <p:pic>
        <p:nvPicPr>
          <p:cNvPr id="2050" name="Picture 2" descr="http://im6-tub-ua.yandex.net/i?id=139669765-43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697014"/>
            <a:ext cx="2214578" cy="1660934"/>
          </a:xfrm>
          <a:prstGeom prst="rect">
            <a:avLst/>
          </a:prstGeom>
          <a:noFill/>
        </p:spPr>
      </p:pic>
      <p:pic>
        <p:nvPicPr>
          <p:cNvPr id="2052" name="Picture 4" descr="http://im4-tub-ua.yandex.net/i?id=322495794-1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4429132"/>
            <a:ext cx="2214568" cy="2214568"/>
          </a:xfrm>
          <a:prstGeom prst="rect">
            <a:avLst/>
          </a:prstGeom>
          <a:noFill/>
        </p:spPr>
      </p:pic>
      <p:pic>
        <p:nvPicPr>
          <p:cNvPr id="2054" name="Picture 6" descr="http://im2-tub-ua.yandex.net/i?id=352090335-35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4857760"/>
            <a:ext cx="2286016" cy="171451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Раціональна</a:t>
            </a: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поведінка</a:t>
            </a: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споживача</a:t>
            </a:r>
            <a:r>
              <a:rPr lang="ru-RU" sz="2800" b="1" dirty="0" smtClean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при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виборі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товару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послуги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припускає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, як правило,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певну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послідовність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дій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усвідомлення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необхідності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покупки,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пошук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інформації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про товар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послугу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оцінка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можливих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варіантів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покупки,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прийняття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Comic Sans MS" pitchFamily="66" charset="0"/>
                <a:cs typeface="Times New Roman" pitchFamily="18" charset="0"/>
              </a:rPr>
              <a:t>рішення</a:t>
            </a:r>
            <a:r>
              <a:rPr lang="ru-RU" sz="2800" dirty="0" smtClean="0">
                <a:latin typeface="Comic Sans MS" pitchFamily="66" charset="0"/>
                <a:cs typeface="Times New Roman" pitchFamily="18" charset="0"/>
              </a:rPr>
              <a:t> про покупку.</a:t>
            </a:r>
          </a:p>
          <a:p>
            <a:endParaRPr lang="ru-RU" dirty="0"/>
          </a:p>
        </p:txBody>
      </p:sp>
      <p:pic>
        <p:nvPicPr>
          <p:cNvPr id="4" name="Содержимое 6" descr="1250587217_02117351_4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876"/>
            <a:ext cx="4191000" cy="3098800"/>
          </a:xfrm>
          <a:prstGeom prst="rect">
            <a:avLst/>
          </a:prstGeom>
        </p:spPr>
      </p:pic>
      <p:pic>
        <p:nvPicPr>
          <p:cNvPr id="1026" name="Picture 2" descr="http://im0-tub-ua.yandex.net/i?id=140885133-27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714752"/>
            <a:ext cx="4143404" cy="26789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166</Words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“Раціональний вибір споживача” </vt:lpstr>
      <vt:lpstr>Раціональний споживач</vt:lpstr>
      <vt:lpstr>Слайд 3</vt:lpstr>
      <vt:lpstr>Слайд 4</vt:lpstr>
      <vt:lpstr>Основними джерелами доходу споживача є заробітна плата, трансферти (соціальні виплати держави окремим громадянам у вигляді допомоги, пенсій, стипендій), дохід від підприємницької й іншої діяльності, дохід від власності (плата, отримана за оренду вашої квартири чи дачі, дохід від заощаджень).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Юлька</dc:creator>
  <cp:lastModifiedBy>Yulia</cp:lastModifiedBy>
  <cp:revision>12</cp:revision>
  <dcterms:created xsi:type="dcterms:W3CDTF">2013-10-09T14:34:03Z</dcterms:created>
  <dcterms:modified xsi:type="dcterms:W3CDTF">2013-10-17T15:39:25Z</dcterms:modified>
</cp:coreProperties>
</file>