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0"/>
            <a:ext cx="5500726" cy="6583362"/>
          </a:xfrm>
        </p:spPr>
        <p:txBody>
          <a:bodyPr>
            <a:normAutofit/>
          </a:bodyPr>
          <a:lstStyle/>
          <a:p>
            <a:r>
              <a:rPr lang="uk-UA" dirty="0" smtClean="0"/>
              <a:t>Презентація</a:t>
            </a:r>
            <a:br>
              <a:rPr lang="uk-UA" dirty="0" smtClean="0"/>
            </a:br>
            <a:r>
              <a:rPr lang="uk-UA" dirty="0" smtClean="0"/>
              <a:t>з історії України</a:t>
            </a:r>
            <a:br>
              <a:rPr lang="uk-UA" dirty="0" smtClean="0"/>
            </a:br>
            <a:r>
              <a:rPr lang="uk-UA" dirty="0" smtClean="0"/>
              <a:t>на тему: </a:t>
            </a:r>
            <a:br>
              <a:rPr lang="uk-UA" dirty="0" smtClean="0"/>
            </a:br>
            <a:r>
              <a:rPr lang="uk-UA" b="1" dirty="0" err="1" smtClean="0"/>
              <a:t>“Державні</a:t>
            </a:r>
            <a:r>
              <a:rPr lang="uk-UA" b="1" dirty="0" smtClean="0"/>
              <a:t> </a:t>
            </a:r>
            <a:r>
              <a:rPr lang="uk-UA" b="1" dirty="0" err="1" smtClean="0"/>
              <a:t>символи”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Учениці 7(11)Б класу</a:t>
            </a:r>
            <a:br>
              <a:rPr lang="uk-UA" dirty="0" smtClean="0"/>
            </a:br>
            <a:r>
              <a:rPr lang="uk-UA" dirty="0" smtClean="0"/>
              <a:t>Одеського НВК №13</a:t>
            </a:r>
            <a:br>
              <a:rPr lang="uk-UA" dirty="0" smtClean="0"/>
            </a:br>
            <a:r>
              <a:rPr lang="uk-UA" dirty="0" smtClean="0"/>
              <a:t>Бургелі Наталії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gerbua_3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42852"/>
            <a:ext cx="3143271" cy="3776706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4286248" cy="6643710"/>
          </a:xfrm>
        </p:spPr>
        <p:txBody>
          <a:bodyPr>
            <a:noAutofit/>
          </a:bodyPr>
          <a:lstStyle/>
          <a:p>
            <a:r>
              <a:rPr lang="ru-RU" sz="2200" dirty="0" err="1" smtClean="0"/>
              <a:t>Державні</a:t>
            </a:r>
            <a:r>
              <a:rPr lang="ru-RU" sz="2200" dirty="0" smtClean="0"/>
              <a:t> </a:t>
            </a:r>
            <a:r>
              <a:rPr lang="ru-RU" sz="2200" dirty="0" err="1" smtClean="0"/>
              <a:t>символи</a:t>
            </a:r>
            <a:r>
              <a:rPr lang="ru-RU" sz="2200" dirty="0" smtClean="0"/>
              <a:t> - </a:t>
            </a:r>
            <a:r>
              <a:rPr lang="ru-RU" sz="2200" dirty="0" err="1" smtClean="0"/>
              <a:t>це</a:t>
            </a:r>
            <a:r>
              <a:rPr lang="ru-RU" sz="2200" dirty="0" smtClean="0"/>
              <a:t> </a:t>
            </a:r>
            <a:r>
              <a:rPr lang="ru-RU" sz="2200" dirty="0" err="1" smtClean="0"/>
              <a:t>умовні</a:t>
            </a:r>
            <a:r>
              <a:rPr lang="ru-RU" sz="2200" dirty="0" smtClean="0"/>
              <a:t> знаки </a:t>
            </a:r>
            <a:r>
              <a:rPr lang="ru-RU" sz="2200" dirty="0" err="1" smtClean="0"/>
              <a:t>державності</a:t>
            </a:r>
            <a:r>
              <a:rPr lang="ru-RU" sz="2200" dirty="0" smtClean="0"/>
              <a:t> та </a:t>
            </a:r>
            <a:r>
              <a:rPr lang="ru-RU" sz="2200" dirty="0" err="1" smtClean="0"/>
              <a:t>суверенітету</a:t>
            </a:r>
            <a:r>
              <a:rPr lang="ru-RU" sz="2200" dirty="0" smtClean="0"/>
              <a:t>, </a:t>
            </a:r>
            <a:r>
              <a:rPr lang="ru-RU" sz="2200" dirty="0" err="1" smtClean="0"/>
              <a:t>частина</a:t>
            </a:r>
            <a:r>
              <a:rPr lang="ru-RU" sz="2200" dirty="0" smtClean="0"/>
              <a:t> </a:t>
            </a:r>
            <a:r>
              <a:rPr lang="ru-RU" sz="2200" dirty="0" err="1" smtClean="0"/>
              <a:t>більш</a:t>
            </a:r>
            <a:r>
              <a:rPr lang="ru-RU" sz="2200" dirty="0" smtClean="0"/>
              <a:t> широкого </a:t>
            </a:r>
            <a:r>
              <a:rPr lang="ru-RU" sz="2200" dirty="0" err="1" smtClean="0"/>
              <a:t>поняття</a:t>
            </a:r>
            <a:r>
              <a:rPr lang="ru-RU" sz="2200" dirty="0" smtClean="0"/>
              <a:t> - "</a:t>
            </a:r>
            <a:r>
              <a:rPr lang="ru-RU" sz="2200" dirty="0" err="1" smtClean="0"/>
              <a:t>атрибути</a:t>
            </a:r>
            <a:r>
              <a:rPr lang="ru-RU" sz="2200" dirty="0" smtClean="0"/>
              <a:t> </a:t>
            </a:r>
            <a:r>
              <a:rPr lang="ru-RU" sz="2200" dirty="0" err="1" smtClean="0"/>
              <a:t>державності</a:t>
            </a:r>
            <a:r>
              <a:rPr lang="ru-RU" sz="2200" dirty="0" smtClean="0"/>
              <a:t>". В </a:t>
            </a:r>
            <a:r>
              <a:rPr lang="ru-RU" sz="2200" dirty="0" err="1" smtClean="0"/>
              <a:t>поняття</a:t>
            </a:r>
            <a:r>
              <a:rPr lang="ru-RU" sz="2200" dirty="0" smtClean="0"/>
              <a:t> "</a:t>
            </a:r>
            <a:r>
              <a:rPr lang="ru-RU" sz="2200" dirty="0" err="1" smtClean="0"/>
              <a:t>атрибути</a:t>
            </a:r>
            <a:r>
              <a:rPr lang="ru-RU" sz="2200" dirty="0" smtClean="0"/>
              <a:t> </a:t>
            </a:r>
            <a:r>
              <a:rPr lang="ru-RU" sz="2200" dirty="0" err="1" smtClean="0"/>
              <a:t>державності</a:t>
            </a:r>
            <a:r>
              <a:rPr lang="ru-RU" sz="2200" dirty="0" smtClean="0"/>
              <a:t>" </a:t>
            </a:r>
            <a:r>
              <a:rPr lang="ru-RU" sz="2200" dirty="0" err="1" smtClean="0"/>
              <a:t>крім</a:t>
            </a:r>
            <a:r>
              <a:rPr lang="ru-RU" sz="2200" dirty="0" smtClean="0"/>
              <a:t> таких </a:t>
            </a:r>
            <a:r>
              <a:rPr lang="ru-RU" sz="2200" dirty="0" err="1" smtClean="0"/>
              <a:t>атрибутів</a:t>
            </a:r>
            <a:r>
              <a:rPr lang="ru-RU" sz="2200" dirty="0" smtClean="0"/>
              <a:t> як герб, </a:t>
            </a:r>
            <a:r>
              <a:rPr lang="ru-RU" sz="2200" dirty="0" err="1" smtClean="0"/>
              <a:t>гімн</a:t>
            </a:r>
            <a:r>
              <a:rPr lang="ru-RU" sz="2200" dirty="0" smtClean="0"/>
              <a:t>, прапор, </a:t>
            </a:r>
            <a:r>
              <a:rPr lang="ru-RU" sz="2200" dirty="0" err="1" smtClean="0"/>
              <a:t>столиця</a:t>
            </a:r>
            <a:r>
              <a:rPr lang="ru-RU" sz="2200" dirty="0" smtClean="0"/>
              <a:t>, </a:t>
            </a:r>
            <a:r>
              <a:rPr lang="ru-RU" sz="2200" dirty="0" err="1" smtClean="0"/>
              <a:t>включають</a:t>
            </a:r>
            <a:r>
              <a:rPr lang="ru-RU" sz="2200" dirty="0" smtClean="0"/>
              <a:t> </a:t>
            </a:r>
            <a:r>
              <a:rPr lang="ru-RU" sz="2200" dirty="0" err="1" smtClean="0"/>
              <a:t>також</a:t>
            </a:r>
            <a:r>
              <a:rPr lang="ru-RU" sz="2200" dirty="0" smtClean="0"/>
              <a:t> </a:t>
            </a:r>
            <a:r>
              <a:rPr lang="ru-RU" sz="2200" dirty="0" err="1" smtClean="0"/>
              <a:t>конституцію</a:t>
            </a:r>
            <a:r>
              <a:rPr lang="ru-RU" sz="2200" dirty="0" smtClean="0"/>
              <a:t>, парламент, уряд, </a:t>
            </a:r>
            <a:r>
              <a:rPr lang="ru-RU" sz="2200" dirty="0" err="1" smtClean="0"/>
              <a:t>законодавство</a:t>
            </a:r>
            <a:r>
              <a:rPr lang="ru-RU" sz="2200" dirty="0" smtClean="0"/>
              <a:t>, </a:t>
            </a:r>
            <a:r>
              <a:rPr lang="ru-RU" sz="2200" dirty="0" err="1" smtClean="0"/>
              <a:t>святкові</a:t>
            </a:r>
            <a:r>
              <a:rPr lang="ru-RU" sz="2200" dirty="0" smtClean="0"/>
              <a:t> </a:t>
            </a:r>
            <a:r>
              <a:rPr lang="ru-RU" sz="2200" dirty="0" err="1" smtClean="0"/>
              <a:t>церемонії</a:t>
            </a:r>
            <a:r>
              <a:rPr lang="ru-RU" sz="2200" dirty="0" smtClean="0"/>
              <a:t> та </a:t>
            </a:r>
            <a:r>
              <a:rPr lang="ru-RU" sz="2200" dirty="0" err="1" smtClean="0"/>
              <a:t>інше</a:t>
            </a:r>
            <a:r>
              <a:rPr lang="ru-RU" sz="2200" dirty="0" smtClean="0"/>
              <a:t>.</a:t>
            </a:r>
          </a:p>
          <a:p>
            <a:r>
              <a:rPr lang="ru-RU" sz="2200" dirty="0" err="1" smtClean="0"/>
              <a:t>Державні</a:t>
            </a:r>
            <a:r>
              <a:rPr lang="ru-RU" sz="2200" dirty="0" smtClean="0"/>
              <a:t> </a:t>
            </a:r>
            <a:r>
              <a:rPr lang="ru-RU" sz="2200" dirty="0" err="1" smtClean="0"/>
              <a:t>символи</a:t>
            </a:r>
            <a:r>
              <a:rPr lang="ru-RU" sz="2200" dirty="0" smtClean="0"/>
              <a:t> </a:t>
            </a:r>
            <a:r>
              <a:rPr lang="ru-RU" sz="2200" dirty="0" err="1" smtClean="0"/>
              <a:t>є</a:t>
            </a:r>
            <a:r>
              <a:rPr lang="ru-RU" sz="2200" dirty="0" smtClean="0"/>
              <a:t> </a:t>
            </a:r>
            <a:r>
              <a:rPr lang="ru-RU" sz="2200" dirty="0" err="1" smtClean="0"/>
              <a:t>складовою</a:t>
            </a:r>
            <a:r>
              <a:rPr lang="ru-RU" sz="2200" dirty="0" smtClean="0"/>
              <a:t> </a:t>
            </a:r>
            <a:r>
              <a:rPr lang="ru-RU" sz="2200" dirty="0" err="1" smtClean="0"/>
              <a:t>частиною</a:t>
            </a:r>
            <a:r>
              <a:rPr lang="ru-RU" sz="2200" dirty="0" smtClean="0"/>
              <a:t> </a:t>
            </a:r>
            <a:r>
              <a:rPr lang="ru-RU" sz="2200" dirty="0" err="1" smtClean="0"/>
              <a:t>більш</a:t>
            </a:r>
            <a:r>
              <a:rPr lang="ru-RU" sz="2200" dirty="0" smtClean="0"/>
              <a:t> широкого </a:t>
            </a:r>
            <a:r>
              <a:rPr lang="ru-RU" sz="2200" dirty="0" err="1" smtClean="0"/>
              <a:t>поняття</a:t>
            </a:r>
            <a:r>
              <a:rPr lang="ru-RU" sz="2200" dirty="0" smtClean="0"/>
              <a:t> "</a:t>
            </a:r>
            <a:r>
              <a:rPr lang="ru-RU" sz="2200" dirty="0" err="1" smtClean="0"/>
              <a:t>державні</a:t>
            </a:r>
            <a:r>
              <a:rPr lang="ru-RU" sz="2200" dirty="0" smtClean="0"/>
              <a:t> </a:t>
            </a:r>
            <a:r>
              <a:rPr lang="ru-RU" sz="2200" dirty="0" err="1" smtClean="0"/>
              <a:t>атрибути</a:t>
            </a:r>
            <a:r>
              <a:rPr lang="ru-RU" sz="2200" dirty="0" smtClean="0"/>
              <a:t>", до числа </a:t>
            </a:r>
            <a:r>
              <a:rPr lang="ru-RU" sz="2200" dirty="0" err="1" smtClean="0"/>
              <a:t>яких</a:t>
            </a:r>
            <a:r>
              <a:rPr lang="ru-RU" sz="2200" dirty="0" smtClean="0"/>
              <a:t> </a:t>
            </a:r>
            <a:r>
              <a:rPr lang="ru-RU" sz="2200" dirty="0" err="1" smtClean="0"/>
              <a:t>входять</a:t>
            </a:r>
            <a:r>
              <a:rPr lang="ru-RU" sz="2200" dirty="0" smtClean="0"/>
              <a:t> </a:t>
            </a:r>
            <a:r>
              <a:rPr lang="ru-RU" sz="2200" dirty="0" err="1" smtClean="0"/>
              <a:t>також</a:t>
            </a:r>
            <a:r>
              <a:rPr lang="ru-RU" sz="2200" dirty="0" smtClean="0"/>
              <a:t> </a:t>
            </a:r>
            <a:r>
              <a:rPr lang="ru-RU" sz="2200" dirty="0" err="1" smtClean="0"/>
              <a:t>столиця</a:t>
            </a:r>
            <a:r>
              <a:rPr lang="ru-RU" sz="2200" dirty="0" smtClean="0"/>
              <a:t> </a:t>
            </a:r>
            <a:r>
              <a:rPr lang="ru-RU" sz="2200" dirty="0" err="1" smtClean="0"/>
              <a:t>держави</a:t>
            </a:r>
            <a:r>
              <a:rPr lang="ru-RU" sz="2200" dirty="0" smtClean="0"/>
              <a:t>, </a:t>
            </a:r>
            <a:r>
              <a:rPr lang="ru-RU" sz="2200" dirty="0" err="1" smtClean="0"/>
              <a:t>офіційна</a:t>
            </a:r>
            <a:r>
              <a:rPr lang="ru-RU" sz="2200" dirty="0" smtClean="0"/>
              <a:t> </a:t>
            </a:r>
            <a:r>
              <a:rPr lang="ru-RU" sz="2200" dirty="0" err="1" smtClean="0"/>
              <a:t>назва</a:t>
            </a:r>
            <a:r>
              <a:rPr lang="ru-RU" sz="2200" dirty="0" smtClean="0"/>
              <a:t> </a:t>
            </a:r>
            <a:r>
              <a:rPr lang="ru-RU" sz="2200" dirty="0" err="1" smtClean="0"/>
              <a:t>держави</a:t>
            </a:r>
            <a:r>
              <a:rPr lang="ru-RU" sz="2200" dirty="0" smtClean="0"/>
              <a:t>, </a:t>
            </a:r>
            <a:r>
              <a:rPr lang="ru-RU" sz="2200" dirty="0" err="1" smtClean="0"/>
              <a:t>державна</a:t>
            </a:r>
            <a:r>
              <a:rPr lang="ru-RU" sz="2200" dirty="0" smtClean="0"/>
              <a:t> </a:t>
            </a:r>
            <a:r>
              <a:rPr lang="ru-RU" sz="2200" dirty="0" err="1" smtClean="0"/>
              <a:t>мова</a:t>
            </a:r>
            <a:r>
              <a:rPr lang="ru-RU" sz="2200" dirty="0" smtClean="0"/>
              <a:t>, </a:t>
            </a:r>
            <a:r>
              <a:rPr lang="ru-RU" sz="2200" dirty="0" err="1" smtClean="0"/>
              <a:t>державна</a:t>
            </a:r>
            <a:r>
              <a:rPr lang="ru-RU" sz="2200" dirty="0" smtClean="0"/>
              <a:t> печатка, </a:t>
            </a:r>
            <a:r>
              <a:rPr lang="ru-RU" sz="2200" dirty="0" err="1" smtClean="0"/>
              <a:t>національні</a:t>
            </a:r>
            <a:r>
              <a:rPr lang="ru-RU" sz="2200" dirty="0" smtClean="0"/>
              <a:t> </a:t>
            </a:r>
            <a:r>
              <a:rPr lang="ru-RU" sz="2200" dirty="0" err="1" smtClean="0"/>
              <a:t>пісні</a:t>
            </a:r>
            <a:r>
              <a:rPr lang="ru-RU" sz="2200" dirty="0" smtClean="0"/>
              <a:t>, </a:t>
            </a:r>
            <a:r>
              <a:rPr lang="ru-RU" sz="2200" dirty="0" err="1" smtClean="0"/>
              <a:t>почесні</a:t>
            </a:r>
            <a:r>
              <a:rPr lang="ru-RU" sz="2200" dirty="0" smtClean="0"/>
              <a:t> значки, </a:t>
            </a:r>
            <a:r>
              <a:rPr lang="ru-RU" sz="2200" dirty="0" err="1" smtClean="0"/>
              <a:t>державні</a:t>
            </a:r>
            <a:r>
              <a:rPr lang="ru-RU" sz="2200" dirty="0" smtClean="0"/>
              <a:t> </a:t>
            </a:r>
            <a:r>
              <a:rPr lang="ru-RU" sz="2200" dirty="0" err="1" smtClean="0"/>
              <a:t>штандарти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pic>
        <p:nvPicPr>
          <p:cNvPr id="8" name="Рисунок 7" descr="9961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4810" y="4143380"/>
            <a:ext cx="3771894" cy="235743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4CztWqd78I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285728"/>
            <a:ext cx="3857652" cy="5715040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143372" y="0"/>
            <a:ext cx="3929090" cy="6858000"/>
          </a:xfrm>
        </p:spPr>
        <p:txBody>
          <a:bodyPr>
            <a:noAutofit/>
          </a:bodyPr>
          <a:lstStyle/>
          <a:p>
            <a:r>
              <a:rPr lang="ru-RU" sz="2000" dirty="0" smtClean="0"/>
              <a:t>В ст. 20 </a:t>
            </a:r>
            <a:r>
              <a:rPr lang="ru-RU" sz="2000" dirty="0" err="1" smtClean="0"/>
              <a:t>Конституції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передбачено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державними</a:t>
            </a:r>
            <a:r>
              <a:rPr lang="ru-RU" sz="2000" dirty="0" smtClean="0"/>
              <a:t> символами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Державний</a:t>
            </a:r>
            <a:r>
              <a:rPr lang="ru-RU" sz="2000" dirty="0" smtClean="0"/>
              <a:t> Прапор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, </a:t>
            </a:r>
            <a:r>
              <a:rPr lang="ru-RU" sz="2000" dirty="0" err="1" smtClean="0"/>
              <a:t>Державний</a:t>
            </a:r>
            <a:r>
              <a:rPr lang="ru-RU" sz="2000" dirty="0" smtClean="0"/>
              <a:t> Герб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Гімн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.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державними</a:t>
            </a:r>
            <a:r>
              <a:rPr lang="ru-RU" sz="2000" dirty="0" smtClean="0"/>
              <a:t> символами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слід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розуміти</a:t>
            </a:r>
            <a:r>
              <a:rPr lang="ru-RU" sz="2000" dirty="0" smtClean="0"/>
              <a:t> </a:t>
            </a:r>
            <a:r>
              <a:rPr lang="ru-RU" sz="2000" dirty="0" err="1" smtClean="0"/>
              <a:t>закріплені</a:t>
            </a:r>
            <a:r>
              <a:rPr lang="ru-RU" sz="2000" dirty="0" smtClean="0"/>
              <a:t> в </a:t>
            </a:r>
            <a:r>
              <a:rPr lang="ru-RU" sz="2000" dirty="0" err="1" smtClean="0"/>
              <a:t>законодавстві</a:t>
            </a:r>
            <a:r>
              <a:rPr lang="ru-RU" sz="2000" dirty="0" smtClean="0"/>
              <a:t> </a:t>
            </a:r>
            <a:r>
              <a:rPr lang="ru-RU" sz="2000" dirty="0" err="1" smtClean="0"/>
              <a:t>офіційні</a:t>
            </a:r>
            <a:r>
              <a:rPr lang="ru-RU" sz="2000" dirty="0" smtClean="0"/>
              <a:t> </a:t>
            </a:r>
            <a:r>
              <a:rPr lang="ru-RU" sz="2000" dirty="0" err="1" smtClean="0"/>
              <a:t>графічні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звукові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зображення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в</a:t>
            </a:r>
            <a:r>
              <a:rPr lang="ru-RU" sz="2000" dirty="0" smtClean="0"/>
              <a:t>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втілюються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національні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ідеї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символізують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. </a:t>
            </a:r>
            <a:r>
              <a:rPr lang="ru-RU" sz="2000" dirty="0" err="1" smtClean="0"/>
              <a:t>Державні</a:t>
            </a:r>
            <a:r>
              <a:rPr lang="ru-RU" sz="2000" dirty="0" smtClean="0"/>
              <a:t> </a:t>
            </a:r>
            <a:r>
              <a:rPr lang="ru-RU" sz="2000" dirty="0" err="1" smtClean="0"/>
              <a:t>символи</a:t>
            </a:r>
            <a:r>
              <a:rPr lang="ru-RU" sz="2000" dirty="0" smtClean="0"/>
              <a:t> </a:t>
            </a:r>
            <a:r>
              <a:rPr lang="ru-RU" sz="2000" dirty="0" err="1" smtClean="0"/>
              <a:t>затверджуються</a:t>
            </a:r>
            <a:r>
              <a:rPr lang="ru-RU" sz="2000" dirty="0" smtClean="0"/>
              <a:t> Верховною Радою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. </a:t>
            </a:r>
            <a:r>
              <a:rPr lang="ru-RU" sz="2000" dirty="0" err="1" smtClean="0"/>
              <a:t>Характерними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ознаками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те,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вони: 1) </a:t>
            </a:r>
            <a:r>
              <a:rPr lang="ru-RU" sz="2000" dirty="0" err="1" smtClean="0"/>
              <a:t>виражають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національний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менталітет</a:t>
            </a:r>
            <a:r>
              <a:rPr lang="ru-RU" sz="2000" dirty="0" smtClean="0"/>
              <a:t>, </a:t>
            </a:r>
            <a:r>
              <a:rPr lang="ru-RU" sz="2000" dirty="0" err="1" smtClean="0"/>
              <a:t>національні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ідеї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політичного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історичного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змісту</a:t>
            </a:r>
            <a:r>
              <a:rPr lang="ru-RU" sz="2000" dirty="0" smtClean="0"/>
              <a:t>; 2) </a:t>
            </a:r>
            <a:r>
              <a:rPr lang="ru-RU" sz="2000" dirty="0" err="1" smtClean="0"/>
              <a:t>мають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загальнообов'язковий</a:t>
            </a:r>
            <a:r>
              <a:rPr lang="ru-RU" sz="2000" dirty="0" smtClean="0"/>
              <a:t> характер. Основою </a:t>
            </a:r>
            <a:r>
              <a:rPr lang="ru-RU" sz="2000" dirty="0" err="1" smtClean="0"/>
              <a:t>державних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символів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суверенітет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vpBmu8n-dr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14810" y="142852"/>
            <a:ext cx="4571251" cy="6346224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4214810" cy="6643710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Національні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символи</a:t>
            </a:r>
            <a:r>
              <a:rPr lang="ru-RU" sz="1800" dirty="0" smtClean="0"/>
              <a:t>  -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свідчення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високого</a:t>
            </a:r>
            <a:r>
              <a:rPr lang="ru-RU" sz="1800" dirty="0" smtClean="0"/>
              <a:t> духу </a:t>
            </a:r>
            <a:r>
              <a:rPr lang="ru-RU" sz="1800" dirty="0" err="1" smtClean="0"/>
              <a:t>нашого</a:t>
            </a:r>
            <a:r>
              <a:rPr lang="ru-RU" sz="1800" dirty="0" smtClean="0"/>
              <a:t> народу,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історичних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прагнень</a:t>
            </a:r>
            <a:r>
              <a:rPr lang="ru-RU" sz="1800" dirty="0" smtClean="0"/>
              <a:t>, </a:t>
            </a:r>
            <a:r>
              <a:rPr lang="ru-RU" sz="1800" dirty="0" err="1" smtClean="0"/>
              <a:t>унікальності</a:t>
            </a:r>
            <a:r>
              <a:rPr lang="ru-RU" sz="1800" dirty="0" smtClean="0"/>
              <a:t>, </a:t>
            </a:r>
            <a:r>
              <a:rPr lang="ru-RU" sz="1800" dirty="0" err="1" smtClean="0"/>
              <a:t>своєрідний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генетичний</a:t>
            </a:r>
            <a:r>
              <a:rPr lang="ru-RU" sz="1800" dirty="0" smtClean="0"/>
              <a:t> код </a:t>
            </a:r>
            <a:r>
              <a:rPr lang="ru-RU" sz="1800" dirty="0" err="1" smtClean="0"/>
              <a:t>нації</a:t>
            </a:r>
            <a:r>
              <a:rPr lang="ru-RU" sz="1800" dirty="0" smtClean="0"/>
              <a:t>. </a:t>
            </a:r>
            <a:r>
              <a:rPr lang="ru-RU" sz="1800" dirty="0" err="1" smtClean="0"/>
              <a:t>Державна</a:t>
            </a:r>
            <a:r>
              <a:rPr lang="ru-RU" sz="1800" dirty="0" smtClean="0"/>
              <a:t> </a:t>
            </a:r>
            <a:r>
              <a:rPr lang="ru-RU" sz="1800" dirty="0" err="1" smtClean="0"/>
              <a:t>символіка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використовується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досить</a:t>
            </a:r>
            <a:r>
              <a:rPr lang="ru-RU" sz="1800" dirty="0" smtClean="0"/>
              <a:t> широко при </a:t>
            </a:r>
            <a:r>
              <a:rPr lang="ru-RU" sz="1800" dirty="0" err="1" smtClean="0"/>
              <a:t>проведенні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офіційних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урочистих</a:t>
            </a:r>
            <a:r>
              <a:rPr lang="ru-RU" sz="1800" dirty="0" smtClean="0"/>
              <a:t> </a:t>
            </a:r>
            <a:r>
              <a:rPr lang="ru-RU" sz="1800" dirty="0" err="1" smtClean="0"/>
              <a:t>заходів</a:t>
            </a:r>
            <a:r>
              <a:rPr lang="ru-RU" sz="1800" dirty="0" smtClean="0"/>
              <a:t>. </a:t>
            </a:r>
            <a:r>
              <a:rPr lang="ru-RU" sz="1800" dirty="0" err="1" smtClean="0"/>
              <a:t>Сьогодні</a:t>
            </a:r>
            <a:r>
              <a:rPr lang="ru-RU" sz="1800" dirty="0" smtClean="0"/>
              <a:t> </a:t>
            </a:r>
            <a:r>
              <a:rPr lang="ru-RU" sz="1800" dirty="0" err="1" smtClean="0"/>
              <a:t>Державний</a:t>
            </a:r>
            <a:r>
              <a:rPr lang="ru-RU" sz="1800" dirty="0" smtClean="0"/>
              <a:t> прапор </a:t>
            </a:r>
            <a:r>
              <a:rPr lang="ru-RU" sz="1800" dirty="0" err="1" smtClean="0"/>
              <a:t>постійно</a:t>
            </a:r>
            <a:r>
              <a:rPr lang="ru-RU" sz="1800" dirty="0" smtClean="0"/>
              <a:t> </a:t>
            </a:r>
            <a:r>
              <a:rPr lang="ru-RU" sz="1800" dirty="0" err="1" smtClean="0"/>
              <a:t>майорить</a:t>
            </a:r>
            <a:r>
              <a:rPr lang="ru-RU" sz="1800" dirty="0" smtClean="0"/>
              <a:t>  на  </a:t>
            </a:r>
            <a:r>
              <a:rPr lang="ru-RU" sz="1800" dirty="0" err="1" smtClean="0"/>
              <a:t>будинках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органів</a:t>
            </a:r>
            <a:r>
              <a:rPr lang="ru-RU" sz="1800" dirty="0" smtClean="0"/>
              <a:t> </a:t>
            </a:r>
            <a:r>
              <a:rPr lang="ru-RU" sz="1800" dirty="0" err="1" smtClean="0"/>
              <a:t>державної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влади</a:t>
            </a:r>
            <a:r>
              <a:rPr lang="ru-RU" sz="1800" dirty="0" smtClean="0"/>
              <a:t> та </a:t>
            </a:r>
            <a:r>
              <a:rPr lang="ru-RU" sz="1800" dirty="0" err="1" smtClean="0"/>
              <a:t>місцевого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самоврядування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піднімається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під</a:t>
            </a:r>
            <a:r>
              <a:rPr lang="ru-RU" sz="1800" dirty="0" smtClean="0"/>
              <a:t> час </a:t>
            </a:r>
            <a:r>
              <a:rPr lang="ru-RU" sz="1800" dirty="0" err="1" smtClean="0"/>
              <a:t>офіційних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церемоній</a:t>
            </a:r>
            <a:r>
              <a:rPr lang="ru-RU" sz="1800" dirty="0" smtClean="0"/>
              <a:t>, при </a:t>
            </a:r>
            <a:r>
              <a:rPr lang="ru-RU" sz="1800" dirty="0" err="1" smtClean="0"/>
              <a:t>відкритті</a:t>
            </a:r>
            <a:r>
              <a:rPr lang="ru-RU" sz="1800" dirty="0" smtClean="0"/>
              <a:t> </a:t>
            </a:r>
            <a:r>
              <a:rPr lang="ru-RU" sz="1800" dirty="0" err="1" smtClean="0"/>
              <a:t>міжнародних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конференцій</a:t>
            </a:r>
            <a:r>
              <a:rPr lang="ru-RU" sz="1800" dirty="0" smtClean="0"/>
              <a:t>, </a:t>
            </a:r>
            <a:r>
              <a:rPr lang="ru-RU" sz="1800" dirty="0" err="1" smtClean="0"/>
              <a:t>міжнародних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спортивних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змагань</a:t>
            </a:r>
            <a:r>
              <a:rPr lang="ru-RU" sz="1800" dirty="0" smtClean="0"/>
              <a:t>. При </a:t>
            </a:r>
            <a:r>
              <a:rPr lang="ru-RU" sz="1800" dirty="0" err="1" smtClean="0"/>
              <a:t>цьому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всі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присутні</a:t>
            </a:r>
            <a:r>
              <a:rPr lang="ru-RU" sz="1800" dirty="0" smtClean="0"/>
              <a:t> стоять </a:t>
            </a:r>
            <a:r>
              <a:rPr lang="ru-RU" sz="1800" dirty="0" err="1" smtClean="0"/>
              <a:t>струнко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рівнянням</a:t>
            </a:r>
            <a:r>
              <a:rPr lang="ru-RU" sz="1800" dirty="0" smtClean="0"/>
              <a:t> на прапор. </a:t>
            </a:r>
            <a:r>
              <a:rPr lang="ru-RU" sz="1800" dirty="0" err="1" smtClean="0"/>
              <a:t>Державний</a:t>
            </a:r>
            <a:r>
              <a:rPr lang="ru-RU" sz="1800" dirty="0" smtClean="0"/>
              <a:t> прапор </a:t>
            </a:r>
            <a:r>
              <a:rPr lang="ru-RU" sz="1800" dirty="0" err="1" smtClean="0"/>
              <a:t>ніколи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ніде</a:t>
            </a:r>
            <a:r>
              <a:rPr lang="ru-RU" sz="1800" dirty="0" smtClean="0"/>
              <a:t> не </a:t>
            </a:r>
            <a:r>
              <a:rPr lang="ru-RU" sz="1800" dirty="0" err="1" smtClean="0"/>
              <a:t>можна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використовувати</a:t>
            </a:r>
            <a:r>
              <a:rPr lang="ru-RU" sz="1800" dirty="0" smtClean="0"/>
              <a:t> як прикрасу, </a:t>
            </a:r>
            <a:r>
              <a:rPr lang="ru-RU" sz="1800" dirty="0" err="1" smtClean="0"/>
              <a:t>декорацію</a:t>
            </a:r>
            <a:r>
              <a:rPr lang="ru-RU" sz="1800" dirty="0" smtClean="0"/>
              <a:t>.  </a:t>
            </a:r>
            <a:r>
              <a:rPr lang="ru-RU" sz="1800" dirty="0" err="1" smtClean="0"/>
              <a:t>Під</a:t>
            </a:r>
            <a:r>
              <a:rPr lang="ru-RU" sz="1800" dirty="0" smtClean="0"/>
              <a:t> час </a:t>
            </a:r>
            <a:r>
              <a:rPr lang="ru-RU" sz="1800" dirty="0" err="1" smtClean="0"/>
              <a:t>проведення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державних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національних</a:t>
            </a:r>
            <a:r>
              <a:rPr lang="ru-RU" sz="1800" dirty="0" smtClean="0"/>
              <a:t> свят </a:t>
            </a:r>
            <a:r>
              <a:rPr lang="ru-RU" sz="1800" dirty="0" err="1" smtClean="0"/>
              <a:t>дозволяється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використовувати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барви</a:t>
            </a:r>
            <a:r>
              <a:rPr lang="ru-RU" sz="1800" dirty="0" smtClean="0"/>
              <a:t> Державного прапора. Ним не </a:t>
            </a:r>
            <a:r>
              <a:rPr lang="ru-RU" sz="1800" dirty="0" err="1" smtClean="0"/>
              <a:t>можна</a:t>
            </a:r>
            <a:r>
              <a:rPr lang="ru-RU" sz="1800" dirty="0" smtClean="0"/>
              <a:t> </a:t>
            </a:r>
            <a:r>
              <a:rPr lang="ru-RU" sz="1800" dirty="0" err="1" smtClean="0"/>
              <a:t>салютувати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схиляти</a:t>
            </a:r>
            <a:r>
              <a:rPr lang="ru-RU" sz="1800" dirty="0" smtClean="0"/>
              <a:t> перед </a:t>
            </a:r>
            <a:r>
              <a:rPr lang="ru-RU" sz="1800" dirty="0" err="1" smtClean="0"/>
              <a:t>будь-якою</a:t>
            </a:r>
            <a:r>
              <a:rPr lang="ru-RU" sz="1800" dirty="0" smtClean="0"/>
              <a:t> особою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предметом. </a:t>
            </a:r>
            <a:r>
              <a:rPr lang="ru-RU" sz="1800" dirty="0" err="1" smtClean="0"/>
              <a:t>Державний</a:t>
            </a:r>
            <a:r>
              <a:rPr lang="ru-RU" sz="1800" dirty="0" smtClean="0"/>
              <a:t>  прапор, </a:t>
            </a:r>
            <a:r>
              <a:rPr lang="ru-RU" sz="1800" dirty="0" err="1" smtClean="0"/>
              <a:t>спущений</a:t>
            </a:r>
            <a:r>
              <a:rPr lang="ru-RU" sz="1800" dirty="0" smtClean="0"/>
              <a:t> на </a:t>
            </a:r>
            <a:r>
              <a:rPr lang="ru-RU" sz="1800" dirty="0" err="1" smtClean="0"/>
              <a:t>півдревка</a:t>
            </a:r>
            <a:r>
              <a:rPr lang="ru-RU" sz="1800" dirty="0" smtClean="0"/>
              <a:t> (</a:t>
            </a:r>
            <a:r>
              <a:rPr lang="ru-RU" sz="1800" dirty="0" err="1" smtClean="0"/>
              <a:t>півщогли</a:t>
            </a:r>
            <a:r>
              <a:rPr lang="ru-RU" sz="1800" dirty="0" smtClean="0"/>
              <a:t>), </a:t>
            </a:r>
            <a:r>
              <a:rPr lang="ru-RU" sz="1800" dirty="0" err="1" smtClean="0"/>
              <a:t>означає</a:t>
            </a:r>
            <a:r>
              <a:rPr lang="ru-RU" sz="1800" dirty="0" smtClean="0"/>
              <a:t> жалобу. </a:t>
            </a:r>
            <a:endParaRPr lang="ru-RU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den-nezalejnosti-v-suma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85728"/>
            <a:ext cx="5038673" cy="6357982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429124" y="2071678"/>
            <a:ext cx="3714744" cy="5572164"/>
          </a:xfrm>
        </p:spPr>
        <p:txBody>
          <a:bodyPr/>
          <a:lstStyle/>
          <a:p>
            <a:r>
              <a:rPr lang="ru-RU" dirty="0" err="1" smtClean="0"/>
              <a:t>Державний</a:t>
            </a:r>
            <a:r>
              <a:rPr lang="ru-RU" dirty="0" smtClean="0"/>
              <a:t> Герб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закріплений</a:t>
            </a:r>
            <a:r>
              <a:rPr lang="ru-RU" dirty="0" smtClean="0"/>
              <a:t> у </a:t>
            </a:r>
            <a:r>
              <a:rPr lang="ru-RU" dirty="0" err="1" smtClean="0"/>
              <a:t>законодавстві</a:t>
            </a:r>
            <a:r>
              <a:rPr lang="ru-RU" dirty="0" smtClean="0"/>
              <a:t> </a:t>
            </a:r>
            <a:r>
              <a:rPr lang="ru-RU" dirty="0" err="1" smtClean="0"/>
              <a:t>офіційний</a:t>
            </a:r>
            <a:r>
              <a:rPr lang="ru-RU" dirty="0" smtClean="0"/>
              <a:t> </a:t>
            </a:r>
            <a:r>
              <a:rPr lang="ru-RU" dirty="0" err="1" smtClean="0"/>
              <a:t>умовний</a:t>
            </a:r>
            <a:r>
              <a:rPr lang="ru-RU" dirty="0" smtClean="0"/>
              <a:t> знак, </a:t>
            </a:r>
            <a:r>
              <a:rPr lang="ru-RU" dirty="0" err="1" smtClean="0"/>
              <a:t>який</a:t>
            </a:r>
            <a:r>
              <a:rPr lang="ru-RU" dirty="0" smtClean="0"/>
              <a:t> через </a:t>
            </a:r>
            <a:r>
              <a:rPr lang="ru-RU" dirty="0" err="1" smtClean="0"/>
              <a:t>графічне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кольорове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фігур</a:t>
            </a:r>
            <a:r>
              <a:rPr lang="ru-RU" dirty="0" smtClean="0"/>
              <a:t> </a:t>
            </a:r>
            <a:r>
              <a:rPr lang="ru-RU" dirty="0" err="1" smtClean="0"/>
              <a:t>виражає</a:t>
            </a:r>
            <a:r>
              <a:rPr lang="ru-RU" dirty="0" smtClean="0"/>
              <a:t> коло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 </a:t>
            </a:r>
            <a:r>
              <a:rPr lang="ru-RU" dirty="0" err="1" smtClean="0"/>
              <a:t>політичного</a:t>
            </a:r>
            <a:r>
              <a:rPr lang="ru-RU" dirty="0" smtClean="0"/>
              <a:t> характеру та </a:t>
            </a:r>
            <a:r>
              <a:rPr lang="ru-RU" dirty="0" err="1" smtClean="0"/>
              <a:t>символізує</a:t>
            </a:r>
            <a:r>
              <a:rPr lang="ru-RU" dirty="0" smtClean="0"/>
              <a:t> </a:t>
            </a:r>
            <a:r>
              <a:rPr lang="ru-RU" dirty="0" err="1" smtClean="0"/>
              <a:t>суверенітет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 В </a:t>
            </a:r>
            <a:r>
              <a:rPr lang="ru-RU" dirty="0" err="1" smtClean="0"/>
              <a:t>Конституції</a:t>
            </a:r>
            <a:r>
              <a:rPr lang="ru-RU" dirty="0" smtClean="0"/>
              <a:t> сказано, </a:t>
            </a:r>
            <a:r>
              <a:rPr lang="ru-RU" dirty="0" err="1" smtClean="0"/>
              <a:t>що</a:t>
            </a:r>
            <a:r>
              <a:rPr lang="ru-RU" dirty="0" smtClean="0"/>
              <a:t> великий </a:t>
            </a:r>
            <a:r>
              <a:rPr lang="ru-RU" dirty="0" err="1" smtClean="0"/>
              <a:t>Державний</a:t>
            </a:r>
            <a:r>
              <a:rPr lang="ru-RU" dirty="0" smtClean="0"/>
              <a:t> Герб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встановлюється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малого Державного Герба </a:t>
            </a:r>
            <a:r>
              <a:rPr lang="ru-RU" dirty="0" err="1" smtClean="0"/>
              <a:t>України</a:t>
            </a:r>
            <a:r>
              <a:rPr lang="ru-RU" dirty="0" smtClean="0"/>
              <a:t> та герба </a:t>
            </a:r>
            <a:r>
              <a:rPr lang="ru-RU" dirty="0" err="1" smtClean="0"/>
              <a:t>Війська</a:t>
            </a:r>
            <a:r>
              <a:rPr lang="ru-RU" dirty="0" smtClean="0"/>
              <a:t> </a:t>
            </a:r>
            <a:r>
              <a:rPr lang="ru-RU" dirty="0" err="1" smtClean="0"/>
              <a:t>Запорізького</a:t>
            </a:r>
            <a:r>
              <a:rPr lang="ru-RU" dirty="0" smtClean="0"/>
              <a:t> законом,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приймається</a:t>
            </a:r>
            <a:r>
              <a:rPr lang="ru-RU" dirty="0" smtClean="0"/>
              <a:t> не </a:t>
            </a:r>
            <a:r>
              <a:rPr lang="ru-RU" dirty="0" err="1" smtClean="0"/>
              <a:t>менш</a:t>
            </a:r>
            <a:r>
              <a:rPr lang="ru-RU" dirty="0" smtClean="0"/>
              <a:t> як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третинами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конституційного</a:t>
            </a:r>
            <a:r>
              <a:rPr lang="ru-RU" dirty="0" smtClean="0"/>
              <a:t> складу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 smtClean="0"/>
              <a:t>елементом</a:t>
            </a:r>
            <a:r>
              <a:rPr lang="ru-RU" dirty="0" smtClean="0"/>
              <a:t> великого Державного Герба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Знак </a:t>
            </a:r>
            <a:r>
              <a:rPr lang="ru-RU" dirty="0" err="1" smtClean="0"/>
              <a:t>Княжої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Володимира</a:t>
            </a:r>
            <a:r>
              <a:rPr lang="ru-RU" dirty="0" smtClean="0"/>
              <a:t> Великого (</a:t>
            </a:r>
            <a:r>
              <a:rPr lang="ru-RU" dirty="0" err="1" smtClean="0"/>
              <a:t>малий</a:t>
            </a:r>
            <a:r>
              <a:rPr lang="ru-RU" dirty="0" smtClean="0"/>
              <a:t> </a:t>
            </a:r>
            <a:r>
              <a:rPr lang="ru-RU" dirty="0" err="1" smtClean="0"/>
              <a:t>Державний</a:t>
            </a:r>
            <a:r>
              <a:rPr lang="ru-RU" dirty="0" smtClean="0"/>
              <a:t> герб </a:t>
            </a:r>
            <a:r>
              <a:rPr lang="ru-RU" dirty="0" err="1" smtClean="0"/>
              <a:t>України</a:t>
            </a:r>
            <a:r>
              <a:rPr lang="ru-RU" dirty="0" smtClean="0"/>
              <a:t>). </a:t>
            </a:r>
            <a:r>
              <a:rPr lang="ru-RU" dirty="0" err="1" smtClean="0"/>
              <a:t>Зображення</a:t>
            </a:r>
            <a:r>
              <a:rPr lang="ru-RU" dirty="0" smtClean="0"/>
              <a:t> Державного Герба </a:t>
            </a:r>
            <a:r>
              <a:rPr lang="ru-RU" dirty="0" err="1" smtClean="0"/>
              <a:t>розміщується</a:t>
            </a:r>
            <a:r>
              <a:rPr lang="ru-RU" dirty="0" smtClean="0"/>
              <a:t> на печатках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, державного </a:t>
            </a:r>
            <a:r>
              <a:rPr lang="ru-RU" dirty="0" err="1" smtClean="0"/>
              <a:t>управління</a:t>
            </a:r>
            <a:r>
              <a:rPr lang="ru-RU" dirty="0" smtClean="0"/>
              <a:t>, </a:t>
            </a:r>
            <a:r>
              <a:rPr lang="ru-RU" dirty="0" err="1" smtClean="0"/>
              <a:t>судових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, </a:t>
            </a:r>
            <a:r>
              <a:rPr lang="ru-RU" dirty="0" err="1" smtClean="0"/>
              <a:t>грошових</a:t>
            </a:r>
            <a:r>
              <a:rPr lang="ru-RU" dirty="0" smtClean="0"/>
              <a:t> знаках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знаках</a:t>
            </a:r>
            <a:r>
              <a:rPr lang="ru-RU" dirty="0" smtClean="0"/>
              <a:t> </a:t>
            </a:r>
            <a:r>
              <a:rPr lang="ru-RU" dirty="0" err="1" smtClean="0"/>
              <a:t>поштової</a:t>
            </a:r>
            <a:r>
              <a:rPr lang="ru-RU" dirty="0" smtClean="0"/>
              <a:t> оплати, </a:t>
            </a:r>
            <a:r>
              <a:rPr lang="ru-RU" dirty="0" err="1" smtClean="0"/>
              <a:t>службових</a:t>
            </a:r>
            <a:r>
              <a:rPr lang="ru-RU" dirty="0" smtClean="0"/>
              <a:t> </a:t>
            </a:r>
            <a:r>
              <a:rPr lang="ru-RU" dirty="0" err="1" smtClean="0"/>
              <a:t>посвідченнях</a:t>
            </a:r>
            <a:r>
              <a:rPr lang="ru-RU" dirty="0" smtClean="0"/>
              <a:t>, штампах, бланках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 smtClean="0"/>
              <a:t>установ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14810" y="0"/>
            <a:ext cx="4000496" cy="2000240"/>
          </a:xfrm>
        </p:spPr>
        <p:txBody>
          <a:bodyPr>
            <a:noAutofit/>
          </a:bodyPr>
          <a:lstStyle/>
          <a:p>
            <a:r>
              <a:rPr lang="ru-RU" sz="1500" dirty="0" err="1" smtClean="0"/>
              <a:t>Завдання</a:t>
            </a:r>
            <a:r>
              <a:rPr lang="ru-RU" sz="1500" dirty="0" smtClean="0"/>
              <a:t> </a:t>
            </a:r>
            <a:r>
              <a:rPr lang="ru-RU" sz="1500" dirty="0" err="1" smtClean="0"/>
              <a:t>справжнього</a:t>
            </a:r>
            <a:r>
              <a:rPr lang="ru-RU" sz="1500" dirty="0" smtClean="0"/>
              <a:t> </a:t>
            </a:r>
            <a:r>
              <a:rPr lang="ru-RU" sz="1500" dirty="0" err="1" smtClean="0"/>
              <a:t>громадянина</a:t>
            </a:r>
            <a:r>
              <a:rPr lang="ru-RU" sz="1500" dirty="0" smtClean="0"/>
              <a:t> </a:t>
            </a:r>
            <a:r>
              <a:rPr lang="ru-RU" sz="1500" dirty="0" err="1" smtClean="0"/>
              <a:t>України</a:t>
            </a:r>
            <a:r>
              <a:rPr lang="ru-RU" sz="1500" dirty="0" smtClean="0"/>
              <a:t> - знати  </a:t>
            </a:r>
            <a:r>
              <a:rPr lang="ru-RU" sz="1500" dirty="0" err="1" smtClean="0"/>
              <a:t>і</a:t>
            </a:r>
            <a:r>
              <a:rPr lang="ru-RU" sz="1500" dirty="0" smtClean="0"/>
              <a:t> </a:t>
            </a:r>
            <a:r>
              <a:rPr lang="ru-RU" sz="1500" dirty="0" err="1" smtClean="0"/>
              <a:t>поважати</a:t>
            </a:r>
            <a:r>
              <a:rPr lang="ru-RU" sz="1500" dirty="0" smtClean="0"/>
              <a:t> </a:t>
            </a:r>
            <a:r>
              <a:rPr lang="ru-RU" sz="1500" dirty="0" err="1" smtClean="0"/>
              <a:t>символи</a:t>
            </a:r>
            <a:r>
              <a:rPr lang="ru-RU" sz="1500" dirty="0" smtClean="0"/>
              <a:t> </a:t>
            </a:r>
            <a:r>
              <a:rPr lang="ru-RU" sz="1500" dirty="0" err="1" smtClean="0"/>
              <a:t>своєї</a:t>
            </a:r>
            <a:r>
              <a:rPr lang="ru-RU" sz="1500" dirty="0" smtClean="0"/>
              <a:t> </a:t>
            </a:r>
            <a:r>
              <a:rPr lang="ru-RU" sz="1500" dirty="0" err="1" smtClean="0"/>
              <a:t>держави</a:t>
            </a:r>
            <a:r>
              <a:rPr lang="ru-RU" sz="1500" dirty="0" smtClean="0"/>
              <a:t>, </a:t>
            </a:r>
            <a:r>
              <a:rPr lang="ru-RU" sz="1500" dirty="0" err="1" smtClean="0"/>
              <a:t>свідомо</a:t>
            </a:r>
            <a:r>
              <a:rPr lang="ru-RU" sz="1500" dirty="0" smtClean="0"/>
              <a:t> </a:t>
            </a:r>
            <a:r>
              <a:rPr lang="ru-RU" sz="1500" dirty="0" err="1" smtClean="0"/>
              <a:t>дотримуватися</a:t>
            </a:r>
            <a:r>
              <a:rPr lang="ru-RU" sz="1500" dirty="0" smtClean="0"/>
              <a:t> почестей та правил </a:t>
            </a:r>
            <a:r>
              <a:rPr lang="ru-RU" sz="1500" dirty="0" err="1" smtClean="0"/>
              <a:t>поведінки</a:t>
            </a:r>
            <a:r>
              <a:rPr lang="ru-RU" sz="1500" dirty="0" smtClean="0"/>
              <a:t> </a:t>
            </a:r>
            <a:r>
              <a:rPr lang="ru-RU" sz="1500" dirty="0" err="1" smtClean="0"/>
              <a:t>щодо</a:t>
            </a:r>
            <a:r>
              <a:rPr lang="ru-RU" sz="1500" dirty="0" smtClean="0"/>
              <a:t> </a:t>
            </a:r>
            <a:r>
              <a:rPr lang="ru-RU" sz="1500" dirty="0" err="1" smtClean="0"/>
              <a:t>державних</a:t>
            </a:r>
            <a:r>
              <a:rPr lang="ru-RU" sz="1500" dirty="0" smtClean="0"/>
              <a:t> </a:t>
            </a:r>
            <a:r>
              <a:rPr lang="ru-RU" sz="1500" dirty="0" err="1" smtClean="0"/>
              <a:t>символів</a:t>
            </a:r>
            <a:r>
              <a:rPr lang="ru-RU" sz="1500" dirty="0" smtClean="0"/>
              <a:t> в </a:t>
            </a:r>
            <a:r>
              <a:rPr lang="ru-RU" sz="1500" dirty="0" err="1" smtClean="0"/>
              <a:t>повсякденному</a:t>
            </a:r>
            <a:r>
              <a:rPr lang="ru-RU" sz="1500" dirty="0" smtClean="0"/>
              <a:t> </a:t>
            </a:r>
            <a:r>
              <a:rPr lang="ru-RU" sz="1500" dirty="0" err="1" smtClean="0"/>
              <a:t>житті</a:t>
            </a:r>
            <a:r>
              <a:rPr lang="ru-RU" sz="1500" dirty="0" smtClean="0"/>
              <a:t>, </a:t>
            </a:r>
            <a:r>
              <a:rPr lang="ru-RU" sz="1500" dirty="0" err="1" smtClean="0"/>
              <a:t>під</a:t>
            </a:r>
            <a:r>
              <a:rPr lang="ru-RU" sz="1500" dirty="0" smtClean="0"/>
              <a:t> час </a:t>
            </a:r>
            <a:r>
              <a:rPr lang="ru-RU" sz="1500" dirty="0" err="1" smtClean="0"/>
              <a:t>урочистих</a:t>
            </a:r>
            <a:r>
              <a:rPr lang="ru-RU" sz="1500" dirty="0" smtClean="0"/>
              <a:t> </a:t>
            </a:r>
            <a:r>
              <a:rPr lang="ru-RU" sz="1500" dirty="0" err="1" smtClean="0"/>
              <a:t>і</a:t>
            </a:r>
            <a:r>
              <a:rPr lang="ru-RU" sz="1500" dirty="0" smtClean="0"/>
              <a:t> </a:t>
            </a:r>
            <a:r>
              <a:rPr lang="ru-RU" sz="1500" dirty="0" err="1" smtClean="0"/>
              <a:t>офіційних</a:t>
            </a:r>
            <a:r>
              <a:rPr lang="ru-RU" sz="1500" dirty="0" smtClean="0"/>
              <a:t> </a:t>
            </a:r>
            <a:r>
              <a:rPr lang="ru-RU" sz="1500" dirty="0" err="1" smtClean="0"/>
              <a:t>заходів</a:t>
            </a:r>
            <a:r>
              <a:rPr lang="ru-RU" sz="1500" dirty="0" smtClean="0"/>
              <a:t>, не </a:t>
            </a:r>
            <a:r>
              <a:rPr lang="ru-RU" sz="1500" dirty="0" err="1" smtClean="0"/>
              <a:t>дозволяти</a:t>
            </a:r>
            <a:r>
              <a:rPr lang="ru-RU" sz="1500" dirty="0" smtClean="0"/>
              <a:t> </a:t>
            </a:r>
            <a:r>
              <a:rPr lang="ru-RU" sz="1500" dirty="0" err="1" smtClean="0"/>
              <a:t>глумитися</a:t>
            </a:r>
            <a:r>
              <a:rPr lang="ru-RU" sz="1500" dirty="0" smtClean="0"/>
              <a:t> над ними, </a:t>
            </a:r>
            <a:r>
              <a:rPr lang="ru-RU" sz="1500" dirty="0" err="1" smtClean="0"/>
              <a:t>гордитися</a:t>
            </a:r>
            <a:r>
              <a:rPr lang="ru-RU" sz="1500" dirty="0" smtClean="0"/>
              <a:t> </a:t>
            </a:r>
            <a:r>
              <a:rPr lang="ru-RU" sz="1500" dirty="0" err="1" smtClean="0"/>
              <a:t>незалежноюУкраїнською</a:t>
            </a:r>
            <a:r>
              <a:rPr lang="ru-RU" sz="1500" dirty="0" smtClean="0"/>
              <a:t> державою.</a:t>
            </a:r>
            <a:endParaRPr lang="ru-RU" sz="1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orVMlkeX1Y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14744" y="571480"/>
            <a:ext cx="4234831" cy="5500726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214282" y="214290"/>
            <a:ext cx="3500462" cy="6429420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Державний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Гімн</a:t>
            </a:r>
            <a:r>
              <a:rPr lang="ru-RU" sz="1800" dirty="0" smtClean="0"/>
              <a:t> -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закріплена</a:t>
            </a:r>
            <a:r>
              <a:rPr lang="ru-RU" sz="1800" dirty="0" smtClean="0"/>
              <a:t> в </a:t>
            </a:r>
            <a:r>
              <a:rPr lang="ru-RU" sz="1800" dirty="0" err="1" smtClean="0"/>
              <a:t>законодавстві</a:t>
            </a:r>
            <a:r>
              <a:rPr lang="ru-RU" sz="1800" dirty="0" smtClean="0"/>
              <a:t> </a:t>
            </a:r>
            <a:r>
              <a:rPr lang="ru-RU" sz="1800" dirty="0" err="1" smtClean="0"/>
              <a:t>країни</a:t>
            </a:r>
            <a:r>
              <a:rPr lang="ru-RU" sz="1800" dirty="0" smtClean="0"/>
              <a:t> </a:t>
            </a:r>
            <a:r>
              <a:rPr lang="ru-RU" sz="1800" dirty="0" err="1" smtClean="0"/>
              <a:t>музично-поетична</a:t>
            </a:r>
            <a:r>
              <a:rPr lang="ru-RU" sz="1800" dirty="0" smtClean="0"/>
              <a:t> </a:t>
            </a:r>
            <a:r>
              <a:rPr lang="ru-RU" sz="1800" dirty="0" err="1" smtClean="0"/>
              <a:t>емблема</a:t>
            </a:r>
            <a:r>
              <a:rPr lang="ru-RU" sz="1800" dirty="0" smtClean="0"/>
              <a:t> </a:t>
            </a:r>
            <a:r>
              <a:rPr lang="ru-RU" sz="1800" dirty="0" err="1" smtClean="0"/>
              <a:t>держави</a:t>
            </a:r>
            <a:r>
              <a:rPr lang="ru-RU" sz="1800" dirty="0" smtClean="0"/>
              <a:t>, яка через систему (</a:t>
            </a:r>
            <a:r>
              <a:rPr lang="ru-RU" sz="1800" dirty="0" err="1" smtClean="0"/>
              <a:t>набір</a:t>
            </a:r>
            <a:r>
              <a:rPr lang="ru-RU" sz="1800" dirty="0" smtClean="0"/>
              <a:t>) </a:t>
            </a:r>
            <a:r>
              <a:rPr lang="ru-RU" sz="1800" dirty="0" err="1" smtClean="0"/>
              <a:t>музично-поетичних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образів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виражає</a:t>
            </a:r>
            <a:r>
              <a:rPr lang="ru-RU" sz="1800" dirty="0" smtClean="0"/>
              <a:t> </a:t>
            </a:r>
            <a:r>
              <a:rPr lang="ru-RU" sz="1800" dirty="0" err="1" smtClean="0"/>
              <a:t>певне</a:t>
            </a:r>
            <a:r>
              <a:rPr lang="ru-RU" sz="1800" dirty="0" smtClean="0"/>
              <a:t> коло </a:t>
            </a:r>
            <a:r>
              <a:rPr lang="ru-RU" sz="1800" dirty="0" err="1" smtClean="0"/>
              <a:t>ідей</a:t>
            </a:r>
            <a:r>
              <a:rPr lang="ru-RU" sz="1800" dirty="0" smtClean="0"/>
              <a:t> </a:t>
            </a:r>
            <a:r>
              <a:rPr lang="ru-RU" sz="1800" dirty="0" err="1" smtClean="0"/>
              <a:t>політичного</a:t>
            </a:r>
            <a:r>
              <a:rPr lang="ru-RU" sz="1800" dirty="0" smtClean="0"/>
              <a:t> характеру та </a:t>
            </a:r>
            <a:r>
              <a:rPr lang="ru-RU" sz="1800" dirty="0" err="1" smtClean="0"/>
              <a:t>символізує</a:t>
            </a:r>
            <a:r>
              <a:rPr lang="ru-RU" sz="1800" dirty="0" smtClean="0"/>
              <a:t> </a:t>
            </a:r>
            <a:r>
              <a:rPr lang="ru-RU" sz="1800" dirty="0" err="1" smtClean="0"/>
              <a:t>суверенну</a:t>
            </a:r>
            <a:r>
              <a:rPr lang="ru-RU" sz="1800" dirty="0" smtClean="0"/>
              <a:t> державу. </a:t>
            </a:r>
            <a:r>
              <a:rPr lang="ru-RU" sz="1800" dirty="0" err="1" smtClean="0"/>
              <a:t>Державний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Гімн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 -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національний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гімн</a:t>
            </a:r>
            <a:r>
              <a:rPr lang="ru-RU" sz="1800" dirty="0" smtClean="0"/>
              <a:t> на </a:t>
            </a:r>
            <a:r>
              <a:rPr lang="ru-RU" sz="1800" dirty="0" err="1" smtClean="0"/>
              <a:t>музику</a:t>
            </a:r>
            <a:r>
              <a:rPr lang="ru-RU" sz="1800" dirty="0" smtClean="0"/>
              <a:t> </a:t>
            </a:r>
            <a:r>
              <a:rPr lang="ru-RU" sz="1800" dirty="0" err="1" smtClean="0"/>
              <a:t>М.Вербицького</a:t>
            </a:r>
            <a:r>
              <a:rPr lang="ru-RU" sz="1800" dirty="0" smtClean="0"/>
              <a:t>. </a:t>
            </a:r>
            <a:r>
              <a:rPr lang="ru-RU" sz="1800" dirty="0" err="1" smtClean="0"/>
              <a:t>Державний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Гімн</a:t>
            </a:r>
            <a:r>
              <a:rPr lang="ru-RU" sz="1800" dirty="0" smtClean="0"/>
              <a:t> як </a:t>
            </a:r>
            <a:r>
              <a:rPr lang="ru-RU" sz="1800" dirty="0" err="1" smtClean="0"/>
              <a:t>офіційний</a:t>
            </a:r>
            <a:r>
              <a:rPr lang="ru-RU" sz="1800" dirty="0" smtClean="0"/>
              <a:t> символ </a:t>
            </a:r>
            <a:r>
              <a:rPr lang="ru-RU" sz="1800" dirty="0" err="1" smtClean="0"/>
              <a:t>держави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виконують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під</a:t>
            </a:r>
            <a:r>
              <a:rPr lang="ru-RU" sz="1800" dirty="0" smtClean="0"/>
              <a:t> час </a:t>
            </a:r>
            <a:r>
              <a:rPr lang="ru-RU" sz="1800" dirty="0" err="1" smtClean="0"/>
              <a:t>підняття</a:t>
            </a:r>
            <a:r>
              <a:rPr lang="ru-RU" sz="1800" dirty="0" smtClean="0"/>
              <a:t> Державного Прапора, </a:t>
            </a:r>
            <a:r>
              <a:rPr lang="ru-RU" sz="1800" dirty="0" err="1" smtClean="0"/>
              <a:t>відкриття</a:t>
            </a:r>
            <a:r>
              <a:rPr lang="ru-RU" sz="1800" dirty="0" smtClean="0"/>
              <a:t> </a:t>
            </a:r>
            <a:r>
              <a:rPr lang="ru-RU" sz="1800" dirty="0" err="1" smtClean="0"/>
              <a:t>урочистих</a:t>
            </a:r>
            <a:r>
              <a:rPr lang="ru-RU" sz="1800" dirty="0" smtClean="0"/>
              <a:t> </a:t>
            </a:r>
            <a:r>
              <a:rPr lang="ru-RU" sz="1800" dirty="0" err="1" smtClean="0"/>
              <a:t>засідань</a:t>
            </a:r>
            <a:r>
              <a:rPr lang="ru-RU" sz="1800" dirty="0" smtClean="0"/>
              <a:t>, на початку </a:t>
            </a:r>
            <a:r>
              <a:rPr lang="ru-RU" sz="1800" dirty="0" err="1" smtClean="0"/>
              <a:t>офіційних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зустрічей</a:t>
            </a:r>
            <a:r>
              <a:rPr lang="ru-RU" sz="1800" dirty="0" smtClean="0"/>
              <a:t> на </a:t>
            </a:r>
            <a:r>
              <a:rPr lang="ru-RU" sz="1800" dirty="0" err="1" smtClean="0"/>
              <a:t>найвищому</a:t>
            </a:r>
            <a:r>
              <a:rPr lang="ru-RU" sz="1800" dirty="0" smtClean="0"/>
              <a:t> </a:t>
            </a:r>
            <a:r>
              <a:rPr lang="ru-RU" sz="1800" dirty="0" err="1" smtClean="0"/>
              <a:t>рівні</a:t>
            </a:r>
            <a:r>
              <a:rPr lang="ru-RU" sz="1800" dirty="0" smtClean="0"/>
              <a:t>, </a:t>
            </a:r>
            <a:r>
              <a:rPr lang="ru-RU" sz="1800" dirty="0" err="1" smtClean="0"/>
              <a:t>прийняття</a:t>
            </a:r>
            <a:r>
              <a:rPr lang="ru-RU" sz="1800" dirty="0" smtClean="0"/>
              <a:t> </a:t>
            </a:r>
            <a:r>
              <a:rPr lang="ru-RU" sz="1800" dirty="0" err="1" smtClean="0"/>
              <a:t>військової</a:t>
            </a:r>
            <a:r>
              <a:rPr lang="ru-RU" sz="1800" dirty="0" smtClean="0"/>
              <a:t> присяги, </a:t>
            </a:r>
            <a:r>
              <a:rPr lang="ru-RU" sz="1800" dirty="0" err="1" smtClean="0"/>
              <a:t>відкритті</a:t>
            </a:r>
            <a:r>
              <a:rPr lang="ru-RU" sz="1800" dirty="0" smtClean="0"/>
              <a:t> </a:t>
            </a:r>
            <a:r>
              <a:rPr lang="ru-RU" sz="1800" dirty="0" err="1" smtClean="0"/>
              <a:t>спортивних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змагань</a:t>
            </a:r>
            <a:r>
              <a:rPr lang="ru-RU" sz="1800" dirty="0" smtClean="0"/>
              <a:t>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. Слова </a:t>
            </a:r>
            <a:r>
              <a:rPr lang="ru-RU" sz="1800" dirty="0" err="1" smtClean="0"/>
              <a:t>Гімну</a:t>
            </a:r>
            <a:r>
              <a:rPr lang="ru-RU" sz="1800" dirty="0" smtClean="0"/>
              <a:t> </a:t>
            </a:r>
            <a:r>
              <a:rPr lang="ru-RU" sz="1800" dirty="0" err="1" smtClean="0"/>
              <a:t>затверджуються</a:t>
            </a:r>
            <a:r>
              <a:rPr lang="ru-RU" sz="1800" dirty="0" smtClean="0"/>
              <a:t> законом,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приймається</a:t>
            </a:r>
            <a:r>
              <a:rPr lang="ru-RU" sz="1800" dirty="0" smtClean="0"/>
              <a:t> не </a:t>
            </a:r>
            <a:r>
              <a:rPr lang="ru-RU" sz="1800" dirty="0" err="1" smtClean="0"/>
              <a:t>менш</a:t>
            </a:r>
            <a:r>
              <a:rPr lang="ru-RU" sz="1800" dirty="0" smtClean="0"/>
              <a:t> як </a:t>
            </a:r>
            <a:r>
              <a:rPr lang="ru-RU" sz="1800" dirty="0" err="1" smtClean="0"/>
              <a:t>двома</a:t>
            </a:r>
            <a:r>
              <a:rPr lang="ru-RU" sz="1800" dirty="0" smtClean="0"/>
              <a:t> </a:t>
            </a:r>
            <a:r>
              <a:rPr lang="ru-RU" sz="1800" dirty="0" err="1" smtClean="0"/>
              <a:t>третинами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конституційного</a:t>
            </a:r>
            <a:r>
              <a:rPr lang="ru-RU" sz="1800" dirty="0" smtClean="0"/>
              <a:t> складу </a:t>
            </a:r>
            <a:r>
              <a:rPr lang="ru-RU" sz="1800" dirty="0" err="1" smtClean="0"/>
              <a:t>Верховної</a:t>
            </a:r>
            <a:r>
              <a:rPr lang="ru-RU" sz="1800" dirty="0" smtClean="0"/>
              <a:t> Ради 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P99-k6srr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857232"/>
            <a:ext cx="4572032" cy="5500726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214810" y="0"/>
            <a:ext cx="3786214" cy="6858000"/>
          </a:xfrm>
        </p:spPr>
        <p:txBody>
          <a:bodyPr>
            <a:noAutofit/>
          </a:bodyPr>
          <a:lstStyle/>
          <a:p>
            <a:r>
              <a:rPr lang="ru-RU" sz="1700" dirty="0" err="1" smtClean="0"/>
              <a:t>Державний</a:t>
            </a:r>
            <a:r>
              <a:rPr lang="ru-RU" sz="1700" dirty="0" smtClean="0"/>
              <a:t> Прапор - </a:t>
            </a:r>
            <a:r>
              <a:rPr lang="ru-RU" sz="1700" dirty="0" err="1" smtClean="0"/>
              <a:t>це</a:t>
            </a:r>
            <a:r>
              <a:rPr lang="ru-RU" sz="1700" dirty="0" smtClean="0"/>
              <a:t> </a:t>
            </a:r>
            <a:r>
              <a:rPr lang="ru-RU" sz="1700" dirty="0" err="1" smtClean="0"/>
              <a:t>закріплене</a:t>
            </a:r>
            <a:r>
              <a:rPr lang="ru-RU" sz="1700" dirty="0" smtClean="0"/>
              <a:t> в </a:t>
            </a:r>
            <a:r>
              <a:rPr lang="ru-RU" sz="1700" dirty="0" err="1" smtClean="0"/>
              <a:t>законодавстві</a:t>
            </a:r>
            <a:r>
              <a:rPr lang="ru-RU" sz="1700" dirty="0" smtClean="0"/>
              <a:t> </a:t>
            </a:r>
            <a:r>
              <a:rPr lang="ru-RU" sz="1700" dirty="0" err="1" smtClean="0"/>
              <a:t>офіційне</a:t>
            </a:r>
            <a:r>
              <a:rPr lang="ru-RU" sz="1700" dirty="0" smtClean="0"/>
              <a:t> полотнище </a:t>
            </a:r>
            <a:r>
              <a:rPr lang="ru-RU" sz="1700" dirty="0" err="1" smtClean="0"/>
              <a:t>держави</a:t>
            </a:r>
            <a:r>
              <a:rPr lang="ru-RU" sz="1700" dirty="0" smtClean="0"/>
              <a:t>, в </a:t>
            </a:r>
            <a:r>
              <a:rPr lang="ru-RU" sz="1700" dirty="0" err="1" smtClean="0"/>
              <a:t>якому</a:t>
            </a:r>
            <a:r>
              <a:rPr lang="ru-RU" sz="1700" dirty="0" smtClean="0"/>
              <a:t> шляхом добору </a:t>
            </a:r>
            <a:r>
              <a:rPr lang="ru-RU" sz="1700" dirty="0" err="1" smtClean="0"/>
              <a:t>певних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кольорів</a:t>
            </a:r>
            <a:r>
              <a:rPr lang="ru-RU" sz="1700" dirty="0" smtClean="0"/>
              <a:t> (</a:t>
            </a:r>
            <a:r>
              <a:rPr lang="ru-RU" sz="1700" dirty="0" err="1" smtClean="0"/>
              <a:t>іноді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 </a:t>
            </a:r>
            <a:r>
              <a:rPr lang="ru-RU" sz="1700" dirty="0" err="1" smtClean="0"/>
              <a:t>використанням</a:t>
            </a:r>
            <a:r>
              <a:rPr lang="ru-RU" sz="1700" dirty="0" smtClean="0"/>
              <a:t> </a:t>
            </a:r>
            <a:r>
              <a:rPr lang="ru-RU" sz="1700" dirty="0" err="1" smtClean="0"/>
              <a:t>малюнків</a:t>
            </a:r>
            <a:r>
              <a:rPr lang="ru-RU" sz="1700" dirty="0" smtClean="0"/>
              <a:t> </a:t>
            </a:r>
            <a:r>
              <a:rPr lang="ru-RU" sz="1700" dirty="0" err="1" smtClean="0"/>
              <a:t>чи</a:t>
            </a:r>
            <a:r>
              <a:rPr lang="ru-RU" sz="1700" dirty="0" smtClean="0"/>
              <a:t> </a:t>
            </a:r>
            <a:r>
              <a:rPr lang="ru-RU" sz="1700" dirty="0" err="1" smtClean="0"/>
              <a:t>написів</a:t>
            </a:r>
            <a:r>
              <a:rPr lang="ru-RU" sz="1700" dirty="0" smtClean="0"/>
              <a:t>) </a:t>
            </a:r>
            <a:r>
              <a:rPr lang="ru-RU" sz="1700" dirty="0" err="1" smtClean="0"/>
              <a:t>виражено</a:t>
            </a:r>
            <a:r>
              <a:rPr lang="ru-RU" sz="1700" dirty="0" smtClean="0"/>
              <a:t> </a:t>
            </a:r>
            <a:r>
              <a:rPr lang="ru-RU" sz="1700" dirty="0" err="1" smtClean="0"/>
              <a:t>ідеї</a:t>
            </a:r>
            <a:r>
              <a:rPr lang="ru-RU" sz="1700" dirty="0" smtClean="0"/>
              <a:t> </a:t>
            </a:r>
            <a:r>
              <a:rPr lang="ru-RU" sz="1700" dirty="0" err="1" smtClean="0"/>
              <a:t>політичного</a:t>
            </a:r>
            <a:r>
              <a:rPr lang="ru-RU" sz="1700" dirty="0" smtClean="0"/>
              <a:t> характеру. </a:t>
            </a:r>
            <a:r>
              <a:rPr lang="ru-RU" sz="1700" dirty="0" err="1" smtClean="0"/>
              <a:t>Державний</a:t>
            </a:r>
            <a:r>
              <a:rPr lang="ru-RU" sz="1700" dirty="0" smtClean="0"/>
              <a:t> Прапор </a:t>
            </a:r>
            <a:r>
              <a:rPr lang="ru-RU" sz="1700" dirty="0" err="1" smtClean="0"/>
              <a:t>України</a:t>
            </a:r>
            <a:r>
              <a:rPr lang="ru-RU" sz="1700" dirty="0" smtClean="0"/>
              <a:t> - стяг </a:t>
            </a:r>
            <a:r>
              <a:rPr lang="ru-RU" sz="1700" dirty="0" err="1" smtClean="0"/>
              <a:t>з</a:t>
            </a:r>
            <a:r>
              <a:rPr lang="ru-RU" sz="1700" dirty="0" smtClean="0"/>
              <a:t> </a:t>
            </a:r>
            <a:r>
              <a:rPr lang="ru-RU" sz="1700" dirty="0" err="1" smtClean="0"/>
              <a:t>двох</a:t>
            </a:r>
            <a:r>
              <a:rPr lang="ru-RU" sz="1700" dirty="0" smtClean="0"/>
              <a:t> </a:t>
            </a:r>
            <a:r>
              <a:rPr lang="ru-RU" sz="1700" dirty="0" err="1" smtClean="0"/>
              <a:t>рівновеликих</a:t>
            </a:r>
            <a:r>
              <a:rPr lang="ru-RU" sz="1700" dirty="0" smtClean="0"/>
              <a:t> </a:t>
            </a:r>
            <a:r>
              <a:rPr lang="ru-RU" sz="1700" dirty="0" err="1" smtClean="0"/>
              <a:t>горизонтальних</a:t>
            </a:r>
            <a:r>
              <a:rPr lang="ru-RU" sz="1700" dirty="0" smtClean="0"/>
              <a:t> </a:t>
            </a:r>
            <a:r>
              <a:rPr lang="ru-RU" sz="1700" dirty="0" err="1" smtClean="0"/>
              <a:t>смуг</a:t>
            </a:r>
            <a:r>
              <a:rPr lang="ru-RU" sz="1700" dirty="0" smtClean="0"/>
              <a:t> </a:t>
            </a:r>
            <a:r>
              <a:rPr lang="ru-RU" sz="1700" dirty="0" err="1" smtClean="0"/>
              <a:t>синього</a:t>
            </a:r>
            <a:r>
              <a:rPr lang="ru-RU" sz="1700" dirty="0" smtClean="0"/>
              <a:t> </a:t>
            </a:r>
            <a:r>
              <a:rPr lang="ru-RU" sz="1700" dirty="0" err="1" smtClean="0"/>
              <a:t>і</a:t>
            </a:r>
            <a:r>
              <a:rPr lang="ru-RU" sz="1700" dirty="0" smtClean="0"/>
              <a:t> </a:t>
            </a:r>
            <a:r>
              <a:rPr lang="ru-RU" sz="1700" dirty="0" err="1" smtClean="0"/>
              <a:t>жовтого</a:t>
            </a:r>
            <a:r>
              <a:rPr lang="ru-RU" sz="1700" dirty="0" smtClean="0"/>
              <a:t> </a:t>
            </a:r>
            <a:r>
              <a:rPr lang="ru-RU" sz="1700" dirty="0" err="1" smtClean="0"/>
              <a:t>кольорів</a:t>
            </a:r>
            <a:r>
              <a:rPr lang="ru-RU" sz="1700" dirty="0" smtClean="0"/>
              <a:t>: </a:t>
            </a:r>
            <a:r>
              <a:rPr lang="ru-RU" sz="1700" dirty="0" err="1" smtClean="0"/>
              <a:t>верхня</a:t>
            </a:r>
            <a:r>
              <a:rPr lang="ru-RU" sz="1700" dirty="0" smtClean="0"/>
              <a:t> </a:t>
            </a:r>
            <a:r>
              <a:rPr lang="ru-RU" sz="1700" dirty="0" err="1" smtClean="0"/>
              <a:t>смуга</a:t>
            </a:r>
            <a:r>
              <a:rPr lang="ru-RU" sz="1700" dirty="0" smtClean="0"/>
              <a:t> - </a:t>
            </a:r>
            <a:r>
              <a:rPr lang="ru-RU" sz="1700" dirty="0" err="1" smtClean="0"/>
              <a:t>синього</a:t>
            </a:r>
            <a:r>
              <a:rPr lang="ru-RU" sz="1700" dirty="0" smtClean="0"/>
              <a:t> </a:t>
            </a:r>
            <a:r>
              <a:rPr lang="ru-RU" sz="1700" dirty="0" err="1" smtClean="0"/>
              <a:t>кольору</a:t>
            </a:r>
            <a:r>
              <a:rPr lang="ru-RU" sz="1700" dirty="0" smtClean="0"/>
              <a:t>, </a:t>
            </a:r>
            <a:r>
              <a:rPr lang="ru-RU" sz="1700" dirty="0" err="1" smtClean="0"/>
              <a:t>нижня</a:t>
            </a:r>
            <a:r>
              <a:rPr lang="ru-RU" sz="1700" dirty="0" smtClean="0"/>
              <a:t> - </a:t>
            </a:r>
            <a:r>
              <a:rPr lang="ru-RU" sz="1700" dirty="0" err="1" smtClean="0"/>
              <a:t>жовтого</a:t>
            </a:r>
            <a:r>
              <a:rPr lang="ru-RU" sz="1700" dirty="0" smtClean="0"/>
              <a:t>. </a:t>
            </a:r>
            <a:r>
              <a:rPr lang="ru-RU" sz="1700" dirty="0" err="1" smtClean="0"/>
              <a:t>Співвідношення</a:t>
            </a:r>
            <a:r>
              <a:rPr lang="ru-RU" sz="1700" dirty="0" smtClean="0"/>
              <a:t> </a:t>
            </a:r>
            <a:r>
              <a:rPr lang="ru-RU" sz="1700" dirty="0" err="1" smtClean="0"/>
              <a:t>ширини</a:t>
            </a:r>
            <a:r>
              <a:rPr lang="ru-RU" sz="1700" dirty="0" smtClean="0"/>
              <a:t> прапора до </a:t>
            </a:r>
            <a:r>
              <a:rPr lang="ru-RU" sz="1700" dirty="0" err="1" smtClean="0"/>
              <a:t>його</a:t>
            </a:r>
            <a:r>
              <a:rPr lang="ru-RU" sz="1700" dirty="0" smtClean="0"/>
              <a:t> </a:t>
            </a:r>
            <a:r>
              <a:rPr lang="ru-RU" sz="1700" dirty="0" err="1" smtClean="0"/>
              <a:t>довжини</a:t>
            </a:r>
            <a:r>
              <a:rPr lang="ru-RU" sz="1700" dirty="0" smtClean="0"/>
              <a:t> - 2:3. </a:t>
            </a:r>
            <a:r>
              <a:rPr lang="ru-RU" sz="1700" dirty="0" err="1" smtClean="0"/>
              <a:t>Державний</a:t>
            </a:r>
            <a:r>
              <a:rPr lang="ru-RU" sz="1700" dirty="0" smtClean="0"/>
              <a:t> Прапор </a:t>
            </a:r>
            <a:r>
              <a:rPr lang="ru-RU" sz="1700" dirty="0" err="1" smtClean="0"/>
              <a:t>піднімається</a:t>
            </a:r>
            <a:r>
              <a:rPr lang="ru-RU" sz="1700" dirty="0" smtClean="0"/>
              <a:t> на </a:t>
            </a:r>
            <a:r>
              <a:rPr lang="ru-RU" sz="1700" dirty="0" err="1" smtClean="0"/>
              <a:t>будинках</a:t>
            </a:r>
            <a:r>
              <a:rPr lang="ru-RU" sz="1700" dirty="0" smtClean="0"/>
              <a:t> </a:t>
            </a:r>
            <a:r>
              <a:rPr lang="ru-RU" sz="1700" dirty="0" err="1" smtClean="0"/>
              <a:t>органів</a:t>
            </a:r>
            <a:r>
              <a:rPr lang="ru-RU" sz="1700" dirty="0" smtClean="0"/>
              <a:t> </a:t>
            </a:r>
            <a:r>
              <a:rPr lang="ru-RU" sz="1700" dirty="0" err="1" smtClean="0"/>
              <a:t>державної</a:t>
            </a:r>
            <a:r>
              <a:rPr lang="ru-RU" sz="1700" dirty="0" smtClean="0"/>
              <a:t> </a:t>
            </a:r>
            <a:r>
              <a:rPr lang="ru-RU" sz="1700" dirty="0" err="1" smtClean="0"/>
              <a:t>влади</a:t>
            </a:r>
            <a:r>
              <a:rPr lang="ru-RU" sz="1700" dirty="0" smtClean="0"/>
              <a:t> </a:t>
            </a:r>
            <a:r>
              <a:rPr lang="ru-RU" sz="1700" dirty="0" err="1" smtClean="0"/>
              <a:t>і</a:t>
            </a:r>
            <a:r>
              <a:rPr lang="ru-RU" sz="1700" dirty="0" smtClean="0"/>
              <a:t> </a:t>
            </a:r>
            <a:r>
              <a:rPr lang="ru-RU" sz="1700" dirty="0" err="1" smtClean="0"/>
              <a:t>управління</a:t>
            </a:r>
            <a:r>
              <a:rPr lang="ru-RU" sz="1700" dirty="0" smtClean="0"/>
              <a:t>, </a:t>
            </a:r>
            <a:r>
              <a:rPr lang="ru-RU" sz="1700" dirty="0" err="1" smtClean="0"/>
              <a:t>органів</a:t>
            </a:r>
            <a:r>
              <a:rPr lang="ru-RU" sz="1700" dirty="0" smtClean="0"/>
              <a:t> </a:t>
            </a:r>
            <a:r>
              <a:rPr lang="ru-RU" sz="1700" dirty="0" err="1" smtClean="0"/>
              <a:t>місцевого</a:t>
            </a:r>
            <a:r>
              <a:rPr lang="ru-RU" sz="1700" dirty="0" smtClean="0"/>
              <a:t> </a:t>
            </a:r>
            <a:r>
              <a:rPr lang="ru-RU" sz="1700" dirty="0" err="1" smtClean="0"/>
              <a:t>самоврядування</a:t>
            </a:r>
            <a:r>
              <a:rPr lang="ru-RU" sz="1700" dirty="0" smtClean="0"/>
              <a:t>, </a:t>
            </a:r>
            <a:r>
              <a:rPr lang="ru-RU" sz="1700" dirty="0" err="1" smtClean="0"/>
              <a:t>дипломатичних</a:t>
            </a:r>
            <a:r>
              <a:rPr lang="ru-RU" sz="1700" dirty="0" smtClean="0"/>
              <a:t> </a:t>
            </a:r>
            <a:r>
              <a:rPr lang="ru-RU" sz="1700" dirty="0" err="1" smtClean="0"/>
              <a:t>і</a:t>
            </a:r>
            <a:r>
              <a:rPr lang="ru-RU" sz="1700" dirty="0" smtClean="0"/>
              <a:t> </a:t>
            </a:r>
            <a:r>
              <a:rPr lang="ru-RU" sz="1700" dirty="0" err="1" smtClean="0"/>
              <a:t>консульських</a:t>
            </a:r>
            <a:r>
              <a:rPr lang="ru-RU" sz="1700" dirty="0" smtClean="0"/>
              <a:t> </a:t>
            </a:r>
            <a:r>
              <a:rPr lang="ru-RU" sz="1700" dirty="0" err="1" smtClean="0"/>
              <a:t>представництв</a:t>
            </a:r>
            <a:r>
              <a:rPr lang="ru-RU" sz="1700" dirty="0" smtClean="0"/>
              <a:t> </a:t>
            </a:r>
            <a:r>
              <a:rPr lang="ru-RU" sz="1700" dirty="0" err="1" smtClean="0"/>
              <a:t>України</a:t>
            </a:r>
            <a:r>
              <a:rPr lang="ru-RU" sz="1700" dirty="0" smtClean="0"/>
              <a:t>, </a:t>
            </a:r>
            <a:r>
              <a:rPr lang="ru-RU" sz="1700" dirty="0" err="1" smtClean="0"/>
              <a:t>на</a:t>
            </a:r>
            <a:r>
              <a:rPr lang="ru-RU" sz="1700" dirty="0" smtClean="0"/>
              <a:t> </a:t>
            </a:r>
            <a:r>
              <a:rPr lang="ru-RU" sz="1700" dirty="0" err="1" smtClean="0"/>
              <a:t>прикордонних</a:t>
            </a:r>
            <a:r>
              <a:rPr lang="ru-RU" sz="1700" dirty="0" smtClean="0"/>
              <a:t> заставах та </a:t>
            </a:r>
            <a:r>
              <a:rPr lang="ru-RU" sz="1700" dirty="0" err="1" smtClean="0"/>
              <a:t>митницях</a:t>
            </a:r>
            <a:r>
              <a:rPr lang="ru-RU" sz="1700" dirty="0" smtClean="0"/>
              <a:t>, на </a:t>
            </a:r>
            <a:r>
              <a:rPr lang="ru-RU" sz="1700" dirty="0" err="1" smtClean="0"/>
              <a:t>засобах</a:t>
            </a:r>
            <a:r>
              <a:rPr lang="ru-RU" sz="1700" dirty="0" smtClean="0"/>
              <a:t> </a:t>
            </a:r>
            <a:r>
              <a:rPr lang="ru-RU" sz="1700" dirty="0" err="1" smtClean="0"/>
              <a:t>пересування</a:t>
            </a:r>
            <a:r>
              <a:rPr lang="ru-RU" sz="1700" dirty="0" smtClean="0"/>
              <a:t> перших </a:t>
            </a:r>
            <a:r>
              <a:rPr lang="ru-RU" sz="1700" dirty="0" err="1" smtClean="0"/>
              <a:t>осіб</a:t>
            </a:r>
            <a:r>
              <a:rPr lang="ru-RU" sz="1700" dirty="0" smtClean="0"/>
              <a:t> та </a:t>
            </a:r>
            <a:r>
              <a:rPr lang="ru-RU" sz="1700" dirty="0" err="1" smtClean="0"/>
              <a:t>дипломатичних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представників</a:t>
            </a:r>
            <a:r>
              <a:rPr lang="ru-RU" sz="1700" dirty="0" smtClean="0"/>
              <a:t> </a:t>
            </a:r>
            <a:r>
              <a:rPr lang="ru-RU" sz="1700" dirty="0" err="1" smtClean="0"/>
              <a:t>і</a:t>
            </a:r>
            <a:r>
              <a:rPr lang="ru-RU" sz="1700" dirty="0" smtClean="0"/>
              <a:t> </a:t>
            </a:r>
            <a:r>
              <a:rPr lang="ru-RU" sz="1700" dirty="0" err="1" smtClean="0"/>
              <a:t>консулів</a:t>
            </a:r>
            <a:r>
              <a:rPr lang="ru-RU" sz="1700" dirty="0" smtClean="0"/>
              <a:t> </a:t>
            </a:r>
            <a:r>
              <a:rPr lang="ru-RU" sz="1700" dirty="0" err="1" smtClean="0"/>
              <a:t>України</a:t>
            </a:r>
            <a:r>
              <a:rPr lang="ru-RU" sz="1700" dirty="0" smtClean="0"/>
              <a:t>, як </a:t>
            </a:r>
            <a:r>
              <a:rPr lang="ru-RU" sz="1700" dirty="0" err="1" smtClean="0"/>
              <a:t>кормовий</a:t>
            </a:r>
            <a:r>
              <a:rPr lang="ru-RU" sz="1700" dirty="0" smtClean="0"/>
              <a:t> прапор на </a:t>
            </a:r>
            <a:r>
              <a:rPr lang="ru-RU" sz="1700" dirty="0" err="1" smtClean="0"/>
              <a:t>морських</a:t>
            </a:r>
            <a:r>
              <a:rPr lang="ru-RU" sz="1700" dirty="0" smtClean="0"/>
              <a:t> суднах </a:t>
            </a:r>
            <a:r>
              <a:rPr lang="ru-RU" sz="1700" dirty="0" err="1" smtClean="0"/>
              <a:t>України</a:t>
            </a:r>
            <a:r>
              <a:rPr lang="ru-RU" sz="1700" dirty="0" smtClean="0"/>
              <a:t>, </a:t>
            </a:r>
            <a:r>
              <a:rPr lang="ru-RU" sz="1700" dirty="0" err="1" smtClean="0"/>
              <a:t>під</a:t>
            </a:r>
            <a:r>
              <a:rPr lang="ru-RU" sz="1700" dirty="0" smtClean="0"/>
              <a:t> час </a:t>
            </a:r>
            <a:r>
              <a:rPr lang="ru-RU" sz="1700" dirty="0" err="1" smtClean="0"/>
              <a:t>офіційних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зустрічей</a:t>
            </a:r>
            <a:r>
              <a:rPr lang="ru-RU" sz="1700" dirty="0" smtClean="0"/>
              <a:t> на </a:t>
            </a:r>
            <a:r>
              <a:rPr lang="ru-RU" sz="1700" dirty="0" err="1" smtClean="0"/>
              <a:t>найвищому</a:t>
            </a:r>
            <a:r>
              <a:rPr lang="ru-RU" sz="1700" dirty="0" smtClean="0"/>
              <a:t> </a:t>
            </a:r>
            <a:r>
              <a:rPr lang="ru-RU" sz="1700" dirty="0" err="1" smtClean="0"/>
              <a:t>рівні</a:t>
            </a:r>
            <a:r>
              <a:rPr lang="ru-RU" sz="1700" dirty="0" smtClean="0"/>
              <a:t>, </a:t>
            </a:r>
            <a:r>
              <a:rPr lang="ru-RU" sz="1700" dirty="0" err="1" smtClean="0"/>
              <a:t>на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відкритті</a:t>
            </a:r>
            <a:r>
              <a:rPr lang="ru-RU" sz="1700" dirty="0" smtClean="0"/>
              <a:t> </a:t>
            </a:r>
            <a:r>
              <a:rPr lang="ru-RU" sz="1700" dirty="0" err="1" smtClean="0"/>
              <a:t>спортивних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змагань</a:t>
            </a:r>
            <a:r>
              <a:rPr lang="ru-RU" sz="1700" dirty="0" smtClean="0"/>
              <a:t> </a:t>
            </a:r>
            <a:r>
              <a:rPr lang="ru-RU" sz="1700" dirty="0" err="1" smtClean="0"/>
              <a:t>тощо</a:t>
            </a:r>
            <a:r>
              <a:rPr lang="ru-RU" sz="1700" dirty="0" smtClean="0"/>
              <a:t>.</a:t>
            </a:r>
            <a:endParaRPr lang="ru-RU" sz="17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229600" cy="4525963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Публічний</a:t>
            </a:r>
            <a:r>
              <a:rPr lang="ru-RU" sz="2000" dirty="0" smtClean="0"/>
              <a:t> глум над </a:t>
            </a:r>
            <a:r>
              <a:rPr lang="ru-RU" sz="2000" dirty="0" err="1" smtClean="0"/>
              <a:t>державними</a:t>
            </a:r>
            <a:r>
              <a:rPr lang="ru-RU" sz="2000" dirty="0" smtClean="0"/>
              <a:t> символами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карається</a:t>
            </a:r>
            <a:r>
              <a:rPr lang="ru-RU" sz="2000" dirty="0" smtClean="0"/>
              <a:t> у </a:t>
            </a:r>
            <a:r>
              <a:rPr lang="ru-RU" sz="2000" dirty="0" err="1" smtClean="0"/>
              <a:t>встановленому</a:t>
            </a:r>
            <a:r>
              <a:rPr lang="ru-RU" sz="2000" dirty="0" smtClean="0"/>
              <a:t> законом порядку</a:t>
            </a:r>
            <a:r>
              <a:rPr lang="ru-RU" sz="2000" dirty="0" smtClean="0"/>
              <a:t>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Конституція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вказувати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необхідність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поважного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відношення</a:t>
            </a:r>
            <a:r>
              <a:rPr lang="ru-RU" sz="2000" dirty="0" smtClean="0"/>
              <a:t> до </a:t>
            </a:r>
            <a:r>
              <a:rPr lang="ru-RU" sz="2000" dirty="0" err="1" smtClean="0"/>
              <a:t>державної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символіки</a:t>
            </a:r>
            <a:r>
              <a:rPr lang="ru-RU" sz="2000" dirty="0" smtClean="0"/>
              <a:t>. Так, </a:t>
            </a:r>
            <a:r>
              <a:rPr lang="ru-RU" sz="2000" dirty="0" err="1" smtClean="0"/>
              <a:t>публічна</a:t>
            </a:r>
            <a:r>
              <a:rPr lang="ru-RU" sz="2000" dirty="0" smtClean="0"/>
              <a:t> </a:t>
            </a:r>
            <a:r>
              <a:rPr lang="ru-RU" sz="2000" dirty="0" err="1" smtClean="0"/>
              <a:t>напруга</a:t>
            </a:r>
            <a:r>
              <a:rPr lang="ru-RU" sz="2000" dirty="0" smtClean="0"/>
              <a:t> над </a:t>
            </a:r>
            <a:r>
              <a:rPr lang="ru-RU" sz="2000" dirty="0" err="1" smtClean="0"/>
              <a:t>Держаним</a:t>
            </a:r>
            <a:r>
              <a:rPr lang="ru-RU" sz="2000" dirty="0" smtClean="0"/>
              <a:t> Прапором, </a:t>
            </a:r>
            <a:r>
              <a:rPr lang="ru-RU" sz="2000" dirty="0" err="1" smtClean="0"/>
              <a:t>Державним</a:t>
            </a:r>
            <a:r>
              <a:rPr lang="ru-RU" sz="2000" dirty="0" smtClean="0"/>
              <a:t> Гербом, </a:t>
            </a:r>
            <a:r>
              <a:rPr lang="ru-RU" sz="2000" dirty="0" err="1" smtClean="0"/>
              <a:t>Державним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Гімном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(</a:t>
            </a:r>
            <a:r>
              <a:rPr lang="ru-RU" sz="2000" dirty="0" err="1" smtClean="0"/>
              <a:t>пошкодження</a:t>
            </a:r>
            <a:r>
              <a:rPr lang="ru-RU" sz="2000" dirty="0" smtClean="0"/>
              <a:t> прапора </a:t>
            </a:r>
            <a:r>
              <a:rPr lang="ru-RU" sz="2000" dirty="0" err="1" smtClean="0"/>
              <a:t>чи</a:t>
            </a:r>
            <a:r>
              <a:rPr lang="ru-RU" sz="2000" dirty="0" smtClean="0"/>
              <a:t> герба, </a:t>
            </a:r>
            <a:r>
              <a:rPr lang="ru-RU" sz="2000" dirty="0" err="1" smtClean="0"/>
              <a:t>вчинення</a:t>
            </a:r>
            <a:r>
              <a:rPr lang="ru-RU" sz="2000" dirty="0" smtClean="0"/>
              <a:t> на них </a:t>
            </a:r>
            <a:r>
              <a:rPr lang="ru-RU" sz="2000" dirty="0" err="1" smtClean="0"/>
              <a:t>непристойних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записів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малюнків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інші</a:t>
            </a:r>
            <a:r>
              <a:rPr lang="ru-RU" sz="2000" dirty="0" smtClean="0"/>
              <a:t> </a:t>
            </a:r>
            <a:r>
              <a:rPr lang="ru-RU" sz="2000" dirty="0" err="1" smtClean="0"/>
              <a:t>дії</a:t>
            </a:r>
            <a:r>
              <a:rPr lang="ru-RU" sz="2000" dirty="0" smtClean="0"/>
              <a:t>) , </a:t>
            </a:r>
            <a:r>
              <a:rPr lang="ru-RU" sz="2000" dirty="0" err="1" smtClean="0"/>
              <a:t>згідно</a:t>
            </a:r>
            <a:r>
              <a:rPr lang="ru-RU" sz="2000" dirty="0" smtClean="0"/>
              <a:t> ст. 338 КК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, </a:t>
            </a:r>
            <a:r>
              <a:rPr lang="ru-RU" sz="2000" dirty="0" err="1" smtClean="0"/>
              <a:t>тягне</a:t>
            </a:r>
            <a:r>
              <a:rPr lang="ru-RU" sz="2000" dirty="0" smtClean="0"/>
              <a:t> </a:t>
            </a:r>
            <a:r>
              <a:rPr lang="ru-RU" sz="2000" dirty="0" err="1" smtClean="0"/>
              <a:t>кримінальну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відповідальність</a:t>
            </a:r>
            <a:r>
              <a:rPr lang="ru-RU" sz="2000" dirty="0" smtClean="0"/>
              <a:t> у </a:t>
            </a:r>
            <a:r>
              <a:rPr lang="ru-RU" sz="2000" dirty="0" err="1" smtClean="0"/>
              <a:t>вигляді</a:t>
            </a:r>
            <a:r>
              <a:rPr lang="ru-RU" sz="2000" dirty="0" smtClean="0"/>
              <a:t> штрафу до </a:t>
            </a:r>
            <a:r>
              <a:rPr lang="ru-RU" sz="2000" dirty="0" err="1" smtClean="0"/>
              <a:t>п'ятдесяти</a:t>
            </a:r>
            <a:r>
              <a:rPr lang="ru-RU" sz="2000" dirty="0" smtClean="0"/>
              <a:t> </a:t>
            </a:r>
            <a:r>
              <a:rPr lang="ru-RU" sz="2000" dirty="0" err="1" smtClean="0"/>
              <a:t>неоподаткованих</a:t>
            </a:r>
            <a:endParaRPr lang="ru-RU" sz="2000" dirty="0"/>
          </a:p>
        </p:txBody>
      </p:sp>
      <p:pic>
        <p:nvPicPr>
          <p:cNvPr id="4" name="Рисунок 3" descr="FyMlbDDR2g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5357010" cy="39290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57818" y="2500306"/>
            <a:ext cx="264320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мінімумів</a:t>
            </a:r>
            <a:r>
              <a:rPr lang="ru-RU" dirty="0" smtClean="0"/>
              <a:t> </a:t>
            </a:r>
            <a:r>
              <a:rPr lang="ru-RU" dirty="0" err="1" smtClean="0"/>
              <a:t>доходів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арештом</a:t>
            </a:r>
            <a:r>
              <a:rPr lang="ru-RU" dirty="0" smtClean="0"/>
              <a:t> на строк до шести </a:t>
            </a:r>
            <a:r>
              <a:rPr lang="ru-RU" dirty="0" err="1" smtClean="0"/>
              <a:t>місяців</a:t>
            </a:r>
            <a:r>
              <a:rPr lang="ru-RU" dirty="0" smtClean="0"/>
              <a:t>. </a:t>
            </a:r>
            <a:r>
              <a:rPr lang="ru-RU" dirty="0" err="1" smtClean="0"/>
              <a:t>Становлення</a:t>
            </a:r>
            <a:r>
              <a:rPr lang="ru-RU" dirty="0" smtClean="0"/>
              <a:t> </a:t>
            </a:r>
            <a:r>
              <a:rPr lang="ru-RU" dirty="0" err="1" smtClean="0"/>
              <a:t>державності</a:t>
            </a:r>
            <a:r>
              <a:rPr lang="ru-RU" dirty="0" smtClean="0"/>
              <a:t>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 smtClean="0"/>
              <a:t>належної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та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символіки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важливо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для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стабільності</a:t>
            </a:r>
            <a:r>
              <a:rPr lang="ru-RU" dirty="0" smtClean="0"/>
              <a:t> </a:t>
            </a:r>
            <a:r>
              <a:rPr lang="ru-RU" dirty="0" err="1" smtClean="0"/>
              <a:t>конституційного</a:t>
            </a:r>
            <a:r>
              <a:rPr lang="ru-RU" dirty="0" smtClean="0"/>
              <a:t> ладу,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, </a:t>
            </a:r>
            <a:r>
              <a:rPr lang="ru-RU" dirty="0" err="1" smtClean="0"/>
              <a:t>поваги</a:t>
            </a:r>
            <a:r>
              <a:rPr lang="ru-RU" dirty="0" smtClean="0"/>
              <a:t> до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 smtClean="0"/>
              <a:t>атрибутів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581</Words>
  <Application>Microsoft Office PowerPoint</Application>
  <PresentationFormat>Экран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Презентація з історії України на тему:  “Державні символи” Учениці 7(11)Б класу Одеського НВК №13 Бургелі Наталії</vt:lpstr>
      <vt:lpstr>Слайд 2</vt:lpstr>
      <vt:lpstr>Слайд 3</vt:lpstr>
      <vt:lpstr>Слайд 4</vt:lpstr>
      <vt:lpstr>Завдання справжнього громадянина України - знати  і поважати символи своєї держави, свідомо дотримуватися почестей та правил поведінки щодо державних символів в повсякденному житті, під час урочистих і офіційних заходів, не дозволяти глумитися над ними, гордитися незалежноюУкраїнською державою.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з історії України на тему:  “Державні символи” Учениці 7(11)Б класу Одеського НВК №13 Бургелі Наталії</dc:title>
  <cp:lastModifiedBy>User</cp:lastModifiedBy>
  <cp:revision>3</cp:revision>
  <dcterms:modified xsi:type="dcterms:W3CDTF">2014-02-27T01:13:41Z</dcterms:modified>
</cp:coreProperties>
</file>