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4" autoAdjust="0"/>
    <p:restoredTop sz="94660"/>
  </p:normalViewPr>
  <p:slideViewPr>
    <p:cSldViewPr>
      <p:cViewPr varScale="1">
        <p:scale>
          <a:sx n="107" d="100"/>
          <a:sy n="107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E1C692D-100F-4DD0-898C-F3ED70E6E732}" type="datetimeFigureOut">
              <a:rPr lang="ru-RU" smtClean="0"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E0F506-2F4B-4876-9371-1BCFE1F68E3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Ринкові попит та пропозиція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000" dirty="0" smtClean="0"/>
              <a:t>Корєшкова А.В. 11-М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Попит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Попит</a:t>
            </a:r>
            <a:r>
              <a:rPr lang="uk-UA" dirty="0" smtClean="0"/>
              <a:t> – це платоспроможна потреба споживача, потреба економічного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, задоволення якої він здатний оплатити.</a:t>
            </a:r>
          </a:p>
          <a:p>
            <a:r>
              <a:rPr lang="uk-UA" b="1" dirty="0" smtClean="0"/>
              <a:t>Функція попиту </a:t>
            </a:r>
            <a:r>
              <a:rPr lang="uk-UA" dirty="0" smtClean="0"/>
              <a:t>– залежність між обсягом попиту на певний товар та його ціною.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500174"/>
            <a:ext cx="307183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643570" y="478632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Крива попиту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Різновиди попиту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19200"/>
            <a:ext cx="8186766" cy="1995486"/>
          </a:xfrm>
        </p:spPr>
        <p:txBody>
          <a:bodyPr>
            <a:normAutofit/>
          </a:bodyPr>
          <a:lstStyle/>
          <a:p>
            <a:r>
              <a:rPr lang="uk-UA" dirty="0" smtClean="0"/>
              <a:t>Індивідуальний – попит на товар окремого споживача.</a:t>
            </a:r>
          </a:p>
          <a:p>
            <a:r>
              <a:rPr lang="uk-UA" dirty="0" smtClean="0"/>
              <a:t>Ринковий – попит на товар усіх споживачів, сума індивідуальних попитів.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214686"/>
            <a:ext cx="492922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Чинники впливу на попит</a:t>
            </a:r>
            <a:endParaRPr lang="ru-RU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644495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Нецінові чинники попиту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dirty="0" smtClean="0"/>
              <a:t>Зміни в смаках і уподобаннях споживачів;</a:t>
            </a:r>
          </a:p>
          <a:p>
            <a:r>
              <a:rPr lang="uk-UA" dirty="0" smtClean="0"/>
              <a:t>Зміни кількості споживачів;</a:t>
            </a:r>
          </a:p>
          <a:p>
            <a:r>
              <a:rPr lang="uk-UA" dirty="0" smtClean="0"/>
              <a:t>Зміни в доходах споживачів;</a:t>
            </a:r>
          </a:p>
          <a:p>
            <a:r>
              <a:rPr lang="uk-UA" dirty="0" smtClean="0"/>
              <a:t>Зміни в наявності й цінах </a:t>
            </a:r>
            <a:r>
              <a:rPr lang="uk-UA" dirty="0" err="1" smtClean="0"/>
              <a:t>взаємопов</a:t>
            </a:r>
            <a:r>
              <a:rPr lang="en-US" dirty="0" smtClean="0"/>
              <a:t>’</a:t>
            </a:r>
            <a:r>
              <a:rPr lang="uk-UA" dirty="0" err="1" smtClean="0"/>
              <a:t>язаних</a:t>
            </a:r>
            <a:r>
              <a:rPr lang="uk-UA" dirty="0" smtClean="0"/>
              <a:t> товарів;</a:t>
            </a:r>
          </a:p>
          <a:p>
            <a:r>
              <a:rPr lang="uk-UA" dirty="0" smtClean="0"/>
              <a:t>Очікування споживачів.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35743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Пропозиція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Пропозиція</a:t>
            </a:r>
            <a:r>
              <a:rPr lang="uk-UA" dirty="0" smtClean="0"/>
              <a:t> – це всі можливі альтернативи продажу товару за кожної ціни, графічно – уся лінія </a:t>
            </a:r>
            <a:r>
              <a:rPr lang="en-US" dirty="0" smtClean="0"/>
              <a:t>S</a:t>
            </a:r>
            <a:r>
              <a:rPr lang="uk-UA" dirty="0" smtClean="0"/>
              <a:t>.</a:t>
            </a:r>
          </a:p>
          <a:p>
            <a:r>
              <a:rPr lang="uk-UA" b="1" dirty="0" smtClean="0"/>
              <a:t>Функція пропозиції </a:t>
            </a:r>
            <a:r>
              <a:rPr lang="uk-UA" dirty="0" smtClean="0"/>
              <a:t>– певна залежність обсягу пропонованого товару від його ціни.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57430"/>
            <a:ext cx="346062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Різновиди пропозиції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b="1" dirty="0" smtClean="0"/>
              <a:t>Індивідуальна</a:t>
            </a:r>
            <a:r>
              <a:rPr lang="uk-UA" dirty="0" smtClean="0"/>
              <a:t> – кількість товару, запропонована одним виробником за кожного рівня цін у даний проміжок часу.</a:t>
            </a:r>
          </a:p>
          <a:p>
            <a:r>
              <a:rPr lang="uk-UA" b="1" dirty="0" smtClean="0"/>
              <a:t>Ринкова </a:t>
            </a:r>
            <a:r>
              <a:rPr lang="uk-UA" dirty="0" smtClean="0"/>
              <a:t>– пропозиція усіх виробників на ринку даного товару.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928802"/>
            <a:ext cx="2714644" cy="2638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Нецінові чинники пропозиції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14800" cy="4937760"/>
          </a:xfrm>
        </p:spPr>
        <p:txBody>
          <a:bodyPr/>
          <a:lstStyle/>
          <a:p>
            <a:r>
              <a:rPr lang="uk-UA" dirty="0" smtClean="0"/>
              <a:t>Зміни наявності ресурсів і цін на них;</a:t>
            </a:r>
          </a:p>
          <a:p>
            <a:r>
              <a:rPr lang="uk-UA" dirty="0" smtClean="0"/>
              <a:t>Зміни в технологіях;</a:t>
            </a:r>
          </a:p>
          <a:p>
            <a:r>
              <a:rPr lang="uk-UA" dirty="0" smtClean="0"/>
              <a:t>Зміни кількості виробників або продавців;</a:t>
            </a:r>
          </a:p>
          <a:p>
            <a:r>
              <a:rPr lang="uk-UA" dirty="0" smtClean="0"/>
              <a:t>Зміни у сфері оподаткування;</a:t>
            </a:r>
          </a:p>
          <a:p>
            <a:r>
              <a:rPr lang="uk-UA" dirty="0" smtClean="0"/>
              <a:t>Зміни прибутковості галузі;</a:t>
            </a:r>
          </a:p>
          <a:p>
            <a:r>
              <a:rPr lang="uk-UA" dirty="0" smtClean="0"/>
              <a:t>Очікування виробників.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357430"/>
            <a:ext cx="3810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4F4F4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</TotalTime>
  <Words>195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Ринкові попит та пропозиція</vt:lpstr>
      <vt:lpstr>Попит</vt:lpstr>
      <vt:lpstr>Різновиди попиту</vt:lpstr>
      <vt:lpstr>Чинники впливу на попит</vt:lpstr>
      <vt:lpstr>Нецінові чинники попиту</vt:lpstr>
      <vt:lpstr>Пропозиція</vt:lpstr>
      <vt:lpstr>Різновиди пропозиції </vt:lpstr>
      <vt:lpstr>Нецінові чинники пропозиції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Ринкові попит та пропозиція</dc:title>
  <dc:creator>www.PHILka.RU</dc:creator>
  <cp:lastModifiedBy>www.PHILka.RU</cp:lastModifiedBy>
  <cp:revision>6</cp:revision>
  <dcterms:created xsi:type="dcterms:W3CDTF">2014-03-19T18:51:08Z</dcterms:created>
  <dcterms:modified xsi:type="dcterms:W3CDTF">2014-03-19T19:42:02Z</dcterms:modified>
</cp:coreProperties>
</file>