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C754-206D-4103-9297-D40D4C30DF64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15668-5ACA-4679-BFA2-80A739A46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0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15668-5ACA-4679-BFA2-80A739A464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1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DFC7-9F62-45CD-A68B-A669A1FEF04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AD62-1C4E-4585-9CFD-7490160AE24D}" type="slidenum">
              <a:rPr lang="ru-RU" smtClean="0"/>
              <a:t>‹#›</a:t>
            </a:fld>
            <a:endParaRPr lang="ru-RU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95A4-2D03-4200-B026-C5346463970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C66C-9068-4B49-8D6A-C9E3040B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95A4-2D03-4200-B026-C5346463970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C66C-9068-4B49-8D6A-C9E3040B23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95A4-2D03-4200-B026-C5346463970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C66C-9068-4B49-8D6A-C9E3040B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DFC7-9F62-45CD-A68B-A669A1FEF04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AD62-1C4E-4585-9CFD-7490160AE24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95A4-2D03-4200-B026-C5346463970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C66C-9068-4B49-8D6A-C9E3040B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95A4-2D03-4200-B026-C5346463970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C66C-9068-4B49-8D6A-C9E3040B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95A4-2D03-4200-B026-C5346463970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C66C-9068-4B49-8D6A-C9E3040B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95A4-2D03-4200-B026-C5346463970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C66C-9068-4B49-8D6A-C9E3040B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95A4-2D03-4200-B026-C5346463970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C66C-9068-4B49-8D6A-C9E3040B23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95A4-2D03-4200-B026-C5346463970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C66C-9068-4B49-8D6A-C9E3040B23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AD695A4-2D03-4200-B026-C53464639709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75C66C-9068-4B49-8D6A-C9E3040B2312}" type="slidenum">
              <a:rPr lang="ru-RU" smtClean="0"/>
              <a:t>‹#›</a:t>
            </a:fld>
            <a:endParaRPr lang="ru-RU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Flora </a:t>
            </a:r>
            <a:r>
              <a:rPr lang="en-US" dirty="0" smtClean="0"/>
              <a:t>and </a:t>
            </a:r>
            <a:r>
              <a:rPr lang="en-US" dirty="0" smtClean="0"/>
              <a:t>fauna </a:t>
            </a:r>
            <a:r>
              <a:rPr lang="en-US" smtClean="0"/>
              <a:t>of Australia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53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142107" y="1844824"/>
            <a:ext cx="6859786" cy="601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http://upload.wikimedia.org/wikipedia/commons/c/cb/Telopea_speciosissima_suell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12" y="1772816"/>
            <a:ext cx="3060377" cy="2309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6403" y="4032901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</a:t>
            </a:r>
            <a:r>
              <a:rPr lang="en-US" dirty="0" err="1" smtClean="0"/>
              <a:t>aratah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228671"/>
            <a:ext cx="30963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Plants include living fossils such as the cycad palm and the grass tree, and brilliant wildflowers such as the </a:t>
            </a:r>
            <a:r>
              <a:rPr lang="en-US" sz="2800" dirty="0" err="1"/>
              <a:t>waratah</a:t>
            </a:r>
            <a:r>
              <a:rPr lang="en-US" sz="2800" dirty="0"/>
              <a:t>, </a:t>
            </a:r>
            <a:r>
              <a:rPr lang="en-US" sz="2800" dirty="0" err="1"/>
              <a:t>Sturt’s</a:t>
            </a:r>
            <a:r>
              <a:rPr lang="en-US" sz="2800" dirty="0"/>
              <a:t> desert pea, </a:t>
            </a:r>
            <a:r>
              <a:rPr lang="en-US" sz="2800" dirty="0" err="1"/>
              <a:t>banksia</a:t>
            </a:r>
            <a:r>
              <a:rPr lang="en-US" sz="2800" dirty="0"/>
              <a:t> and kangaroo paws.</a:t>
            </a:r>
            <a:endParaRPr lang="ru-RU" sz="2800" dirty="0"/>
          </a:p>
        </p:txBody>
      </p:sp>
      <p:pic>
        <p:nvPicPr>
          <p:cNvPr id="7172" name="Picture 4" descr="http://www.cilr.uq.edu.au/UserImages/Image/ImageGallery/larger_images/Sturts%20desert%20pea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12" y="4335943"/>
            <a:ext cx="3060377" cy="2293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05462" y="6537499"/>
            <a:ext cx="18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Sturt’s</a:t>
            </a:r>
            <a:r>
              <a:rPr lang="en-US" dirty="0"/>
              <a:t> desert pea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206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6" cy="1655102"/>
          </a:xfrm>
        </p:spPr>
        <p:txBody>
          <a:bodyPr>
            <a:noAutofit/>
          </a:bodyPr>
          <a:lstStyle/>
          <a:p>
            <a:r>
              <a:rPr lang="en-US" sz="2800" dirty="0"/>
              <a:t>In Australia there are more than 378 species of mammals, 828 species of birds, 300 species of lizards, 140 species of snakes and two species of crocodiles.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8" name="Picture 4" descr="http://radymo.com/_nw/18/11109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5" y="1709548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http://animalbox.ru/wp-content/uploads/2011/06/nilskiy_crocod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" y="4304246"/>
            <a:ext cx="324036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8" name="Picture 14" descr="http://zateevo.ru/userfiles/image/Zveri_Dikie/Yasherki/jasch17_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90" y="4343799"/>
            <a:ext cx="3103564" cy="222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2" name="Picture 18" descr="http://poshtour.com/uploads/posts/2013-01/1357081794_taip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08971"/>
            <a:ext cx="2448272" cy="2777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4" name="Picture 20" descr="http://images.nationalgeographic.com/wpf/media-live/photos/000/005/cache/dingo_514_600x4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78" y="1752584"/>
            <a:ext cx="3126788" cy="2345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41495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859786" cy="114455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Kangaroo </a:t>
            </a:r>
            <a:r>
              <a:rPr lang="en-US" sz="4000" dirty="0"/>
              <a:t>is an </a:t>
            </a:r>
            <a:r>
              <a:rPr lang="en-US" sz="4000" dirty="0" smtClean="0"/>
              <a:t>unofficial symbol of Australia</a:t>
            </a:r>
            <a:endParaRPr lang="ru-RU" sz="4000" dirty="0"/>
          </a:p>
        </p:txBody>
      </p:sp>
      <p:pic>
        <p:nvPicPr>
          <p:cNvPr id="2056" name="Picture 8" descr="Chewing Kangaroo Close u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22" y="1776158"/>
            <a:ext cx="3600026" cy="49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k31.kn3.net/taringa/6/1/7/0/6/3/3/osorojo011/08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4485"/>
            <a:ext cx="3538364" cy="49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67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dic.academic.ru/pictures/wiki/files/70/Friendly_Female_Koa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8" y="2636912"/>
            <a:ext cx="3128745" cy="3131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Koala is </a:t>
            </a:r>
            <a:r>
              <a:rPr lang="en-US" sz="3200" dirty="0" err="1"/>
              <a:t>is</a:t>
            </a:r>
            <a:r>
              <a:rPr lang="en-US" sz="3200" dirty="0"/>
              <a:t> a marsupial bear inhabit the forests of eastern Australia. </a:t>
            </a:r>
            <a:endParaRPr lang="ru-RU" sz="3200" dirty="0"/>
          </a:p>
        </p:txBody>
      </p:sp>
      <p:pic>
        <p:nvPicPr>
          <p:cNvPr id="4098" name="Picture 2" descr="C:\Users\kkk\Documents\Bluetooth Folder\Cutest_Koa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69" y="1700807"/>
            <a:ext cx="3096344" cy="2839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kkk\Documents\Bluetooth Folder\koal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13" y="1700807"/>
            <a:ext cx="2900363" cy="3752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kkk\Documents\Bluetooth Folder\koala-lazing-abo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54540"/>
            <a:ext cx="4276707" cy="3079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20526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Platypus </a:t>
            </a:r>
            <a:r>
              <a:rPr lang="en-US" sz="4000" dirty="0"/>
              <a:t>is called a God’s joke</a:t>
            </a:r>
            <a:endParaRPr lang="ru-RU" sz="4000" dirty="0"/>
          </a:p>
        </p:txBody>
      </p:sp>
      <p:pic>
        <p:nvPicPr>
          <p:cNvPr id="5122" name="Picture 2" descr="C:\Users\kkk\Documents\Bluetooth Folder\platypu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37105"/>
            <a:ext cx="4577060" cy="3001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kk\Documents\Bluetooth Folder\platypus_662_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2559"/>
            <a:ext cx="4566584" cy="3424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78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Wombat</a:t>
            </a:r>
            <a:endParaRPr lang="ru-RU" sz="5400" dirty="0"/>
          </a:p>
        </p:txBody>
      </p:sp>
      <p:pic>
        <p:nvPicPr>
          <p:cNvPr id="6146" name="Picture 2" descr="C:\Users\kkk\Documents\Bluetooth Folder\3T_419_PatrickTheWomba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39" y="1713365"/>
            <a:ext cx="4146228" cy="2503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kk\Documents\Bluetooth Folder\Vombatus_ursinus_-Maria_Island_National_P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1021"/>
            <a:ext cx="3738661" cy="2491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kk\Documents\Bluetooth Folder\humphrey-the-baby-womb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67" y="4216748"/>
            <a:ext cx="3563144" cy="2583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39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84887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Australia’s diverse oceans support around 4000 of the world’s 22 000 types of fish. Australia is also home to the world’s largest coral reef system</a:t>
            </a:r>
            <a:r>
              <a:rPr lang="ru-RU" dirty="0"/>
              <a:t>.</a:t>
            </a:r>
          </a:p>
        </p:txBody>
      </p:sp>
      <p:pic>
        <p:nvPicPr>
          <p:cNvPr id="8194" name="Picture 2" descr="http://www.putidorogi-nn.ru/images/stories/Bolshoi_barernyi_rif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491080" cy="2580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4174" y="5799066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Clownfish</a:t>
            </a:r>
            <a:endParaRPr lang="ru-RU" dirty="0"/>
          </a:p>
        </p:txBody>
      </p:sp>
      <p:pic>
        <p:nvPicPr>
          <p:cNvPr id="8198" name="Picture 6" descr="http://www.infoniac.ru/upload/medialibrary/f7d/f7d3bab3b097fa74f77c6abb84392f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1988"/>
            <a:ext cx="3457376" cy="230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463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429000"/>
            <a:ext cx="6859786" cy="114455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Thanks for your attention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485002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190</TotalTime>
  <Words>127</Words>
  <Application>Microsoft Office PowerPoint</Application>
  <PresentationFormat>Экран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Flora and fauna of Australia</vt:lpstr>
      <vt:lpstr>Презентация PowerPoint</vt:lpstr>
      <vt:lpstr>In Australia there are more than 378 species of mammals, 828 species of birds, 300 species of lizards, 140 species of snakes and two species of crocodiles. </vt:lpstr>
      <vt:lpstr>Kangaroo is an unofficial symbol of Australia</vt:lpstr>
      <vt:lpstr>Koala is is a marsupial bear inhabit the forests of eastern Australia. </vt:lpstr>
      <vt:lpstr>Platypus is called a God’s joke</vt:lpstr>
      <vt:lpstr>Wombat</vt:lpstr>
      <vt:lpstr>Презентация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flora and fauna</dc:title>
  <dc:creator>kkk</dc:creator>
  <cp:lastModifiedBy>kkk</cp:lastModifiedBy>
  <cp:revision>15</cp:revision>
  <dcterms:created xsi:type="dcterms:W3CDTF">2015-01-25T12:56:14Z</dcterms:created>
  <dcterms:modified xsi:type="dcterms:W3CDTF">2015-01-25T16:24:52Z</dcterms:modified>
</cp:coreProperties>
</file>