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007DE5-F76E-45DA-8EBF-DB135BDA4C0B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0059CC-4ACB-46EA-B0BC-DC881E906E7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14324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закономірності його економічної поведінки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85720" y="428604"/>
            <a:ext cx="8716302" cy="6286130"/>
            <a:chOff x="1521" y="1134"/>
            <a:chExt cx="10066" cy="4236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5121" y="1134"/>
              <a:ext cx="23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Класифікація потреб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1521" y="2034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За характером виникнення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3501" y="2034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За нагальністю задоволення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5398" y="2034"/>
              <a:ext cx="2063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За засобами, що забезпечують задоволення потреб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7543" y="2034"/>
              <a:ext cx="1717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За способом задоволення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9441" y="2034"/>
              <a:ext cx="18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За критерієм значущості та ієрархії (за </a:t>
              </a:r>
              <a:r>
                <a:rPr kumimoji="0" lang="uk-UA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Маслоу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)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33" name="Group 9"/>
            <p:cNvGrpSpPr>
              <a:grpSpLocks/>
            </p:cNvGrpSpPr>
            <p:nvPr/>
          </p:nvGrpSpPr>
          <p:grpSpPr bwMode="auto">
            <a:xfrm>
              <a:off x="2421" y="1494"/>
              <a:ext cx="7920" cy="540"/>
              <a:chOff x="2601" y="2034"/>
              <a:chExt cx="7920" cy="540"/>
            </a:xfrm>
          </p:grpSpPr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 flipH="1">
                <a:off x="2601" y="2034"/>
                <a:ext cx="3780" cy="54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>
                <a:off x="6381" y="2034"/>
                <a:ext cx="4140" cy="54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 flipH="1">
                <a:off x="4581" y="2034"/>
                <a:ext cx="1800" cy="54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>
                <a:off x="6381" y="2034"/>
                <a:ext cx="2160" cy="54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auto">
              <a:xfrm>
                <a:off x="6381" y="2034"/>
                <a:ext cx="0" cy="54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1701" y="3114"/>
              <a:ext cx="360" cy="16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Базові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2601" y="3114"/>
              <a:ext cx="540" cy="2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Породжені розвитком цивілізації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3681" y="3114"/>
              <a:ext cx="360" cy="16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Першочергові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4401" y="3114"/>
              <a:ext cx="750" cy="2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Ті, що задовольняються предметами розкоші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5661" y="3114"/>
              <a:ext cx="36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Матеріальні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" name="Text Box 20"/>
            <p:cNvSpPr txBox="1">
              <a:spLocks noChangeArrowheads="1"/>
            </p:cNvSpPr>
            <p:nvPr/>
          </p:nvSpPr>
          <p:spPr bwMode="auto">
            <a:xfrm>
              <a:off x="6561" y="3114"/>
              <a:ext cx="36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Нематеріальні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5" name="Text Box 21"/>
            <p:cNvSpPr txBox="1">
              <a:spLocks noChangeArrowheads="1"/>
            </p:cNvSpPr>
            <p:nvPr/>
          </p:nvSpPr>
          <p:spPr bwMode="auto">
            <a:xfrm>
              <a:off x="7641" y="3114"/>
              <a:ext cx="36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Індивідуальні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8361" y="3114"/>
              <a:ext cx="36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Колективні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7" name="Text Box 23"/>
            <p:cNvSpPr txBox="1">
              <a:spLocks noChangeArrowheads="1"/>
            </p:cNvSpPr>
            <p:nvPr/>
          </p:nvSpPr>
          <p:spPr bwMode="auto">
            <a:xfrm>
              <a:off x="9029" y="3114"/>
              <a:ext cx="2558" cy="14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Потреби у самореалізації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Потреби у визнанні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Потреби у спілкуванні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Потреби у безпеці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Фізіологічні потреби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48" name="Group 24"/>
            <p:cNvGrpSpPr>
              <a:grpSpLocks/>
            </p:cNvGrpSpPr>
            <p:nvPr/>
          </p:nvGrpSpPr>
          <p:grpSpPr bwMode="auto">
            <a:xfrm>
              <a:off x="1881" y="2754"/>
              <a:ext cx="8460" cy="360"/>
              <a:chOff x="1881" y="2754"/>
              <a:chExt cx="8460" cy="360"/>
            </a:xfrm>
          </p:grpSpPr>
          <p:sp>
            <p:nvSpPr>
              <p:cNvPr id="1049" name="Line 25"/>
              <p:cNvSpPr>
                <a:spLocks noChangeShapeType="1"/>
              </p:cNvSpPr>
              <p:nvPr/>
            </p:nvSpPr>
            <p:spPr bwMode="auto">
              <a:xfrm flipH="1">
                <a:off x="1881" y="2754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0" name="Line 26"/>
              <p:cNvSpPr>
                <a:spLocks noChangeShapeType="1"/>
              </p:cNvSpPr>
              <p:nvPr/>
            </p:nvSpPr>
            <p:spPr bwMode="auto">
              <a:xfrm>
                <a:off x="2421" y="2754"/>
                <a:ext cx="360" cy="36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1" name="Line 27"/>
              <p:cNvSpPr>
                <a:spLocks noChangeShapeType="1"/>
              </p:cNvSpPr>
              <p:nvPr/>
            </p:nvSpPr>
            <p:spPr bwMode="auto">
              <a:xfrm flipH="1">
                <a:off x="3861" y="275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/>
            </p:nvSpPr>
            <p:spPr bwMode="auto">
              <a:xfrm>
                <a:off x="4221" y="275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3" name="Line 29"/>
              <p:cNvSpPr>
                <a:spLocks noChangeShapeType="1"/>
              </p:cNvSpPr>
              <p:nvPr/>
            </p:nvSpPr>
            <p:spPr bwMode="auto">
              <a:xfrm flipH="1">
                <a:off x="5841" y="275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4" name="Line 30"/>
              <p:cNvSpPr>
                <a:spLocks noChangeShapeType="1"/>
              </p:cNvSpPr>
              <p:nvPr/>
            </p:nvSpPr>
            <p:spPr bwMode="auto">
              <a:xfrm>
                <a:off x="6201" y="2754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5" name="Line 31"/>
              <p:cNvSpPr>
                <a:spLocks noChangeShapeType="1"/>
              </p:cNvSpPr>
              <p:nvPr/>
            </p:nvSpPr>
            <p:spPr bwMode="auto">
              <a:xfrm flipH="1">
                <a:off x="7821" y="275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6" name="Line 32"/>
              <p:cNvSpPr>
                <a:spLocks noChangeShapeType="1"/>
              </p:cNvSpPr>
              <p:nvPr/>
            </p:nvSpPr>
            <p:spPr bwMode="auto">
              <a:xfrm>
                <a:off x="8181" y="2754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7" name="Line 33"/>
              <p:cNvSpPr>
                <a:spLocks noChangeShapeType="1"/>
              </p:cNvSpPr>
              <p:nvPr/>
            </p:nvSpPr>
            <p:spPr bwMode="auto">
              <a:xfrm>
                <a:off x="10341" y="2754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35" name="Прямая со стрелкой 34"/>
          <p:cNvCxnSpPr/>
          <p:nvPr/>
        </p:nvCxnSpPr>
        <p:spPr>
          <a:xfrm rot="5400000" flipH="1" flipV="1">
            <a:off x="7822429" y="4393413"/>
            <a:ext cx="2071702" cy="1588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57158" y="357166"/>
            <a:ext cx="8644295" cy="5857916"/>
            <a:chOff x="1189" y="11314"/>
            <a:chExt cx="9252" cy="3562"/>
          </a:xfrm>
        </p:grpSpPr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4478" y="11314"/>
              <a:ext cx="27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Споживчі блага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189" y="12536"/>
              <a:ext cx="2389" cy="23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Товари особистого споживання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одяг, їжа, житло, меблі, холодильник, телевізор, особистий транспорт, дачний будинок, комп’ютер, магнітофон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3758" y="12536"/>
              <a:ext cx="1980" cy="23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Товари виробничого призначення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трактор, обладнання, офіси, сировина, матеріали, вантажний транспорт, електроенергія, складські приміщення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5918" y="12536"/>
              <a:ext cx="1980" cy="23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Особисті послуги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перукарня, пральня, кінотеатр, театр, спортивний майданчик, магазини, міський і приміський транспорт, зв’язок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8078" y="12536"/>
              <a:ext cx="2363" cy="23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8000" rIns="18000" bIns="180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Комерційні (виробничі) послуги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страхові компанії, товарні, фондові і валютні біржі, брокерські контори, інформаційне забезпечення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2336" y="11879"/>
              <a:ext cx="6805" cy="652"/>
              <a:chOff x="2622" y="1898"/>
              <a:chExt cx="6805" cy="652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 flipH="1">
                <a:off x="2622" y="1898"/>
                <a:ext cx="3441" cy="65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 flipH="1">
                <a:off x="4915" y="1898"/>
                <a:ext cx="1147" cy="65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6063" y="1898"/>
                <a:ext cx="3364" cy="65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6063" y="1898"/>
                <a:ext cx="1147" cy="65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50_2_f4пнджл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00100" y="3143248"/>
            <a:ext cx="7429553" cy="3104114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14290"/>
          <a:ext cx="8430196" cy="2743200"/>
        </p:xfrm>
        <a:graphic>
          <a:graphicData uri="http://schemas.openxmlformats.org/drawingml/2006/table">
            <a:tbl>
              <a:tblPr/>
              <a:tblGrid>
                <a:gridCol w="2059622"/>
                <a:gridCol w="3218244"/>
                <a:gridCol w="31523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яблук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Граничне споживче благо 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Загальне споживче благо </a:t>
                      </a: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0407" y="285728"/>
            <a:ext cx="2998586" cy="296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1" y="285728"/>
            <a:ext cx="3571901" cy="2962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3571876"/>
            <a:ext cx="6072230" cy="294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</TotalTime>
  <Words>173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2013-10-17T20:53:31Z</dcterms:created>
  <dcterms:modified xsi:type="dcterms:W3CDTF">2013-10-17T21:19:12Z</dcterms:modified>
</cp:coreProperties>
</file>