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E6F54C-B657-4213-9A65-5251559D2CC1}" type="datetimeFigureOut">
              <a:rPr lang="ru-RU" smtClean="0"/>
              <a:t>22.05.2014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5C02BA-5CE2-4649-91D0-C0115B5EBE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175351" cy="2492896"/>
          </a:xfrm>
        </p:spPr>
        <p:txBody>
          <a:bodyPr/>
          <a:lstStyle/>
          <a:p>
            <a:r>
              <a:rPr lang="uk-UA" dirty="0" smtClean="0"/>
              <a:t>Національний парк імені </a:t>
            </a:r>
            <a:r>
              <a:rPr lang="uk-UA" dirty="0" err="1" smtClean="0"/>
              <a:t>Крюгера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626469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321"/>
            <a:ext cx="2857500" cy="28575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12576" y="0"/>
            <a:ext cx="6512511" cy="1143000"/>
          </a:xfrm>
        </p:spPr>
        <p:txBody>
          <a:bodyPr/>
          <a:lstStyle/>
          <a:p>
            <a:r>
              <a:rPr lang="uk-UA" sz="3200" dirty="0" smtClean="0"/>
              <a:t>Географічне розташування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01485"/>
            <a:ext cx="1393072" cy="8572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36525"/>
            <a:ext cx="952500" cy="1257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6358" y="2318038"/>
            <a:ext cx="3643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Прапор і герб Південної Африки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5" y="2996952"/>
            <a:ext cx="6048975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5" y="0"/>
            <a:ext cx="7344815" cy="1143000"/>
          </a:xfrm>
        </p:spPr>
        <p:txBody>
          <a:bodyPr/>
          <a:lstStyle/>
          <a:p>
            <a:r>
              <a:rPr lang="uk-UA" sz="3200" dirty="0" smtClean="0"/>
              <a:t>Тварини(</a:t>
            </a:r>
            <a:r>
              <a:rPr lang="uk-UA" sz="3200" dirty="0" err="1" smtClean="0"/>
              <a:t>рекліматизація</a:t>
            </a:r>
            <a:r>
              <a:rPr lang="uk-UA" sz="3200" dirty="0" smtClean="0"/>
              <a:t>)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237617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Чорні носороги(120)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275" y="606949"/>
            <a:ext cx="4665048" cy="31043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323" y="606949"/>
            <a:ext cx="2857500" cy="3305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4995"/>
            <a:ext cx="3749263" cy="24928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78" y="4437799"/>
            <a:ext cx="3721514" cy="24810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296" y="4384995"/>
            <a:ext cx="1716782" cy="25866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9832" y="4068467"/>
            <a:ext cx="285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Білі носороги(понад 700)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24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3" y="0"/>
            <a:ext cx="4608512" cy="1143000"/>
          </a:xfrm>
        </p:spPr>
        <p:txBody>
          <a:bodyPr/>
          <a:lstStyle/>
          <a:p>
            <a:r>
              <a:rPr lang="uk-UA" dirty="0" smtClean="0"/>
              <a:t>Тварини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74870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147 видів ссавців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4202"/>
            <a:ext cx="33020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19872" y="212079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500 видів птахів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192" y="2490130"/>
            <a:ext cx="2476500" cy="367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6176" y="18411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114 видів плазунів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8653"/>
            <a:ext cx="2259847" cy="2557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2280" y="3861048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50 видів риб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2" y="4230380"/>
            <a:ext cx="3048158" cy="227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2123728" cy="476672"/>
          </a:xfrm>
        </p:spPr>
        <p:txBody>
          <a:bodyPr/>
          <a:lstStyle/>
          <a:p>
            <a:r>
              <a:rPr lang="uk-UA" dirty="0" smtClean="0"/>
              <a:t>Слони(7 700)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57138"/>
            <a:ext cx="4032448" cy="30204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5" y="773020"/>
            <a:ext cx="4025071" cy="26446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"/>
            <a:ext cx="5154488" cy="34176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18317"/>
            <a:ext cx="3851920" cy="32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88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442191"/>
            <a:ext cx="3233936" cy="24254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827" y="433451"/>
            <a:ext cx="3213365" cy="2406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82691"/>
            <a:ext cx="215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Нілські</a:t>
            </a:r>
            <a:r>
              <a:rPr lang="uk-UA" dirty="0" smtClean="0"/>
              <a:t> крокодили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25" y="3148384"/>
            <a:ext cx="2543175" cy="18002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30" y="3643722"/>
            <a:ext cx="1742092" cy="1304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06278"/>
            <a:ext cx="2619375" cy="1743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04450" y="2997391"/>
            <a:ext cx="1603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Пантерові</a:t>
            </a:r>
            <a:r>
              <a:rPr lang="uk-UA" dirty="0" smtClean="0"/>
              <a:t> черепахи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41" y="956420"/>
            <a:ext cx="2762250" cy="1971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51536" y="49837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Чорна </a:t>
            </a:r>
            <a:r>
              <a:rPr lang="uk-UA" dirty="0" err="1" smtClean="0"/>
              <a:t>мамба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73216"/>
            <a:ext cx="2581861" cy="14518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19672" y="5003884"/>
            <a:ext cx="194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Кобра </a:t>
            </a:r>
            <a:r>
              <a:rPr lang="uk-UA" dirty="0" err="1" smtClean="0"/>
              <a:t>чорношия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222028"/>
            <a:ext cx="2504039" cy="1635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19324" y="4893236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Гримуча змія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5" y="529059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30" y="529059"/>
            <a:ext cx="2466975" cy="1847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5664" y="159727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Бегемоти(2 000)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13" y="2397869"/>
            <a:ext cx="2807224" cy="19946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9638"/>
            <a:ext cx="2195736" cy="1682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4717" y="237690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Страуси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-2"/>
            <a:ext cx="1859561" cy="22686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5" y="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Ткачики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56" y="2878050"/>
            <a:ext cx="2021012" cy="30288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4422" y="2561575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Африканський</a:t>
            </a:r>
            <a:r>
              <a:rPr lang="ru-RU" dirty="0" smtClean="0"/>
              <a:t> марабу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66" y="4985657"/>
            <a:ext cx="2177143" cy="18723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9029" y="4612486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Птах-</a:t>
            </a:r>
            <a:r>
              <a:rPr lang="ru-RU" dirty="0" err="1" smtClean="0"/>
              <a:t>секретар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2" y="4952865"/>
            <a:ext cx="2628900" cy="17335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49242" y="4561361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Грифи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5" y="3822102"/>
            <a:ext cx="2466975" cy="18478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3332" y="345277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Орел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12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44340"/>
            <a:ext cx="8424935" cy="6013660"/>
          </a:xfrm>
        </p:spPr>
      </p:pic>
      <p:sp>
        <p:nvSpPr>
          <p:cNvPr id="5" name="Прямоугольник 4"/>
          <p:cNvSpPr/>
          <p:nvPr/>
        </p:nvSpPr>
        <p:spPr>
          <a:xfrm>
            <a:off x="1127980" y="2462"/>
            <a:ext cx="6904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перегляд!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96434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101</TotalTime>
  <Words>60</Words>
  <Application>Microsoft Office PowerPoint</Application>
  <PresentationFormat>Экран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Національний парк імені Крюгера</vt:lpstr>
      <vt:lpstr>Географічне розташування</vt:lpstr>
      <vt:lpstr>Тварини(рекліматизація)</vt:lpstr>
      <vt:lpstr>Тварини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парк імені Крюгера</dc:title>
  <dc:creator>Alina Makarenko</dc:creator>
  <cp:lastModifiedBy>Alina Makarenko</cp:lastModifiedBy>
  <cp:revision>11</cp:revision>
  <dcterms:created xsi:type="dcterms:W3CDTF">2014-05-22T14:38:52Z</dcterms:created>
  <dcterms:modified xsi:type="dcterms:W3CDTF">2014-05-22T16:49:29Z</dcterms:modified>
</cp:coreProperties>
</file>