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ADD32B5-43DB-449B-B46B-9DC4CC1BF9D6}" type="datetimeFigureOut">
              <a:rPr lang="uk-UA" smtClean="0"/>
              <a:pPr/>
              <a:t>16.02.2014</a:t>
            </a:fld>
            <a:endParaRPr lang="uk-UA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7C67DD-D932-43B5-8B06-A915C63C3522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8458200" cy="1571636"/>
          </a:xfrm>
        </p:spPr>
        <p:txBody>
          <a:bodyPr/>
          <a:lstStyle/>
          <a:p>
            <a:r>
              <a:rPr lang="en-US" dirty="0" smtClean="0"/>
              <a:t>      </a:t>
            </a:r>
            <a:r>
              <a:rPr lang="uk-UA" dirty="0" err="1" smtClean="0"/>
              <a:t>Готельно</a:t>
            </a:r>
            <a:r>
              <a:rPr lang="uk-UA" dirty="0" smtClean="0"/>
              <a:t> ресторанний комплекс</a:t>
            </a:r>
            <a:endParaRPr lang="uk-UA" sz="60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786446" y="3714752"/>
            <a:ext cx="3500462" cy="1357322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</a:t>
            </a:r>
            <a:r>
              <a:rPr lang="en-US" sz="5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‘</a:t>
            </a:r>
            <a:r>
              <a:rPr lang="uk-UA" sz="5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Кума</a:t>
            </a:r>
            <a:r>
              <a:rPr lang="en-US" sz="5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</a:t>
            </a:r>
            <a:endParaRPr lang="uk-UA" sz="5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2" name="Picture 2" descr="http://saplikone.files.wordpress.com/2010/10/20091126140557.jpg?w=500&amp;h=2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86058"/>
            <a:ext cx="4762500" cy="2219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залів</a:t>
            </a:r>
            <a:r>
              <a:rPr lang="en-US" dirty="0" smtClean="0"/>
              <a:t>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1. </a:t>
            </a:r>
            <a:r>
              <a:rPr lang="uk-UA" dirty="0" smtClean="0"/>
              <a:t>П</a:t>
            </a:r>
            <a:r>
              <a:rPr lang="uk-UA" dirty="0" smtClean="0"/>
              <a:t>ерший зал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uk-UA" dirty="0" smtClean="0"/>
              <a:t>Другий зал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uk-UA" dirty="0" smtClean="0"/>
              <a:t>Третій зал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r>
              <a:rPr lang="uk-UA" dirty="0" smtClean="0"/>
              <a:t>Четвертий зал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5. </a:t>
            </a:r>
            <a:r>
              <a:rPr lang="uk-UA" dirty="0" smtClean="0"/>
              <a:t>Зал народної символіки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6. </a:t>
            </a:r>
            <a:r>
              <a:rPr lang="uk-UA" dirty="0" smtClean="0"/>
              <a:t>Готель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         First hall</a:t>
            </a:r>
            <a:endParaRPr lang="uk-UA" dirty="0"/>
          </a:p>
        </p:txBody>
      </p:sp>
      <p:pic>
        <p:nvPicPr>
          <p:cNvPr id="1028" name="Picture 4" descr="http://saplikone.files.wordpress.com/2010/10/33f170c1d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8011940" cy="3286148"/>
          </a:xfrm>
          <a:prstGeom prst="rect">
            <a:avLst/>
          </a:prstGeom>
          <a:noFill/>
        </p:spPr>
      </p:pic>
      <p:sp>
        <p:nvSpPr>
          <p:cNvPr id="10" name="Прямокутник 9"/>
          <p:cNvSpPr/>
          <p:nvPr/>
        </p:nvSpPr>
        <p:spPr>
          <a:xfrm>
            <a:off x="571472" y="4929198"/>
            <a:ext cx="68580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First</a:t>
            </a:r>
            <a:r>
              <a:rPr lang="uk-UA" sz="2000" dirty="0"/>
              <a:t>-</a:t>
            </a:r>
            <a:r>
              <a:rPr lang="en-US" sz="2000" dirty="0" smtClean="0"/>
              <a:t>with</a:t>
            </a:r>
            <a:r>
              <a:rPr lang="en-US" sz="2000" dirty="0"/>
              <a:t> strict columns, caps and </a:t>
            </a:r>
            <a:r>
              <a:rPr lang="en-US" sz="2000" dirty="0" smtClean="0"/>
              <a:t>arches</a:t>
            </a:r>
            <a:r>
              <a:rPr lang="en-US" sz="2000" dirty="0"/>
              <a:t> made from </a:t>
            </a:r>
            <a:r>
              <a:rPr lang="en-US" sz="2000" dirty="0" smtClean="0"/>
              <a:t>a natural</a:t>
            </a:r>
            <a:r>
              <a:rPr lang="en-US" sz="2000" dirty="0"/>
              <a:t> tree in baroque. It is a hall for smoking. He </a:t>
            </a:r>
            <a:r>
              <a:rPr lang="en-US" sz="2000" dirty="0" smtClean="0"/>
              <a:t>discounted</a:t>
            </a:r>
            <a:r>
              <a:rPr lang="en-US" sz="2000" dirty="0"/>
              <a:t> on 24 landings places. Here after delicious </a:t>
            </a:r>
            <a:r>
              <a:rPr lang="en-US" sz="2000" dirty="0" err="1" smtClean="0"/>
              <a:t>dinner.You</a:t>
            </a:r>
            <a:r>
              <a:rPr lang="en-US" sz="2000" dirty="0"/>
              <a:t> will be able to revise the </a:t>
            </a:r>
            <a:r>
              <a:rPr lang="en-US" sz="2000" dirty="0" smtClean="0"/>
              <a:t>favorite</a:t>
            </a:r>
            <a:r>
              <a:rPr lang="en-US" sz="2000" dirty="0"/>
              <a:t> musical and </a:t>
            </a:r>
            <a:r>
              <a:rPr lang="en-US" sz="2000" dirty="0" smtClean="0"/>
              <a:t>sporting</a:t>
            </a:r>
            <a:r>
              <a:rPr lang="uk-UA" sz="2000" dirty="0" smtClean="0"/>
              <a:t> </a:t>
            </a:r>
            <a:r>
              <a:rPr lang="en-US" sz="2000" dirty="0" smtClean="0"/>
              <a:t>programs</a:t>
            </a:r>
            <a:r>
              <a:rPr lang="en-US" sz="2000" dirty="0"/>
              <a:t>.</a:t>
            </a:r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     Second hall</a:t>
            </a: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1214414" y="4857760"/>
            <a:ext cx="607221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The second hall is a folk interior, by the embroidered towels and clay tableware. Part of this room under a ball-room, where under Ukrainian folk music, and music of modern folk performers you can dance in the circle of friends and acquaintances.</a:t>
            </a:r>
            <a:endParaRPr lang="uk-UA" sz="2000" dirty="0"/>
          </a:p>
        </p:txBody>
      </p:sp>
      <p:pic>
        <p:nvPicPr>
          <p:cNvPr id="16386" name="Picture 2" descr="http://saplikone.files.wordpress.com/2010/10/9a3055ade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142984"/>
            <a:ext cx="7786742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Third hall</a:t>
            </a: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928662" y="5214950"/>
            <a:ext cx="66437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Third hall  executed in a gothic </a:t>
            </a:r>
            <a:r>
              <a:rPr lang="en-US" sz="2000" dirty="0" smtClean="0"/>
              <a:t>that</a:t>
            </a:r>
            <a:r>
              <a:rPr lang="en-US" sz="2000" dirty="0"/>
              <a:t> on </a:t>
            </a:r>
            <a:r>
              <a:rPr lang="en-US" sz="2000" dirty="0" smtClean="0"/>
              <a:t>reflections and</a:t>
            </a:r>
            <a:r>
              <a:rPr lang="en-US" sz="2000" dirty="0"/>
              <a:t> tender romantic conversation. This hall is the </a:t>
            </a:r>
            <a:r>
              <a:rPr lang="en-US" sz="2000" dirty="0" smtClean="0"/>
              <a:t>favorite</a:t>
            </a:r>
            <a:r>
              <a:rPr lang="en-US" sz="2000" dirty="0"/>
              <a:t> of falling in love of pairs and old friends it </a:t>
            </a:r>
            <a:r>
              <a:rPr lang="en-US" sz="2000" dirty="0" smtClean="0"/>
              <a:t>always will</a:t>
            </a:r>
            <a:r>
              <a:rPr lang="en-US" sz="2000" dirty="0"/>
              <a:t> that about what talk.</a:t>
            </a:r>
            <a:endParaRPr lang="uk-UA" sz="2000" dirty="0"/>
          </a:p>
        </p:txBody>
      </p:sp>
      <p:pic>
        <p:nvPicPr>
          <p:cNvPr id="17410" name="Picture 2" descr="http://saplikone.files.wordpress.com/2010/10/12956e5038.jpg?w=500&amp;h=2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244888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fourth hall</a:t>
            </a: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1071538" y="5357826"/>
            <a:ext cx="628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Opening ancient doors with a subzero arch, inclining </a:t>
            </a:r>
            <a:r>
              <a:rPr lang="en-US" dirty="0" smtClean="0"/>
              <a:t>chairman,</a:t>
            </a:r>
            <a:r>
              <a:rPr lang="en-US" dirty="0"/>
              <a:t> you get in a fourth hall with designer </a:t>
            </a:r>
            <a:r>
              <a:rPr lang="en-US" dirty="0" smtClean="0"/>
              <a:t>creations from</a:t>
            </a:r>
            <a:r>
              <a:rPr lang="en-US" dirty="0"/>
              <a:t> a tree, by large windows with stained-glass </a:t>
            </a:r>
            <a:r>
              <a:rPr lang="en-US" dirty="0" smtClean="0"/>
              <a:t>window sand</a:t>
            </a:r>
            <a:r>
              <a:rPr lang="en-US" dirty="0"/>
              <a:t> metallic decoration.</a:t>
            </a:r>
            <a:endParaRPr lang="uk-UA" dirty="0"/>
          </a:p>
        </p:txBody>
      </p:sp>
      <p:pic>
        <p:nvPicPr>
          <p:cNvPr id="18434" name="Picture 2" descr="http://saplikone.files.wordpress.com/2010/10/334cbee8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57298"/>
            <a:ext cx="7643866" cy="3530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Hall of folk symbolic</a:t>
            </a:r>
            <a:endParaRPr lang="uk-UA" dirty="0"/>
          </a:p>
        </p:txBody>
      </p:sp>
      <p:pic>
        <p:nvPicPr>
          <p:cNvPr id="19458" name="Picture 2" descr="http://www.mykiev.info/uploads/photo/gallery_photo/873/muzey-vooruzhennyh-sil-ukrain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3600475" cy="2571768"/>
          </a:xfrm>
          <a:prstGeom prst="rect">
            <a:avLst/>
          </a:prstGeom>
          <a:noFill/>
        </p:spPr>
      </p:pic>
      <p:pic>
        <p:nvPicPr>
          <p:cNvPr id="19460" name="Picture 4" descr="http://lh6.ggpht.com/_tjHwPf93tJg/TOOkG98_WNI/AAAAAAAAAmI/prFOOyytq5o/IMG_567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428736"/>
            <a:ext cx="3619526" cy="2571768"/>
          </a:xfrm>
          <a:prstGeom prst="rect">
            <a:avLst/>
          </a:prstGeom>
          <a:noFill/>
        </p:spPr>
      </p:pic>
      <p:pic>
        <p:nvPicPr>
          <p:cNvPr id="19462" name="Picture 6" descr="https://encrypted-tbn0.gstatic.com/images?q=tbn:ANd9GcTMg8Tli4JlTMIPcuZumCoGRJysbyE3XqL4gsDFcHEM9ed1aFYSm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143380"/>
            <a:ext cx="3325335" cy="2490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38200"/>
          </a:xfrm>
        </p:spPr>
        <p:txBody>
          <a:bodyPr/>
          <a:lstStyle/>
          <a:p>
            <a:r>
              <a:rPr lang="en-US" dirty="0" smtClean="0"/>
              <a:t>                                 Hotel</a:t>
            </a:r>
            <a:endParaRPr lang="uk-UA" dirty="0"/>
          </a:p>
        </p:txBody>
      </p:sp>
      <p:sp>
        <p:nvSpPr>
          <p:cNvPr id="4" name="Прямокутник 3"/>
          <p:cNvSpPr/>
          <p:nvPr/>
        </p:nvSpPr>
        <p:spPr>
          <a:xfrm>
            <a:off x="285720" y="2857496"/>
            <a:ext cx="3358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 numbers of doubles, one-room</a:t>
            </a:r>
            <a:endParaRPr lang="uk-UA" dirty="0"/>
          </a:p>
        </p:txBody>
      </p:sp>
      <p:pic>
        <p:nvPicPr>
          <p:cNvPr id="20482" name="Picture 2" descr="http://saplikone.files.wordpress.com/2010/10/8fb928398b.jpg?w=500&amp;h=2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85794"/>
            <a:ext cx="4139110" cy="1928826"/>
          </a:xfrm>
          <a:prstGeom prst="rect">
            <a:avLst/>
          </a:prstGeom>
          <a:noFill/>
        </p:spPr>
      </p:pic>
      <p:sp>
        <p:nvSpPr>
          <p:cNvPr id="6" name="Прямокутник 5"/>
          <p:cNvSpPr/>
          <p:nvPr/>
        </p:nvSpPr>
        <p:spPr>
          <a:xfrm>
            <a:off x="4857752" y="2857496"/>
            <a:ext cx="3453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 numbers of four bed, one-room;</a:t>
            </a:r>
            <a:endParaRPr lang="uk-UA" dirty="0"/>
          </a:p>
        </p:txBody>
      </p:sp>
      <p:pic>
        <p:nvPicPr>
          <p:cNvPr id="20484" name="Picture 4" descr="http://saplikone.files.wordpress.com/2010/10/fc6806df92.jpg?w=500&amp;h=2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785794"/>
            <a:ext cx="3929090" cy="1928826"/>
          </a:xfrm>
          <a:prstGeom prst="rect">
            <a:avLst/>
          </a:prstGeom>
          <a:noFill/>
        </p:spPr>
      </p:pic>
      <p:sp>
        <p:nvSpPr>
          <p:cNvPr id="8" name="Прямокутник 7"/>
          <p:cNvSpPr/>
          <p:nvPr/>
        </p:nvSpPr>
        <p:spPr>
          <a:xfrm>
            <a:off x="357158" y="5143512"/>
            <a:ext cx="3004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 numbers double, one room</a:t>
            </a:r>
            <a:endParaRPr lang="uk-UA" dirty="0"/>
          </a:p>
        </p:txBody>
      </p:sp>
      <p:pic>
        <p:nvPicPr>
          <p:cNvPr id="20486" name="Picture 6" descr="http://saplikone.files.wordpress.com/2010/10/ec883a73c3.jpg?w=500&amp;h=16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214686"/>
            <a:ext cx="4071966" cy="1785950"/>
          </a:xfrm>
          <a:prstGeom prst="rect">
            <a:avLst/>
          </a:prstGeom>
          <a:noFill/>
        </p:spPr>
      </p:pic>
      <p:sp>
        <p:nvSpPr>
          <p:cNvPr id="12" name="Прямокутник 11"/>
          <p:cNvSpPr/>
          <p:nvPr/>
        </p:nvSpPr>
        <p:spPr>
          <a:xfrm>
            <a:off x="5072066" y="5072074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 number four bed</a:t>
            </a:r>
            <a:r>
              <a:rPr lang="en-US" dirty="0"/>
              <a:t> </a:t>
            </a:r>
            <a:r>
              <a:rPr lang="en-US" dirty="0" smtClean="0"/>
              <a:t>, two room</a:t>
            </a:r>
            <a:endParaRPr lang="uk-UA" dirty="0"/>
          </a:p>
        </p:txBody>
      </p:sp>
      <p:pic>
        <p:nvPicPr>
          <p:cNvPr id="20488" name="Picture 8" descr="http://saplikone.files.wordpress.com/2010/10/8988948f18.jpg?w=500&amp;h=17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3214686"/>
            <a:ext cx="4286280" cy="1785950"/>
          </a:xfrm>
          <a:prstGeom prst="rect">
            <a:avLst/>
          </a:prstGeom>
          <a:noFill/>
        </p:spPr>
      </p:pic>
      <p:sp>
        <p:nvSpPr>
          <p:cNvPr id="14" name="Прямокутник 13"/>
          <p:cNvSpPr/>
          <p:nvPr/>
        </p:nvSpPr>
        <p:spPr>
          <a:xfrm>
            <a:off x="1571604" y="5657671"/>
            <a:ext cx="62151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 every number : a </a:t>
            </a:r>
            <a:r>
              <a:rPr lang="en-US" dirty="0" smtClean="0"/>
              <a:t> doubles bed</a:t>
            </a:r>
            <a:r>
              <a:rPr lang="en-US" dirty="0"/>
              <a:t>, table, two arm-chairs</a:t>
            </a:r>
            <a:r>
              <a:rPr lang="en-US" dirty="0" smtClean="0"/>
              <a:t>, closet</a:t>
            </a:r>
            <a:r>
              <a:rPr lang="en-US" dirty="0"/>
              <a:t>, is for a clothing, satellite TV, refrigerator, </a:t>
            </a:r>
            <a:r>
              <a:rPr lang="en-US" dirty="0" smtClean="0"/>
              <a:t>bathroom from:</a:t>
            </a:r>
            <a:r>
              <a:rPr lang="en-US" dirty="0"/>
              <a:t> rest room, shower, </a:t>
            </a:r>
            <a:r>
              <a:rPr lang="en-US" dirty="0" smtClean="0"/>
              <a:t>washstand; hair</a:t>
            </a:r>
            <a:r>
              <a:rPr lang="en-US" dirty="0"/>
              <a:t> dryer, </a:t>
            </a:r>
            <a:r>
              <a:rPr lang="en-US" dirty="0" smtClean="0"/>
              <a:t>4 towels; nicely</a:t>
            </a:r>
            <a:r>
              <a:rPr lang="en-US" dirty="0"/>
              <a:t>, shampoo, shower gel.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196</TotalTime>
  <Words>106</Words>
  <Application>Microsoft Office PowerPoint</Application>
  <PresentationFormat>Екран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Валка</vt:lpstr>
      <vt:lpstr>      Готельно ресторанний комплекс</vt:lpstr>
      <vt:lpstr>Список залів:</vt:lpstr>
      <vt:lpstr>                          First hall</vt:lpstr>
      <vt:lpstr>                      Second hall</vt:lpstr>
      <vt:lpstr>                      Third hall</vt:lpstr>
      <vt:lpstr>                       fourth hall</vt:lpstr>
      <vt:lpstr>             Hall of folk symbolic</vt:lpstr>
      <vt:lpstr>                                 Hotel</vt:lpstr>
    </vt:vector>
  </TitlesOfParts>
  <Company>Megasoftware GrouP™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Мій ресторан</dc:title>
  <dc:creator>Администратор</dc:creator>
  <cp:lastModifiedBy>Iгор</cp:lastModifiedBy>
  <cp:revision>21</cp:revision>
  <dcterms:created xsi:type="dcterms:W3CDTF">2012-12-06T18:54:27Z</dcterms:created>
  <dcterms:modified xsi:type="dcterms:W3CDTF">2014-02-16T13:00:06Z</dcterms:modified>
</cp:coreProperties>
</file>