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223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960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696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043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736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171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71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793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45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445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381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6437">
              <a:srgbClr val="B2E48A"/>
            </a:gs>
            <a:gs pos="65875">
              <a:srgbClr val="B2E48A"/>
            </a:gs>
            <a:gs pos="64750">
              <a:srgbClr val="B2E58A"/>
            </a:gs>
            <a:gs pos="62500">
              <a:srgbClr val="B2E68A"/>
            </a:gs>
            <a:gs pos="58000">
              <a:srgbClr val="B2E88B"/>
            </a:gs>
            <a:gs pos="49000">
              <a:srgbClr val="B2EC8D"/>
            </a:gs>
            <a:gs pos="31000">
              <a:schemeClr val="accent1">
                <a:tint val="66000"/>
                <a:satMod val="160000"/>
              </a:schemeClr>
            </a:gs>
            <a:gs pos="67000">
              <a:schemeClr val="accent1">
                <a:lumMod val="60000"/>
                <a:lumOff val="40000"/>
              </a:schemeClr>
            </a:gs>
            <a:gs pos="87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400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7539" y="2435637"/>
            <a:ext cx="7772400" cy="1470025"/>
          </a:xfrm>
          <a:ln>
            <a:noFill/>
          </a:ln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uk-UA" sz="7200" b="1" dirty="0" smtClean="0">
                <a:ln/>
                <a:solidFill>
                  <a:srgbClr val="FFFF00"/>
                </a:solidFill>
              </a:rPr>
              <a:t>Дмитро Бортнянський</a:t>
            </a:r>
            <a:endParaRPr lang="ru-RU" sz="7200" b="1" dirty="0">
              <a:ln/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73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08190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414" y="-31000"/>
            <a:ext cx="50225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93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218429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510" y="0"/>
            <a:ext cx="544949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53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369"/>
            <a:ext cx="3703851" cy="4950816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210" y="0"/>
            <a:ext cx="4201594" cy="496855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132856"/>
            <a:ext cx="3622062" cy="472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55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-1103300"/>
            <a:ext cx="6591216" cy="7961300"/>
          </a:xfrm>
        </p:spPr>
      </p:pic>
    </p:spTree>
    <p:extLst>
      <p:ext uri="{BB962C8B-B14F-4D97-AF65-F5344CB8AC3E}">
        <p14:creationId xmlns:p14="http://schemas.microsoft.com/office/powerpoint/2010/main" val="168957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0"/>
            <a:ext cx="4104456" cy="6646380"/>
          </a:xfrm>
        </p:spPr>
      </p:pic>
    </p:spTree>
    <p:extLst>
      <p:ext uri="{BB962C8B-B14F-4D97-AF65-F5344CB8AC3E}">
        <p14:creationId xmlns:p14="http://schemas.microsoft.com/office/powerpoint/2010/main" val="405130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2</Words>
  <Application>Microsoft Office PowerPoint</Application>
  <PresentationFormat>Экран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Дмитро Бортнянський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Дмитро Бортнянський</dc:title>
  <dc:creator>1</dc:creator>
  <cp:lastModifiedBy>1</cp:lastModifiedBy>
  <cp:revision>3</cp:revision>
  <dcterms:created xsi:type="dcterms:W3CDTF">2014-11-19T17:55:00Z</dcterms:created>
  <dcterms:modified xsi:type="dcterms:W3CDTF">2014-11-19T19:32:54Z</dcterms:modified>
</cp:coreProperties>
</file>