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52736"/>
            <a:ext cx="8458200" cy="115212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                           </a:t>
            </a:r>
            <a:r>
              <a:rPr lang="ru-RU" sz="2800" b="1" dirty="0" err="1" smtClean="0"/>
              <a:t>Презентація</a:t>
            </a:r>
            <a:r>
              <a:rPr lang="ru-RU" sz="2800" b="1" dirty="0" smtClean="0"/>
              <a:t> на тему:</a:t>
            </a:r>
          </a:p>
          <a:p>
            <a:r>
              <a:rPr lang="uk-UA" sz="2800" b="1" dirty="0" smtClean="0"/>
              <a:t>               </a:t>
            </a:r>
            <a:r>
              <a:rPr lang="uk-UA" sz="2800" b="1" dirty="0" err="1" smtClean="0"/>
              <a:t>“Лятошинський</a:t>
            </a:r>
            <a:r>
              <a:rPr lang="uk-UA" sz="2800" b="1" dirty="0" smtClean="0"/>
              <a:t>  Борис  </a:t>
            </a:r>
            <a:r>
              <a:rPr lang="uk-UA" sz="2800" b="1" dirty="0" err="1" smtClean="0"/>
              <a:t>Миколайович”</a:t>
            </a:r>
            <a:endParaRPr lang="ru-RU" sz="2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4725144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Виконала:</a:t>
            </a:r>
            <a:b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</a:br>
            <a: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учениця 10-б класу</a:t>
            </a:r>
            <a:b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</a:br>
            <a: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гімназії №315</a:t>
            </a:r>
            <a:b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</a:br>
            <a: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м. </a:t>
            </a:r>
            <a:r>
              <a:rPr lang="uk-UA" cap="all" dirty="0" err="1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києва</a:t>
            </a:r>
            <a:endParaRPr lang="uk-UA" cap="all" dirty="0" smtClean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uk-UA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Орел </a:t>
            </a:r>
            <a:r>
              <a:rPr lang="uk-UA" cap="all" dirty="0" err="1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анастасія</a:t>
            </a:r>
            <a:endParaRPr lang="ru-RU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4248472" cy="565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88024" y="1340768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Пам'ятник</a:t>
            </a:r>
            <a:r>
              <a:rPr lang="ru-RU" b="1" i="1" dirty="0" smtClean="0"/>
              <a:t> Б. М. </a:t>
            </a:r>
            <a:r>
              <a:rPr lang="ru-RU" b="1" i="1" dirty="0" err="1" smtClean="0"/>
              <a:t>Лятошинському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Житомирі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dirty="0" err="1" smtClean="0"/>
              <a:t>Повоєнні</a:t>
            </a:r>
            <a:r>
              <a:rPr lang="ru-RU" dirty="0" smtClean="0"/>
              <a:t>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400" dirty="0" err="1" smtClean="0"/>
              <a:t>Влітку</a:t>
            </a:r>
            <a:r>
              <a:rPr lang="ru-RU" sz="3400" dirty="0" smtClean="0"/>
              <a:t> 1944 року </a:t>
            </a:r>
            <a:r>
              <a:rPr lang="ru-RU" sz="3400" dirty="0" err="1" smtClean="0"/>
              <a:t>Лятошинський</a:t>
            </a:r>
            <a:r>
              <a:rPr lang="ru-RU" sz="3400" dirty="0" smtClean="0"/>
              <a:t> </a:t>
            </a:r>
            <a:r>
              <a:rPr lang="ru-RU" sz="3400" dirty="0" err="1" smtClean="0"/>
              <a:t>повернувся</a:t>
            </a:r>
            <a:r>
              <a:rPr lang="ru-RU" sz="3400" dirty="0" smtClean="0"/>
              <a:t> на </a:t>
            </a:r>
            <a:r>
              <a:rPr lang="ru-RU" sz="3400" dirty="0" err="1" smtClean="0"/>
              <a:t>Україну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відразу</a:t>
            </a:r>
            <a:r>
              <a:rPr lang="ru-RU" sz="3400" dirty="0" smtClean="0"/>
              <a:t> ж </a:t>
            </a:r>
            <a:r>
              <a:rPr lang="ru-RU" sz="3400" dirty="0" err="1" smtClean="0"/>
              <a:t>включився</a:t>
            </a:r>
            <a:r>
              <a:rPr lang="ru-RU" sz="3400" dirty="0" smtClean="0"/>
              <a:t> у </a:t>
            </a:r>
            <a:r>
              <a:rPr lang="ru-RU" sz="3400" dirty="0" err="1" smtClean="0"/>
              <a:t>музичне</a:t>
            </a:r>
            <a:r>
              <a:rPr lang="ru-RU" sz="3400" dirty="0" smtClean="0"/>
              <a:t> </a:t>
            </a:r>
            <a:r>
              <a:rPr lang="ru-RU" sz="3400" dirty="0" err="1" smtClean="0"/>
              <a:t>життя</a:t>
            </a:r>
            <a:r>
              <a:rPr lang="ru-RU" sz="3400" dirty="0" smtClean="0"/>
              <a:t> </a:t>
            </a:r>
            <a:r>
              <a:rPr lang="ru-RU" sz="3400" dirty="0" err="1" smtClean="0"/>
              <a:t>Києва</a:t>
            </a:r>
            <a:r>
              <a:rPr lang="ru-RU" sz="3400" dirty="0" smtClean="0"/>
              <a:t>. З 1944 </a:t>
            </a:r>
            <a:r>
              <a:rPr lang="ru-RU" sz="3400" dirty="0" err="1" smtClean="0"/>
              <a:t>і</a:t>
            </a:r>
            <a:r>
              <a:rPr lang="ru-RU" sz="3400" dirty="0" smtClean="0"/>
              <a:t> до </a:t>
            </a:r>
            <a:r>
              <a:rPr lang="ru-RU" sz="3400" dirty="0" err="1" smtClean="0"/>
              <a:t>самої</a:t>
            </a:r>
            <a:r>
              <a:rPr lang="ru-RU" sz="3400" dirty="0" smtClean="0"/>
              <a:t> </a:t>
            </a:r>
            <a:r>
              <a:rPr lang="ru-RU" sz="3400" dirty="0" err="1" smtClean="0"/>
              <a:t>смерті</a:t>
            </a:r>
            <a:r>
              <a:rPr lang="ru-RU" sz="3400" dirty="0" smtClean="0"/>
              <a:t> (1968) </a:t>
            </a:r>
            <a:r>
              <a:rPr lang="ru-RU" sz="3400" dirty="0" err="1" smtClean="0"/>
              <a:t>він</a:t>
            </a:r>
            <a:r>
              <a:rPr lang="ru-RU" sz="3400" dirty="0" smtClean="0"/>
              <a:t> жив у </a:t>
            </a:r>
            <a:r>
              <a:rPr lang="ru-RU" sz="3400" dirty="0" err="1" smtClean="0"/>
              <a:t>будинку</a:t>
            </a:r>
            <a:r>
              <a:rPr lang="ru-RU" sz="3400" dirty="0" smtClean="0"/>
              <a:t> </a:t>
            </a:r>
            <a:r>
              <a:rPr lang="ru-RU" sz="3400" dirty="0" err="1" smtClean="0"/>
              <a:t>письменників</a:t>
            </a:r>
            <a:r>
              <a:rPr lang="ru-RU" sz="3400" dirty="0" smtClean="0"/>
              <a:t> </a:t>
            </a:r>
            <a:r>
              <a:rPr lang="ru-RU" sz="3400" dirty="0" err="1" smtClean="0"/>
              <a:t>Роліт</a:t>
            </a:r>
            <a:r>
              <a:rPr lang="ru-RU" sz="3400" dirty="0" smtClean="0"/>
              <a:t>, де </a:t>
            </a:r>
            <a:r>
              <a:rPr lang="ru-RU" sz="3400" dirty="0" err="1" smtClean="0"/>
              <a:t>встановлено</a:t>
            </a:r>
            <a:r>
              <a:rPr lang="ru-RU" sz="3400" dirty="0" smtClean="0"/>
              <a:t> </a:t>
            </a:r>
            <a:r>
              <a:rPr lang="ru-RU" sz="3400" dirty="0" err="1" smtClean="0"/>
              <a:t>меморіальну</a:t>
            </a:r>
            <a:r>
              <a:rPr lang="ru-RU" sz="3400" dirty="0" smtClean="0"/>
              <a:t> </a:t>
            </a:r>
            <a:r>
              <a:rPr lang="ru-RU" sz="3400" dirty="0" err="1" smtClean="0"/>
              <a:t>дошку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композиторові</a:t>
            </a:r>
            <a:r>
              <a:rPr lang="ru-RU" sz="3400" dirty="0" smtClean="0"/>
              <a:t>. </a:t>
            </a:r>
            <a:r>
              <a:rPr lang="ru-RU" sz="3400" dirty="0" err="1" smtClean="0"/>
              <a:t>Лятошинського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призначають</a:t>
            </a:r>
            <a:r>
              <a:rPr lang="ru-RU" sz="3400" dirty="0" smtClean="0"/>
              <a:t> </a:t>
            </a:r>
            <a:r>
              <a:rPr lang="ru-RU" sz="3400" dirty="0" err="1" smtClean="0"/>
              <a:t>художнім</a:t>
            </a:r>
            <a:r>
              <a:rPr lang="ru-RU" sz="3400" dirty="0" smtClean="0"/>
              <a:t> </a:t>
            </a:r>
            <a:r>
              <a:rPr lang="ru-RU" sz="3400" dirty="0" err="1" smtClean="0"/>
              <a:t>керівником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Української</a:t>
            </a:r>
            <a:r>
              <a:rPr lang="ru-RU" sz="3400" dirty="0" smtClean="0"/>
              <a:t> </a:t>
            </a:r>
            <a:r>
              <a:rPr lang="ru-RU" sz="3400" dirty="0" err="1" smtClean="0"/>
              <a:t>філармонії</a:t>
            </a:r>
            <a:r>
              <a:rPr lang="ru-RU" sz="3400" dirty="0" smtClean="0"/>
              <a:t>, </a:t>
            </a:r>
            <a:r>
              <a:rPr lang="ru-RU" sz="3400" dirty="0" err="1" smtClean="0"/>
              <a:t>він</a:t>
            </a:r>
            <a:r>
              <a:rPr lang="ru-RU" sz="3400" dirty="0" smtClean="0"/>
              <a:t> </a:t>
            </a:r>
            <a:r>
              <a:rPr lang="ru-RU" sz="3400" dirty="0" err="1" smtClean="0"/>
              <a:t>працює</a:t>
            </a:r>
            <a:r>
              <a:rPr lang="ru-RU" sz="3400" dirty="0" smtClean="0"/>
              <a:t> </a:t>
            </a:r>
            <a:r>
              <a:rPr lang="ru-RU" sz="3400" dirty="0" err="1" smtClean="0"/>
              <a:t>музичним</a:t>
            </a:r>
            <a:r>
              <a:rPr lang="ru-RU" sz="3400" dirty="0" smtClean="0"/>
              <a:t> консультантом у </a:t>
            </a:r>
            <a:r>
              <a:rPr lang="ru-RU" sz="3400" dirty="0" err="1" smtClean="0"/>
              <a:t>Радіокомітеті</a:t>
            </a:r>
            <a:r>
              <a:rPr lang="ru-RU" sz="3400" dirty="0" smtClean="0"/>
              <a:t>, </a:t>
            </a:r>
            <a:r>
              <a:rPr lang="ru-RU" sz="3400" dirty="0" err="1" smtClean="0"/>
              <a:t>викладає</a:t>
            </a:r>
            <a:r>
              <a:rPr lang="ru-RU" sz="3400" dirty="0" smtClean="0"/>
              <a:t> </a:t>
            </a:r>
            <a:r>
              <a:rPr lang="ru-RU" sz="3400" dirty="0" err="1" smtClean="0"/>
              <a:t>у</a:t>
            </a:r>
            <a:r>
              <a:rPr lang="ru-RU" sz="3400" dirty="0" smtClean="0"/>
              <a:t> </a:t>
            </a:r>
            <a:r>
              <a:rPr lang="ru-RU" sz="3400" dirty="0" err="1" smtClean="0"/>
              <a:t>Київській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консерваторії</a:t>
            </a:r>
            <a:r>
              <a:rPr lang="ru-RU" sz="3400" dirty="0" smtClean="0"/>
              <a:t>. </a:t>
            </a:r>
          </a:p>
          <a:p>
            <a:pPr>
              <a:buNone/>
            </a:pPr>
            <a:r>
              <a:rPr lang="ru-RU" sz="3400" dirty="0" smtClean="0"/>
              <a:t>	</a:t>
            </a:r>
          </a:p>
          <a:p>
            <a:pPr>
              <a:buNone/>
            </a:pPr>
            <a:r>
              <a:rPr lang="ru-RU" sz="3400" dirty="0" smtClean="0"/>
              <a:t>	</a:t>
            </a:r>
            <a:r>
              <a:rPr lang="ru-RU" sz="3400" dirty="0" err="1" smtClean="0"/>
              <a:t>Кінець</a:t>
            </a:r>
            <a:r>
              <a:rPr lang="ru-RU" sz="3400" dirty="0" smtClean="0"/>
              <a:t> 40-х — 50-ті роки стали </a:t>
            </a:r>
            <a:r>
              <a:rPr lang="ru-RU" sz="3400" dirty="0" err="1" smtClean="0"/>
              <a:t>наступним</a:t>
            </a:r>
            <a:r>
              <a:rPr lang="ru-RU" sz="3400" dirty="0" smtClean="0"/>
              <a:t> </a:t>
            </a:r>
            <a:r>
              <a:rPr lang="ru-RU" sz="3400" dirty="0" err="1" smtClean="0"/>
              <a:t>плідним</a:t>
            </a:r>
            <a:r>
              <a:rPr lang="ru-RU" sz="3400" dirty="0" smtClean="0"/>
              <a:t> </a:t>
            </a:r>
            <a:r>
              <a:rPr lang="ru-RU" sz="3400" dirty="0" err="1" smtClean="0"/>
              <a:t>етапом</a:t>
            </a:r>
            <a:r>
              <a:rPr lang="ru-RU" sz="3400" dirty="0" smtClean="0"/>
              <a:t> у </a:t>
            </a:r>
            <a:r>
              <a:rPr lang="ru-RU" sz="3400" dirty="0" err="1" smtClean="0"/>
              <a:t>мистецькій</a:t>
            </a:r>
            <a:r>
              <a:rPr lang="ru-RU" sz="3400" dirty="0" smtClean="0"/>
              <a:t> </a:t>
            </a:r>
            <a:r>
              <a:rPr lang="ru-RU" sz="3400" dirty="0" err="1" smtClean="0"/>
              <a:t>діяльності</a:t>
            </a:r>
            <a:r>
              <a:rPr lang="ru-RU" sz="3400" dirty="0" smtClean="0"/>
              <a:t> </a:t>
            </a:r>
            <a:r>
              <a:rPr lang="ru-RU" sz="3400" dirty="0" err="1" smtClean="0"/>
              <a:t>Лятошинського</a:t>
            </a:r>
            <a:r>
              <a:rPr lang="ru-RU" sz="3400" dirty="0" smtClean="0"/>
              <a:t>. В </a:t>
            </a:r>
            <a:r>
              <a:rPr lang="ru-RU" sz="3400" dirty="0" err="1" smtClean="0"/>
              <a:t>цей</a:t>
            </a:r>
            <a:r>
              <a:rPr lang="ru-RU" sz="3400" dirty="0" smtClean="0"/>
              <a:t> </a:t>
            </a:r>
            <a:r>
              <a:rPr lang="ru-RU" sz="3400" dirty="0" err="1" smtClean="0"/>
              <a:t>період</a:t>
            </a:r>
            <a:r>
              <a:rPr lang="ru-RU" sz="3400" dirty="0" smtClean="0"/>
              <a:t> </a:t>
            </a:r>
            <a:r>
              <a:rPr lang="ru-RU" sz="3400" dirty="0" err="1" smtClean="0"/>
              <a:t>він</a:t>
            </a:r>
            <a:r>
              <a:rPr lang="ru-RU" sz="3400" dirty="0" smtClean="0"/>
              <a:t> написав ряд </a:t>
            </a:r>
            <a:r>
              <a:rPr lang="ru-RU" sz="3400" dirty="0" err="1" smtClean="0"/>
              <a:t>хорових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оркестрових</a:t>
            </a:r>
            <a:r>
              <a:rPr lang="ru-RU" sz="3400" dirty="0" smtClean="0"/>
              <a:t> </a:t>
            </a:r>
            <a:r>
              <a:rPr lang="ru-RU" sz="3400" dirty="0" err="1" smtClean="0"/>
              <a:t>творів</a:t>
            </a:r>
            <a:r>
              <a:rPr lang="ru-RU" sz="3400" dirty="0" smtClean="0"/>
              <a:t>, </a:t>
            </a:r>
            <a:r>
              <a:rPr lang="ru-RU" sz="3400" dirty="0" err="1" smtClean="0"/>
              <a:t>романсів</a:t>
            </a:r>
            <a:r>
              <a:rPr lang="ru-RU" sz="3400" dirty="0" smtClean="0"/>
              <a:t>, </a:t>
            </a:r>
            <a:r>
              <a:rPr lang="ru-RU" sz="3400" dirty="0" err="1" smtClean="0"/>
              <a:t>музику</a:t>
            </a:r>
            <a:r>
              <a:rPr lang="ru-RU" sz="3400" dirty="0" smtClean="0"/>
              <a:t> до </a:t>
            </a:r>
            <a:r>
              <a:rPr lang="ru-RU" sz="3400" dirty="0" err="1" smtClean="0"/>
              <a:t>кінофільмів</a:t>
            </a:r>
            <a:r>
              <a:rPr lang="ru-RU" sz="3400" dirty="0" smtClean="0"/>
              <a:t>. </a:t>
            </a:r>
            <a:r>
              <a:rPr lang="ru-RU" sz="3400" dirty="0" err="1" smtClean="0"/>
              <a:t>Серед</a:t>
            </a:r>
            <a:r>
              <a:rPr lang="ru-RU" sz="3400" dirty="0" smtClean="0"/>
              <a:t> </a:t>
            </a:r>
            <a:r>
              <a:rPr lang="ru-RU" sz="3400" dirty="0" err="1" smtClean="0"/>
              <a:t>найзначніших</a:t>
            </a:r>
            <a:r>
              <a:rPr lang="ru-RU" sz="3400" dirty="0" smtClean="0"/>
              <a:t> </a:t>
            </a:r>
            <a:r>
              <a:rPr lang="ru-RU" sz="3400" dirty="0" err="1" smtClean="0"/>
              <a:t>творів</a:t>
            </a:r>
            <a:r>
              <a:rPr lang="ru-RU" sz="3400" dirty="0" smtClean="0"/>
              <a:t> — </a:t>
            </a:r>
            <a:r>
              <a:rPr lang="ru-RU" sz="3400" dirty="0" err="1" smtClean="0"/>
              <a:t>Симфонія</a:t>
            </a:r>
            <a:r>
              <a:rPr lang="ru-RU" sz="3400" dirty="0" smtClean="0"/>
              <a:t> № 3, </a:t>
            </a:r>
            <a:r>
              <a:rPr lang="ru-RU" sz="3400" dirty="0" err="1" smtClean="0"/>
              <a:t>симфонічна</a:t>
            </a:r>
            <a:r>
              <a:rPr lang="ru-RU" sz="3400" dirty="0" smtClean="0"/>
              <a:t> </a:t>
            </a:r>
            <a:r>
              <a:rPr lang="ru-RU" sz="3400" dirty="0" err="1" smtClean="0"/>
              <a:t>балада</a:t>
            </a:r>
            <a:r>
              <a:rPr lang="ru-RU" sz="3400" dirty="0" smtClean="0"/>
              <a:t> «</a:t>
            </a:r>
            <a:r>
              <a:rPr lang="ru-RU" sz="3400" dirty="0" err="1" smtClean="0"/>
              <a:t>Гражина</a:t>
            </a:r>
            <a:r>
              <a:rPr lang="ru-RU" sz="3400" dirty="0" smtClean="0"/>
              <a:t>», «Поема </a:t>
            </a:r>
            <a:r>
              <a:rPr lang="ru-RU" sz="3400" dirty="0" err="1" smtClean="0"/>
              <a:t>возз'єднання</a:t>
            </a:r>
            <a:r>
              <a:rPr lang="ru-RU" sz="3400" dirty="0" smtClean="0"/>
              <a:t>», </a:t>
            </a:r>
            <a:r>
              <a:rPr lang="ru-RU" sz="3400" dirty="0" err="1" smtClean="0"/>
              <a:t>поема</a:t>
            </a:r>
            <a:r>
              <a:rPr lang="ru-RU" sz="3400" dirty="0" smtClean="0"/>
              <a:t> «На берегах </a:t>
            </a:r>
            <a:r>
              <a:rPr lang="ru-RU" sz="3400" dirty="0" err="1" smtClean="0"/>
              <a:t>Вісли</a:t>
            </a:r>
            <a:r>
              <a:rPr lang="ru-RU" sz="3400" dirty="0" smtClean="0"/>
              <a:t>», Концерт для </a:t>
            </a:r>
            <a:r>
              <a:rPr lang="ru-RU" sz="3400" dirty="0" err="1" smtClean="0"/>
              <a:t>фортепіано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оркестром. </a:t>
            </a:r>
            <a:r>
              <a:rPr lang="ru-RU" sz="3400" dirty="0" err="1" smtClean="0"/>
              <a:t>Ваговим</a:t>
            </a:r>
            <a:r>
              <a:rPr lang="ru-RU" sz="3400" dirty="0" smtClean="0"/>
              <a:t> вкладом в </a:t>
            </a:r>
            <a:r>
              <a:rPr lang="ru-RU" sz="3400" dirty="0" err="1" smtClean="0"/>
              <a:t>українську</a:t>
            </a:r>
            <a:r>
              <a:rPr lang="ru-RU" sz="3400" dirty="0" smtClean="0"/>
              <a:t> </a:t>
            </a:r>
            <a:r>
              <a:rPr lang="ru-RU" sz="3400" dirty="0" err="1" smtClean="0"/>
              <a:t>хорову</a:t>
            </a:r>
            <a:r>
              <a:rPr lang="ru-RU" sz="3400" dirty="0" smtClean="0"/>
              <a:t> </a:t>
            </a:r>
            <a:r>
              <a:rPr lang="ru-RU" sz="3400" dirty="0" err="1" smtClean="0"/>
              <a:t>творчість</a:t>
            </a:r>
            <a:r>
              <a:rPr lang="ru-RU" sz="3400" dirty="0" smtClean="0"/>
              <a:t> </a:t>
            </a:r>
            <a:r>
              <a:rPr lang="ru-RU" sz="3400" dirty="0" err="1" smtClean="0"/>
              <a:t>повоєнних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років</a:t>
            </a:r>
            <a:r>
              <a:rPr lang="ru-RU" sz="3400" dirty="0" smtClean="0"/>
              <a:t> стали хори Б. </a:t>
            </a:r>
            <a:r>
              <a:rPr lang="ru-RU" sz="3400" dirty="0" err="1" smtClean="0"/>
              <a:t>Лятошинського</a:t>
            </a:r>
            <a:r>
              <a:rPr lang="ru-RU" sz="3400" dirty="0" smtClean="0"/>
              <a:t> на </a:t>
            </a:r>
            <a:r>
              <a:rPr lang="ru-RU" sz="3400" dirty="0" err="1" smtClean="0"/>
              <a:t>вірші</a:t>
            </a:r>
            <a:r>
              <a:rPr lang="ru-RU" sz="3400" dirty="0" smtClean="0"/>
              <a:t> Т. </a:t>
            </a:r>
            <a:r>
              <a:rPr lang="ru-RU" sz="3400" dirty="0" err="1" smtClean="0"/>
              <a:t>Шевченка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О. </a:t>
            </a:r>
            <a:r>
              <a:rPr lang="ru-RU" sz="3400" dirty="0" err="1" smtClean="0"/>
              <a:t>Пушкіна</a:t>
            </a:r>
            <a:r>
              <a:rPr lang="ru-RU" sz="3400" dirty="0" smtClean="0"/>
              <a:t>.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	</a:t>
            </a:r>
            <a:r>
              <a:rPr lang="ru-RU" sz="3400" dirty="0" err="1" smtClean="0"/>
              <a:t>Серед</a:t>
            </a:r>
            <a:r>
              <a:rPr lang="ru-RU" sz="3400" dirty="0" smtClean="0"/>
              <a:t> </a:t>
            </a:r>
            <a:r>
              <a:rPr lang="ru-RU" sz="3400" dirty="0" err="1" smtClean="0"/>
              <a:t>останніх</a:t>
            </a:r>
            <a:r>
              <a:rPr lang="ru-RU" sz="3400" dirty="0" smtClean="0"/>
              <a:t> </a:t>
            </a:r>
            <a:r>
              <a:rPr lang="ru-RU" sz="3400" dirty="0" err="1" smtClean="0"/>
              <a:t>творів</a:t>
            </a:r>
            <a:r>
              <a:rPr lang="ru-RU" sz="3400" dirty="0" smtClean="0"/>
              <a:t> </a:t>
            </a:r>
            <a:r>
              <a:rPr lang="ru-RU" sz="3400" dirty="0" err="1" smtClean="0"/>
              <a:t>Б.Лятошинського</a:t>
            </a:r>
            <a:r>
              <a:rPr lang="ru-RU" sz="3400" dirty="0" smtClean="0"/>
              <a:t> — </a:t>
            </a:r>
            <a:r>
              <a:rPr lang="ru-RU" sz="3400" dirty="0" err="1" smtClean="0"/>
              <a:t>симфонії</a:t>
            </a:r>
            <a:r>
              <a:rPr lang="ru-RU" sz="3400" dirty="0" smtClean="0"/>
              <a:t> № 4 </a:t>
            </a:r>
            <a:r>
              <a:rPr lang="ru-RU" sz="3400" dirty="0" err="1" smtClean="0"/>
              <a:t>і</a:t>
            </a:r>
            <a:r>
              <a:rPr lang="ru-RU" sz="3400" dirty="0" smtClean="0"/>
              <a:t> № 5, «</a:t>
            </a:r>
            <a:r>
              <a:rPr lang="ru-RU" sz="3400" dirty="0" err="1" smtClean="0"/>
              <a:t>Слов'янська</a:t>
            </a:r>
            <a:r>
              <a:rPr lang="ru-RU" sz="3400" dirty="0" smtClean="0"/>
              <a:t> </a:t>
            </a:r>
            <a:r>
              <a:rPr lang="ru-RU" sz="3400" dirty="0" err="1" smtClean="0"/>
              <a:t>сюїта</a:t>
            </a:r>
            <a:r>
              <a:rPr lang="ru-RU" sz="3400" dirty="0" smtClean="0"/>
              <a:t>» та «</a:t>
            </a:r>
            <a:r>
              <a:rPr lang="ru-RU" sz="3400" dirty="0" err="1" smtClean="0"/>
              <a:t>Лірична</a:t>
            </a:r>
            <a:r>
              <a:rPr lang="ru-RU" sz="3400" dirty="0" smtClean="0"/>
              <a:t> поема».</a:t>
            </a:r>
          </a:p>
          <a:p>
            <a:pPr>
              <a:buNone/>
            </a:pPr>
            <a:r>
              <a:rPr lang="ru-RU" sz="3400" dirty="0" smtClean="0"/>
              <a:t>	</a:t>
            </a:r>
          </a:p>
          <a:p>
            <a:pPr>
              <a:buNone/>
            </a:pPr>
            <a:r>
              <a:rPr lang="ru-RU" sz="3400" dirty="0" smtClean="0"/>
              <a:t>	Помер 15 </a:t>
            </a:r>
            <a:r>
              <a:rPr lang="ru-RU" sz="3400" dirty="0" err="1" smtClean="0"/>
              <a:t>квітня</a:t>
            </a:r>
            <a:r>
              <a:rPr lang="ru-RU" sz="3400" dirty="0" smtClean="0"/>
              <a:t> 1968 року, </a:t>
            </a:r>
            <a:r>
              <a:rPr lang="ru-RU" sz="3400" dirty="0" err="1" smtClean="0"/>
              <a:t>похований</a:t>
            </a:r>
            <a:r>
              <a:rPr lang="ru-RU" sz="3400" dirty="0" smtClean="0"/>
              <a:t> на Байковому </a:t>
            </a:r>
            <a:r>
              <a:rPr lang="ru-RU" sz="3400" dirty="0" err="1" smtClean="0"/>
              <a:t>цвинтарі</a:t>
            </a:r>
            <a:r>
              <a:rPr lang="ru-RU" sz="3400" dirty="0" smtClean="0"/>
              <a:t> в </a:t>
            </a:r>
            <a:r>
              <a:rPr lang="ru-RU" sz="3400" dirty="0" err="1" smtClean="0"/>
              <a:t>Києві</a:t>
            </a:r>
            <a:r>
              <a:rPr lang="ru-RU" sz="3400" dirty="0" smtClean="0"/>
              <a:t> (</a:t>
            </a:r>
            <a:r>
              <a:rPr lang="ru-RU" sz="3400" dirty="0" err="1" smtClean="0"/>
              <a:t>надгробок</a:t>
            </a:r>
            <a:r>
              <a:rPr lang="ru-RU" sz="3400" dirty="0" smtClean="0"/>
              <a:t> — бронза; скульптор О. О. Банников, </a:t>
            </a:r>
            <a:r>
              <a:rPr lang="ru-RU" sz="3400" dirty="0" err="1" smtClean="0"/>
              <a:t>архітектор</a:t>
            </a:r>
            <a:r>
              <a:rPr lang="ru-RU" sz="3400" dirty="0" smtClean="0"/>
              <a:t> А. П. </a:t>
            </a:r>
            <a:r>
              <a:rPr lang="ru-RU" sz="3400" dirty="0" err="1" smtClean="0"/>
              <a:t>Сницарєв</a:t>
            </a:r>
            <a:r>
              <a:rPr lang="ru-RU" sz="3400" dirty="0" smtClean="0"/>
              <a:t>; </a:t>
            </a:r>
            <a:r>
              <a:rPr lang="ru-RU" sz="3400" dirty="0" err="1" smtClean="0"/>
              <a:t>встановлений</a:t>
            </a:r>
            <a:r>
              <a:rPr lang="ru-RU" sz="3400" dirty="0" smtClean="0"/>
              <a:t> у 1971 </a:t>
            </a:r>
            <a:r>
              <a:rPr lang="ru-RU" sz="3400" dirty="0" err="1" smtClean="0"/>
              <a:t>році</a:t>
            </a:r>
            <a:r>
              <a:rPr lang="ru-RU" sz="3400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5616624" cy="422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23728" y="332656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/>
              <a:t>Меморіальна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дошка</a:t>
            </a:r>
            <a:r>
              <a:rPr lang="ru-RU" sz="2000" b="1" i="1" dirty="0" smtClean="0"/>
              <a:t> Б. </a:t>
            </a:r>
            <a:r>
              <a:rPr lang="ru-RU" sz="2000" b="1" i="1" dirty="0" err="1" smtClean="0"/>
              <a:t>Лятошинському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будинку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письменників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Роліт</a:t>
            </a:r>
            <a:r>
              <a:rPr lang="ru-RU" sz="2000" b="1" i="1" dirty="0" smtClean="0"/>
              <a:t> у </a:t>
            </a:r>
            <a:r>
              <a:rPr lang="ru-RU" sz="2000" b="1" i="1" dirty="0" err="1" smtClean="0"/>
              <a:t>Києві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твори (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струнний</a:t>
            </a:r>
            <a:r>
              <a:rPr lang="ru-RU" dirty="0" smtClean="0"/>
              <a:t> квартет ор. 1, </a:t>
            </a:r>
            <a:r>
              <a:rPr lang="en-US" dirty="0" smtClean="0"/>
              <a:t>d-moll)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композиторів-кучкістів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творам</a:t>
            </a:r>
            <a:r>
              <a:rPr lang="ru-RU" dirty="0" smtClean="0"/>
              <a:t>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/>
              <a:t>поміркована</a:t>
            </a:r>
            <a:r>
              <a:rPr lang="ru-RU" dirty="0" smtClean="0"/>
              <a:t> </a:t>
            </a:r>
            <a:r>
              <a:rPr lang="ru-RU" dirty="0" err="1" smtClean="0"/>
              <a:t>гармонічна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(</a:t>
            </a:r>
            <a:r>
              <a:rPr lang="ru-RU" dirty="0" err="1" smtClean="0"/>
              <a:t>чітка</a:t>
            </a:r>
            <a:r>
              <a:rPr lang="ru-RU" dirty="0" smtClean="0"/>
              <a:t> </a:t>
            </a:r>
            <a:r>
              <a:rPr lang="ru-RU" dirty="0" err="1" smtClean="0"/>
              <a:t>акордова</a:t>
            </a:r>
            <a:r>
              <a:rPr lang="ru-RU" dirty="0" smtClean="0"/>
              <a:t> </a:t>
            </a:r>
            <a:r>
              <a:rPr lang="ru-RU" dirty="0" err="1" smtClean="0"/>
              <a:t>будова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ладотональна</a:t>
            </a:r>
            <a:r>
              <a:rPr lang="ru-RU" dirty="0" smtClean="0"/>
              <a:t> </a:t>
            </a:r>
            <a:r>
              <a:rPr lang="ru-RU" dirty="0" err="1" smtClean="0"/>
              <a:t>логіка</a:t>
            </a:r>
            <a:r>
              <a:rPr lang="ru-RU" dirty="0" smtClean="0"/>
              <a:t>), </a:t>
            </a:r>
            <a:r>
              <a:rPr lang="ru-RU" dirty="0" err="1" smtClean="0"/>
              <a:t>ясний</a:t>
            </a:r>
            <a:r>
              <a:rPr lang="ru-RU" dirty="0" smtClean="0"/>
              <a:t> </a:t>
            </a:r>
            <a:r>
              <a:rPr lang="ru-RU" dirty="0" err="1" smtClean="0"/>
              <a:t>рельєфний</a:t>
            </a:r>
            <a:r>
              <a:rPr lang="ru-RU" dirty="0" smtClean="0"/>
              <a:t> ритм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випукла</a:t>
            </a:r>
            <a:r>
              <a:rPr lang="ru-RU" dirty="0" smtClean="0"/>
              <a:t> </a:t>
            </a:r>
            <a:r>
              <a:rPr lang="ru-RU" dirty="0" err="1" smtClean="0"/>
              <a:t>мелодія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Дальший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Б. </a:t>
            </a:r>
            <a:r>
              <a:rPr lang="ru-RU" dirty="0" err="1" smtClean="0"/>
              <a:t>Лятошниського</a:t>
            </a:r>
            <a:r>
              <a:rPr lang="ru-RU" dirty="0" smtClean="0"/>
              <a:t> (ор.5—18)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зростаючою</a:t>
            </a:r>
            <a:r>
              <a:rPr lang="ru-RU" dirty="0" smtClean="0"/>
              <a:t> </a:t>
            </a:r>
            <a:r>
              <a:rPr lang="ru-RU" dirty="0" err="1" smtClean="0"/>
              <a:t>самозаглибленістю</a:t>
            </a:r>
            <a:r>
              <a:rPr lang="ru-RU" dirty="0" smtClean="0"/>
              <a:t>, </a:t>
            </a:r>
            <a:r>
              <a:rPr lang="ru-RU" dirty="0" err="1" smtClean="0"/>
              <a:t>пориванням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забарвленням</a:t>
            </a:r>
            <a:r>
              <a:rPr lang="ru-RU" dirty="0" smtClean="0"/>
              <a:t> романтичного </a:t>
            </a:r>
            <a:r>
              <a:rPr lang="ru-RU" dirty="0" err="1" smtClean="0"/>
              <a:t>пасеїзму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романси</a:t>
            </a:r>
            <a:r>
              <a:rPr lang="ru-RU" dirty="0" smtClean="0"/>
              <a:t>, як «Проклятое место» (на слова Ф. </a:t>
            </a:r>
            <a:r>
              <a:rPr lang="ru-RU" dirty="0" err="1" smtClean="0"/>
              <a:t>Ґеббеля</a:t>
            </a:r>
            <a:r>
              <a:rPr lang="ru-RU" dirty="0" smtClean="0"/>
              <a:t>), «Цветок самоубийцы» (Г. Гейне), «На кладбище» (І. </a:t>
            </a:r>
            <a:r>
              <a:rPr lang="ru-RU" dirty="0" err="1" smtClean="0"/>
              <a:t>Буніна</a:t>
            </a:r>
            <a:r>
              <a:rPr lang="ru-RU" dirty="0" smtClean="0"/>
              <a:t>), цикл «Лунные тени», «Камыши», «Подводные растения» (К. Бальмонта) та </a:t>
            </a:r>
            <a:r>
              <a:rPr lang="ru-RU" dirty="0" err="1" smtClean="0"/>
              <a:t>інші</a:t>
            </a:r>
            <a:r>
              <a:rPr lang="ru-RU" dirty="0" smtClean="0"/>
              <a:t>, </a:t>
            </a:r>
            <a:r>
              <a:rPr lang="ru-RU" dirty="0" err="1" smtClean="0"/>
              <a:t>написані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1921 </a:t>
            </a:r>
            <a:r>
              <a:rPr lang="ru-RU" dirty="0" err="1" smtClean="0"/>
              <a:t>р</a:t>
            </a:r>
            <a:r>
              <a:rPr lang="ru-RU" dirty="0" smtClean="0"/>
              <a:t> .,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впливи</a:t>
            </a:r>
            <a:r>
              <a:rPr lang="ru-RU" dirty="0" smtClean="0"/>
              <a:t> «</a:t>
            </a:r>
            <a:r>
              <a:rPr lang="ru-RU" dirty="0" err="1" smtClean="0"/>
              <a:t>сучасництва</a:t>
            </a:r>
            <a:r>
              <a:rPr lang="ru-RU" dirty="0" smtClean="0"/>
              <a:t>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загостреними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тяжінням</a:t>
            </a:r>
            <a:r>
              <a:rPr lang="ru-RU" dirty="0" smtClean="0"/>
              <a:t> до </a:t>
            </a:r>
            <a:r>
              <a:rPr lang="ru-RU" dirty="0" err="1" smtClean="0"/>
              <a:t>нервової</a:t>
            </a:r>
            <a:r>
              <a:rPr lang="ru-RU" dirty="0" smtClean="0"/>
              <a:t>, </a:t>
            </a:r>
            <a:r>
              <a:rPr lang="ru-RU" dirty="0" err="1" smtClean="0"/>
              <a:t>напруженої</a:t>
            </a:r>
            <a:r>
              <a:rPr lang="ru-RU" dirty="0" smtClean="0"/>
              <a:t> </a:t>
            </a:r>
            <a:r>
              <a:rPr lang="ru-RU" dirty="0" err="1" smtClean="0"/>
              <a:t>ритміки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опорних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тризвуків</a:t>
            </a:r>
            <a:r>
              <a:rPr lang="ru-RU" dirty="0" smtClean="0"/>
              <a:t> на великий </a:t>
            </a:r>
            <a:r>
              <a:rPr lang="ru-RU" dirty="0" err="1" smtClean="0"/>
              <a:t>септакорд</a:t>
            </a:r>
            <a:r>
              <a:rPr lang="ru-RU" dirty="0" smtClean="0"/>
              <a:t>, </a:t>
            </a:r>
            <a:r>
              <a:rPr lang="ru-RU" dirty="0" err="1" smtClean="0"/>
              <a:t>нонакорд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гармонічні</a:t>
            </a:r>
            <a:r>
              <a:rPr lang="ru-RU" dirty="0" smtClean="0"/>
              <a:t> </a:t>
            </a:r>
            <a:r>
              <a:rPr lang="ru-RU" dirty="0" err="1" smtClean="0"/>
              <a:t>співзвуччя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особливо </a:t>
            </a:r>
            <a:r>
              <a:rPr lang="ru-RU" dirty="0" err="1" smtClean="0"/>
              <a:t>показові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фортепіанна</a:t>
            </a:r>
            <a:r>
              <a:rPr lang="ru-RU" dirty="0" smtClean="0"/>
              <a:t> соната ор. 13, </a:t>
            </a:r>
            <a:r>
              <a:rPr lang="ru-RU" dirty="0" err="1" smtClean="0"/>
              <a:t>фортепіанний</a:t>
            </a:r>
            <a:r>
              <a:rPr lang="ru-RU" dirty="0" smtClean="0"/>
              <a:t> цикл «</a:t>
            </a:r>
            <a:r>
              <a:rPr lang="ru-RU" dirty="0" err="1" smtClean="0"/>
              <a:t>Відображення</a:t>
            </a:r>
            <a:r>
              <a:rPr lang="ru-RU" dirty="0" smtClean="0"/>
              <a:t>», ор. 16, друга соната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, ор. 18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dirty="0" err="1" smtClean="0"/>
              <a:t>Зрілий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300" dirty="0" err="1" smtClean="0"/>
              <a:t>Починаючи</a:t>
            </a:r>
            <a:r>
              <a:rPr lang="ru-RU" sz="4300" dirty="0" smtClean="0"/>
              <a:t> </a:t>
            </a:r>
            <a:r>
              <a:rPr lang="ru-RU" sz="4300" dirty="0" err="1" smtClean="0"/>
              <a:t>з</a:t>
            </a:r>
            <a:r>
              <a:rPr lang="ru-RU" sz="4300" dirty="0" smtClean="0"/>
              <a:t> </a:t>
            </a:r>
            <a:r>
              <a:rPr lang="ru-RU" sz="4300" dirty="0" err="1" smtClean="0"/>
              <a:t>сонати</a:t>
            </a:r>
            <a:r>
              <a:rPr lang="ru-RU" sz="4300" dirty="0" smtClean="0"/>
              <a:t> для скрипки </a:t>
            </a:r>
            <a:r>
              <a:rPr lang="ru-RU" sz="4300" dirty="0" err="1" smtClean="0"/>
              <a:t>і</a:t>
            </a:r>
            <a:r>
              <a:rPr lang="ru-RU" sz="4300" dirty="0" smtClean="0"/>
              <a:t> </a:t>
            </a:r>
            <a:r>
              <a:rPr lang="ru-RU" sz="4300" dirty="0" err="1" smtClean="0"/>
              <a:t>фортепіано</a:t>
            </a:r>
            <a:r>
              <a:rPr lang="ru-RU" sz="4300" dirty="0" smtClean="0"/>
              <a:t> ор. 19, де </a:t>
            </a:r>
            <a:r>
              <a:rPr lang="ru-RU" sz="4300" dirty="0" err="1" smtClean="0"/>
              <a:t>знов</a:t>
            </a:r>
            <a:r>
              <a:rPr lang="ru-RU" sz="4300" dirty="0" smtClean="0"/>
              <a:t> </a:t>
            </a:r>
            <a:r>
              <a:rPr lang="ru-RU" sz="4300" dirty="0" err="1" smtClean="0"/>
              <a:t>виразно</a:t>
            </a:r>
            <a:r>
              <a:rPr lang="ru-RU" sz="4300" dirty="0" smtClean="0"/>
              <a:t> </a:t>
            </a:r>
            <a:r>
              <a:rPr lang="ru-RU" sz="4300" dirty="0" err="1" smtClean="0"/>
              <a:t>виступають</a:t>
            </a:r>
            <a:r>
              <a:rPr lang="ru-RU" sz="4300" dirty="0" smtClean="0"/>
              <a:t> </a:t>
            </a:r>
            <a:r>
              <a:rPr lang="ru-RU" sz="4300" dirty="0" err="1" smtClean="0"/>
              <a:t>життєві</a:t>
            </a:r>
            <a:r>
              <a:rPr lang="ru-RU" sz="4300" dirty="0" smtClean="0"/>
              <a:t> </a:t>
            </a:r>
            <a:r>
              <a:rPr lang="ru-RU" sz="4300" dirty="0" err="1" smtClean="0"/>
              <a:t>колізії</a:t>
            </a:r>
            <a:r>
              <a:rPr lang="ru-RU" sz="4300" dirty="0" smtClean="0"/>
              <a:t>, композитор </a:t>
            </a:r>
            <a:r>
              <a:rPr lang="ru-RU" sz="4300" dirty="0" err="1" smtClean="0"/>
              <a:t>поволі</a:t>
            </a:r>
            <a:r>
              <a:rPr lang="ru-RU" sz="4300" dirty="0" smtClean="0"/>
              <a:t> </a:t>
            </a:r>
            <a:r>
              <a:rPr lang="ru-RU" sz="4300" dirty="0" err="1" smtClean="0"/>
              <a:t>позбувається</a:t>
            </a:r>
            <a:r>
              <a:rPr lang="ru-RU" sz="4300" dirty="0" smtClean="0"/>
              <a:t> </a:t>
            </a:r>
            <a:r>
              <a:rPr lang="ru-RU" sz="4300" dirty="0" err="1" smtClean="0"/>
              <a:t>світу</a:t>
            </a:r>
            <a:r>
              <a:rPr lang="ru-RU" sz="4300" dirty="0" smtClean="0"/>
              <a:t> </a:t>
            </a:r>
            <a:r>
              <a:rPr lang="ru-RU" sz="4300" dirty="0" err="1" smtClean="0"/>
              <a:t>ілюзорних</a:t>
            </a:r>
            <a:r>
              <a:rPr lang="ru-RU" sz="4300" dirty="0" smtClean="0"/>
              <a:t> </a:t>
            </a:r>
            <a:r>
              <a:rPr lang="ru-RU" sz="4300" dirty="0" err="1" smtClean="0"/>
              <a:t>образів</a:t>
            </a:r>
            <a:r>
              <a:rPr lang="ru-RU" sz="4300" dirty="0" smtClean="0"/>
              <a:t> — </a:t>
            </a:r>
            <a:r>
              <a:rPr lang="ru-RU" sz="4300" dirty="0" err="1" smtClean="0"/>
              <a:t>його</a:t>
            </a:r>
            <a:r>
              <a:rPr lang="ru-RU" sz="4300" dirty="0" smtClean="0"/>
              <a:t> мелодика </a:t>
            </a:r>
            <a:r>
              <a:rPr lang="ru-RU" sz="4300" dirty="0" err="1" smtClean="0"/>
              <a:t>стає</a:t>
            </a:r>
            <a:r>
              <a:rPr lang="ru-RU" sz="4300" dirty="0" smtClean="0"/>
              <a:t> </a:t>
            </a:r>
            <a:r>
              <a:rPr lang="ru-RU" sz="4300" dirty="0" err="1" smtClean="0"/>
              <a:t>більш</a:t>
            </a:r>
            <a:r>
              <a:rPr lang="ru-RU" sz="4300" dirty="0" smtClean="0"/>
              <a:t> </a:t>
            </a:r>
            <a:r>
              <a:rPr lang="ru-RU" sz="4300" dirty="0" err="1" smtClean="0"/>
              <a:t>безпосередньою</a:t>
            </a:r>
            <a:r>
              <a:rPr lang="ru-RU" sz="4300" dirty="0" smtClean="0"/>
              <a:t>, </a:t>
            </a:r>
            <a:r>
              <a:rPr lang="ru-RU" sz="4300" dirty="0" err="1" smtClean="0"/>
              <a:t>гармонія</a:t>
            </a:r>
            <a:r>
              <a:rPr lang="ru-RU" sz="4300" dirty="0" smtClean="0"/>
              <a:t> </a:t>
            </a:r>
            <a:r>
              <a:rPr lang="ru-RU" sz="4300" dirty="0" err="1" smtClean="0"/>
              <a:t>більш</a:t>
            </a:r>
            <a:r>
              <a:rPr lang="ru-RU" sz="4300" dirty="0" smtClean="0"/>
              <a:t> </a:t>
            </a:r>
            <a:r>
              <a:rPr lang="ru-RU" sz="4300" dirty="0" err="1" smtClean="0"/>
              <a:t>упевненою</a:t>
            </a:r>
            <a:r>
              <a:rPr lang="ru-RU" sz="4300" dirty="0" smtClean="0"/>
              <a:t>. Композитора </a:t>
            </a:r>
            <a:r>
              <a:rPr lang="ru-RU" sz="4300" dirty="0" err="1" smtClean="0"/>
              <a:t>починає</a:t>
            </a:r>
            <a:r>
              <a:rPr lang="ru-RU" sz="4300" dirty="0" smtClean="0"/>
              <a:t> </a:t>
            </a:r>
            <a:r>
              <a:rPr lang="ru-RU" sz="4300" dirty="0" err="1" smtClean="0"/>
              <a:t>приваблювати</a:t>
            </a:r>
            <a:r>
              <a:rPr lang="ru-RU" sz="4300" dirty="0" smtClean="0"/>
              <a:t> </a:t>
            </a:r>
            <a:r>
              <a:rPr lang="ru-RU" sz="4300" dirty="0" err="1" smtClean="0"/>
              <a:t>гігантська</a:t>
            </a:r>
            <a:r>
              <a:rPr lang="ru-RU" sz="4300" dirty="0" smtClean="0"/>
              <a:t> </a:t>
            </a:r>
            <a:r>
              <a:rPr lang="ru-RU" sz="4300" dirty="0" err="1" smtClean="0"/>
              <a:t>боротьба</a:t>
            </a:r>
            <a:r>
              <a:rPr lang="ru-RU" sz="4300" dirty="0" smtClean="0"/>
              <a:t> за </a:t>
            </a:r>
            <a:r>
              <a:rPr lang="ru-RU" sz="4300" dirty="0" err="1" smtClean="0"/>
              <a:t>перебудову</a:t>
            </a:r>
            <a:r>
              <a:rPr lang="ru-RU" sz="4300" dirty="0" smtClean="0"/>
              <a:t> </a:t>
            </a:r>
            <a:r>
              <a:rPr lang="ru-RU" sz="4300" dirty="0" err="1" smtClean="0"/>
              <a:t>життя</a:t>
            </a:r>
            <a:r>
              <a:rPr lang="ru-RU" sz="4300" dirty="0" smtClean="0"/>
              <a:t>.</a:t>
            </a:r>
          </a:p>
          <a:p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	</a:t>
            </a:r>
            <a:r>
              <a:rPr lang="ru-RU" sz="4300" dirty="0" err="1" smtClean="0"/>
              <a:t>Творча</a:t>
            </a:r>
            <a:r>
              <a:rPr lang="ru-RU" sz="4300" dirty="0" smtClean="0"/>
              <a:t> </a:t>
            </a:r>
            <a:r>
              <a:rPr lang="ru-RU" sz="4300" dirty="0" err="1" smtClean="0"/>
              <a:t>перебудова</a:t>
            </a:r>
            <a:r>
              <a:rPr lang="ru-RU" sz="4300" dirty="0" smtClean="0"/>
              <a:t> композитора особливо </a:t>
            </a:r>
            <a:r>
              <a:rPr lang="ru-RU" sz="4300" dirty="0" err="1" smtClean="0"/>
              <a:t>яскраво</a:t>
            </a:r>
            <a:r>
              <a:rPr lang="ru-RU" sz="4300" dirty="0" smtClean="0"/>
              <a:t> </a:t>
            </a:r>
            <a:r>
              <a:rPr lang="ru-RU" sz="4300" dirty="0" err="1" smtClean="0"/>
              <a:t>виявляється</a:t>
            </a:r>
            <a:r>
              <a:rPr lang="ru-RU" sz="4300" dirty="0" smtClean="0"/>
              <a:t>, </a:t>
            </a:r>
            <a:r>
              <a:rPr lang="ru-RU" sz="4300" dirty="0" err="1" smtClean="0"/>
              <a:t>починаючи</a:t>
            </a:r>
            <a:r>
              <a:rPr lang="ru-RU" sz="4300" dirty="0" smtClean="0"/>
              <a:t> </a:t>
            </a:r>
            <a:r>
              <a:rPr lang="ru-RU" sz="4300" dirty="0" err="1" smtClean="0"/>
              <a:t>з</a:t>
            </a:r>
            <a:r>
              <a:rPr lang="ru-RU" sz="4300" dirty="0" smtClean="0"/>
              <a:t> </a:t>
            </a:r>
            <a:r>
              <a:rPr lang="ru-RU" sz="4300" dirty="0" err="1" smtClean="0"/>
              <a:t>увертюри</a:t>
            </a:r>
            <a:r>
              <a:rPr lang="ru-RU" sz="4300" dirty="0" smtClean="0"/>
              <a:t> на </a:t>
            </a:r>
            <a:r>
              <a:rPr lang="ru-RU" sz="4300" dirty="0" err="1" smtClean="0"/>
              <a:t>чотири</a:t>
            </a:r>
            <a:r>
              <a:rPr lang="ru-RU" sz="4300" dirty="0" smtClean="0"/>
              <a:t> </a:t>
            </a:r>
            <a:r>
              <a:rPr lang="ru-RU" sz="4300" dirty="0" err="1" smtClean="0"/>
              <a:t>українські</a:t>
            </a:r>
            <a:r>
              <a:rPr lang="ru-RU" sz="4300" dirty="0" smtClean="0"/>
              <a:t> теми, ор. 20 (1926 р.) для великого оркестру. Тут </a:t>
            </a:r>
            <a:r>
              <a:rPr lang="ru-RU" sz="4300" dirty="0" err="1" smtClean="0"/>
              <a:t>прояснення</a:t>
            </a:r>
            <a:r>
              <a:rPr lang="ru-RU" sz="4300" dirty="0" smtClean="0"/>
              <a:t> </a:t>
            </a:r>
            <a:r>
              <a:rPr lang="ru-RU" sz="4300" dirty="0" err="1" smtClean="0"/>
              <a:t>його</a:t>
            </a:r>
            <a:r>
              <a:rPr lang="ru-RU" sz="4300" dirty="0" smtClean="0"/>
              <a:t> стилю </a:t>
            </a:r>
            <a:r>
              <a:rPr lang="ru-RU" sz="4300" dirty="0" err="1" smtClean="0"/>
              <a:t>пов'язане</a:t>
            </a:r>
            <a:r>
              <a:rPr lang="ru-RU" sz="4300" dirty="0" smtClean="0"/>
              <a:t> </a:t>
            </a:r>
            <a:r>
              <a:rPr lang="ru-RU" sz="4300" dirty="0" err="1" smtClean="0"/>
              <a:t>з</a:t>
            </a:r>
            <a:r>
              <a:rPr lang="ru-RU" sz="4300" dirty="0" smtClean="0"/>
              <a:t> </a:t>
            </a:r>
            <a:r>
              <a:rPr lang="ru-RU" sz="4300" dirty="0" err="1" smtClean="0"/>
              <a:t>використанням</a:t>
            </a:r>
            <a:r>
              <a:rPr lang="ru-RU" sz="4300" dirty="0" smtClean="0"/>
              <a:t> </a:t>
            </a:r>
            <a:r>
              <a:rPr lang="ru-RU" sz="4300" dirty="0" err="1" smtClean="0"/>
              <a:t>засобів</a:t>
            </a:r>
            <a:r>
              <a:rPr lang="ru-RU" sz="4300" dirty="0" smtClean="0"/>
              <a:t> </a:t>
            </a:r>
            <a:r>
              <a:rPr lang="ru-RU" sz="4300" dirty="0" err="1" smtClean="0"/>
              <a:t>виразності</a:t>
            </a:r>
            <a:r>
              <a:rPr lang="ru-RU" sz="4300" dirty="0" smtClean="0"/>
              <a:t> </a:t>
            </a:r>
            <a:r>
              <a:rPr lang="ru-RU" sz="4300" dirty="0" err="1" smtClean="0"/>
              <a:t>народної</a:t>
            </a:r>
            <a:r>
              <a:rPr lang="ru-RU" sz="4300" dirty="0" smtClean="0"/>
              <a:t> </a:t>
            </a:r>
            <a:r>
              <a:rPr lang="ru-RU" sz="4300" dirty="0" err="1" smtClean="0"/>
              <a:t>пісні</a:t>
            </a:r>
            <a:r>
              <a:rPr lang="ru-RU" sz="4300" dirty="0" smtClean="0"/>
              <a:t>. </a:t>
            </a:r>
            <a:r>
              <a:rPr lang="ru-RU" sz="4300" dirty="0" err="1" smtClean="0"/>
              <a:t>Ще</a:t>
            </a:r>
            <a:r>
              <a:rPr lang="ru-RU" sz="4300" dirty="0" smtClean="0"/>
              <a:t> </a:t>
            </a:r>
            <a:r>
              <a:rPr lang="ru-RU" sz="4300" dirty="0" err="1" smtClean="0"/>
              <a:t>більше</a:t>
            </a:r>
            <a:r>
              <a:rPr lang="ru-RU" sz="4300" dirty="0" smtClean="0"/>
              <a:t> </a:t>
            </a:r>
            <a:r>
              <a:rPr lang="ru-RU" sz="4300" dirty="0" err="1" smtClean="0"/>
              <a:t>це</a:t>
            </a:r>
            <a:r>
              <a:rPr lang="ru-RU" sz="4300" dirty="0" smtClean="0"/>
              <a:t> </a:t>
            </a:r>
            <a:r>
              <a:rPr lang="ru-RU" sz="4300" dirty="0" err="1" smtClean="0"/>
              <a:t>помітно</a:t>
            </a:r>
            <a:r>
              <a:rPr lang="ru-RU" sz="4300" dirty="0" smtClean="0"/>
              <a:t> в </a:t>
            </a:r>
            <a:r>
              <a:rPr lang="ru-RU" sz="4300" dirty="0" err="1" smtClean="0"/>
              <a:t>дальших</a:t>
            </a:r>
            <a:r>
              <a:rPr lang="ru-RU" sz="4300" dirty="0" smtClean="0"/>
              <a:t> </a:t>
            </a:r>
            <a:r>
              <a:rPr lang="ru-RU" sz="4300" dirty="0" err="1" smtClean="0"/>
              <a:t>творах</a:t>
            </a:r>
            <a:r>
              <a:rPr lang="ru-RU" sz="4300" dirty="0" smtClean="0"/>
              <a:t> — у </a:t>
            </a:r>
            <a:r>
              <a:rPr lang="ru-RU" sz="4300" dirty="0" err="1" smtClean="0"/>
              <a:t>трьох</a:t>
            </a:r>
            <a:r>
              <a:rPr lang="ru-RU" sz="4300" dirty="0" smtClean="0"/>
              <a:t> </a:t>
            </a:r>
            <a:r>
              <a:rPr lang="ru-RU" sz="4300" dirty="0" err="1" smtClean="0"/>
              <a:t>п'єсах</a:t>
            </a:r>
            <a:r>
              <a:rPr lang="ru-RU" sz="4300" dirty="0" smtClean="0"/>
              <a:t> на теми </a:t>
            </a:r>
            <a:r>
              <a:rPr lang="ru-RU" sz="4300" dirty="0" err="1" smtClean="0"/>
              <a:t>таджицьких</a:t>
            </a:r>
            <a:r>
              <a:rPr lang="ru-RU" sz="4300" dirty="0" smtClean="0"/>
              <a:t> </a:t>
            </a:r>
            <a:r>
              <a:rPr lang="ru-RU" sz="4300" dirty="0" err="1" smtClean="0"/>
              <a:t>народних</a:t>
            </a:r>
            <a:r>
              <a:rPr lang="ru-RU" sz="4300" dirty="0" smtClean="0"/>
              <a:t> </a:t>
            </a:r>
            <a:r>
              <a:rPr lang="ru-RU" sz="4300" dirty="0" err="1" smtClean="0"/>
              <a:t>пісень</a:t>
            </a:r>
            <a:r>
              <a:rPr lang="ru-RU" sz="4300" dirty="0" smtClean="0"/>
              <a:t> для скрипки </a:t>
            </a:r>
            <a:r>
              <a:rPr lang="ru-RU" sz="4300" dirty="0" err="1" smtClean="0"/>
              <a:t>з</a:t>
            </a:r>
            <a:r>
              <a:rPr lang="ru-RU" sz="4300" dirty="0" smtClean="0"/>
              <a:t> </a:t>
            </a:r>
            <a:r>
              <a:rPr lang="ru-RU" sz="4300" dirty="0" err="1" smtClean="0"/>
              <a:t>фортепіано</a:t>
            </a:r>
            <a:r>
              <a:rPr lang="ru-RU" sz="4300" dirty="0" smtClean="0"/>
              <a:t>, ор. 25 </a:t>
            </a:r>
            <a:r>
              <a:rPr lang="ru-RU" sz="4300" dirty="0" err="1" smtClean="0"/>
              <a:t>і</a:t>
            </a:r>
            <a:r>
              <a:rPr lang="ru-RU" sz="4300" dirty="0" smtClean="0"/>
              <a:t> особливо в </a:t>
            </a:r>
            <a:r>
              <a:rPr lang="ru-RU" sz="4300" dirty="0" err="1" smtClean="0"/>
              <a:t>першій</a:t>
            </a:r>
            <a:r>
              <a:rPr lang="ru-RU" sz="4300" dirty="0" smtClean="0"/>
              <a:t> </a:t>
            </a:r>
            <a:r>
              <a:rPr lang="ru-RU" sz="4300" dirty="0" err="1" smtClean="0"/>
              <a:t>опері</a:t>
            </a:r>
            <a:r>
              <a:rPr lang="ru-RU" sz="4300" dirty="0" smtClean="0"/>
              <a:t> композитора «</a:t>
            </a:r>
            <a:r>
              <a:rPr lang="ru-RU" sz="4300" dirty="0" err="1" smtClean="0"/>
              <a:t>Золотий</a:t>
            </a:r>
            <a:r>
              <a:rPr lang="ru-RU" sz="4300" dirty="0" smtClean="0"/>
              <a:t> обруч» за </a:t>
            </a:r>
            <a:r>
              <a:rPr lang="ru-RU" sz="4300" dirty="0" err="1" smtClean="0"/>
              <a:t>історичною</a:t>
            </a:r>
            <a:r>
              <a:rPr lang="ru-RU" sz="4300" dirty="0" smtClean="0"/>
              <a:t> </a:t>
            </a:r>
            <a:r>
              <a:rPr lang="ru-RU" sz="4300" dirty="0" err="1" smtClean="0"/>
              <a:t>повістю</a:t>
            </a:r>
            <a:r>
              <a:rPr lang="ru-RU" sz="4300" dirty="0" smtClean="0"/>
              <a:t> І. Франка «Захар Беркут» (1929 р.).</a:t>
            </a:r>
          </a:p>
          <a:p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	</a:t>
            </a:r>
            <a:r>
              <a:rPr lang="ru-RU" sz="4300" dirty="0" err="1" smtClean="0"/>
              <a:t>Від</a:t>
            </a:r>
            <a:r>
              <a:rPr lang="ru-RU" sz="4300" dirty="0" smtClean="0"/>
              <a:t> </a:t>
            </a:r>
            <a:r>
              <a:rPr lang="ru-RU" sz="4300" dirty="0" err="1" smtClean="0"/>
              <a:t>вишуканих</a:t>
            </a:r>
            <a:r>
              <a:rPr lang="ru-RU" sz="4300" dirty="0" smtClean="0"/>
              <a:t>, </a:t>
            </a:r>
            <a:r>
              <a:rPr lang="ru-RU" sz="4300" dirty="0" err="1" smtClean="0"/>
              <a:t>рафінованих</a:t>
            </a:r>
            <a:r>
              <a:rPr lang="ru-RU" sz="4300" dirty="0" smtClean="0"/>
              <a:t> </a:t>
            </a:r>
            <a:r>
              <a:rPr lang="ru-RU" sz="4300" dirty="0" err="1" smtClean="0"/>
              <a:t>романсів</a:t>
            </a:r>
            <a:r>
              <a:rPr lang="ru-RU" sz="4300" dirty="0" smtClean="0"/>
              <a:t> через </a:t>
            </a:r>
            <a:r>
              <a:rPr lang="ru-RU" sz="4300" dirty="0" err="1" smtClean="0"/>
              <a:t>зв'язок</a:t>
            </a:r>
            <a:r>
              <a:rPr lang="ru-RU" sz="4300" dirty="0" smtClean="0"/>
              <a:t> </a:t>
            </a:r>
            <a:r>
              <a:rPr lang="ru-RU" sz="4300" dirty="0" err="1" smtClean="0"/>
              <a:t>з</a:t>
            </a:r>
            <a:r>
              <a:rPr lang="ru-RU" sz="4300" dirty="0" smtClean="0"/>
              <a:t> народною </a:t>
            </a:r>
            <a:r>
              <a:rPr lang="ru-RU" sz="4300" dirty="0" err="1" smtClean="0"/>
              <a:t>піснею</a:t>
            </a:r>
            <a:r>
              <a:rPr lang="ru-RU" sz="4300" dirty="0" smtClean="0"/>
              <a:t> композитор </a:t>
            </a:r>
            <a:r>
              <a:rPr lang="ru-RU" sz="4300" dirty="0" err="1" smtClean="0"/>
              <a:t>прийшов</a:t>
            </a:r>
            <a:r>
              <a:rPr lang="ru-RU" sz="4300" dirty="0" smtClean="0"/>
              <a:t> до </a:t>
            </a:r>
            <a:r>
              <a:rPr lang="ru-RU" sz="4300" dirty="0" err="1" smtClean="0"/>
              <a:t>створення</a:t>
            </a:r>
            <a:r>
              <a:rPr lang="ru-RU" sz="4300" dirty="0" smtClean="0"/>
              <a:t> </a:t>
            </a:r>
            <a:r>
              <a:rPr lang="ru-RU" sz="4300" dirty="0" err="1" smtClean="0"/>
              <a:t>своєї</a:t>
            </a:r>
            <a:r>
              <a:rPr lang="ru-RU" sz="4300" dirty="0" smtClean="0"/>
              <a:t> </a:t>
            </a:r>
            <a:r>
              <a:rPr lang="ru-RU" sz="4300" dirty="0" err="1" smtClean="0"/>
              <a:t>Другої</a:t>
            </a:r>
            <a:r>
              <a:rPr lang="ru-RU" sz="4300" dirty="0" smtClean="0"/>
              <a:t> </a:t>
            </a:r>
            <a:r>
              <a:rPr lang="ru-RU" sz="4300" dirty="0" err="1" smtClean="0"/>
              <a:t>симфонії</a:t>
            </a:r>
            <a:r>
              <a:rPr lang="ru-RU" sz="4300" dirty="0" smtClean="0"/>
              <a:t> (1935 р.), в </a:t>
            </a:r>
            <a:r>
              <a:rPr lang="ru-RU" sz="4300" dirty="0" err="1" smtClean="0"/>
              <a:t>якій</a:t>
            </a:r>
            <a:r>
              <a:rPr lang="ru-RU" sz="4300" dirty="0" smtClean="0"/>
              <a:t> </a:t>
            </a:r>
            <a:r>
              <a:rPr lang="ru-RU" sz="4300" dirty="0" err="1" smtClean="0"/>
              <a:t>прагнення</a:t>
            </a:r>
            <a:r>
              <a:rPr lang="ru-RU" sz="4300" dirty="0" smtClean="0"/>
              <a:t> </a:t>
            </a:r>
            <a:r>
              <a:rPr lang="ru-RU" sz="4300" dirty="0" err="1" smtClean="0"/>
              <a:t>дати</a:t>
            </a:r>
            <a:r>
              <a:rPr lang="ru-RU" sz="4300" dirty="0" smtClean="0"/>
              <a:t> </a:t>
            </a:r>
            <a:r>
              <a:rPr lang="ru-RU" sz="4300" dirty="0" err="1" smtClean="0"/>
              <a:t>героїчні</a:t>
            </a:r>
            <a:r>
              <a:rPr lang="ru-RU" sz="4300" dirty="0" smtClean="0"/>
              <a:t> </a:t>
            </a:r>
            <a:r>
              <a:rPr lang="ru-RU" sz="4300" dirty="0" err="1" smtClean="0"/>
              <a:t>образи</a:t>
            </a:r>
            <a:r>
              <a:rPr lang="ru-RU" sz="4300" dirty="0" smtClean="0"/>
              <a:t> </a:t>
            </a:r>
            <a:r>
              <a:rPr lang="ru-RU" sz="4300" dirty="0" err="1" smtClean="0"/>
              <a:t>боротьби</a:t>
            </a:r>
            <a:r>
              <a:rPr lang="ru-RU" sz="4300" dirty="0" smtClean="0"/>
              <a:t>, </a:t>
            </a:r>
            <a:r>
              <a:rPr lang="ru-RU" sz="4300" dirty="0" err="1" smtClean="0"/>
              <a:t>що</a:t>
            </a:r>
            <a:r>
              <a:rPr lang="ru-RU" sz="4300" dirty="0" smtClean="0"/>
              <a:t> </a:t>
            </a:r>
            <a:r>
              <a:rPr lang="ru-RU" sz="4300" dirty="0" err="1" smtClean="0"/>
              <a:t>стверджує</a:t>
            </a:r>
            <a:r>
              <a:rPr lang="ru-RU" sz="4300" dirty="0" smtClean="0"/>
              <a:t> </a:t>
            </a:r>
            <a:r>
              <a:rPr lang="ru-RU" sz="4300" dirty="0" err="1" smtClean="0"/>
              <a:t>життєві</a:t>
            </a:r>
            <a:r>
              <a:rPr lang="ru-RU" sz="4300" dirty="0" smtClean="0"/>
              <a:t> </a:t>
            </a:r>
            <a:r>
              <a:rPr lang="ru-RU" sz="4300" dirty="0" err="1" smtClean="0"/>
              <a:t>ідеали</a:t>
            </a:r>
            <a:r>
              <a:rPr lang="ru-RU" sz="4300" dirty="0" smtClean="0"/>
              <a:t>, </a:t>
            </a:r>
            <a:r>
              <a:rPr lang="ru-RU" sz="4300" dirty="0" err="1" smtClean="0"/>
              <a:t>стає</a:t>
            </a:r>
            <a:r>
              <a:rPr lang="ru-RU" sz="4300" dirty="0" smtClean="0"/>
              <a:t> </a:t>
            </a:r>
            <a:r>
              <a:rPr lang="ru-RU" sz="4300" dirty="0" err="1" smtClean="0"/>
              <a:t>вже</a:t>
            </a:r>
            <a:r>
              <a:rPr lang="ru-RU" sz="4300" dirty="0" smtClean="0"/>
              <a:t> </a:t>
            </a:r>
            <a:r>
              <a:rPr lang="ru-RU" sz="4300" dirty="0" err="1" smtClean="0"/>
              <a:t>основним</a:t>
            </a:r>
            <a:r>
              <a:rPr lang="ru-RU" sz="4300" dirty="0" smtClean="0"/>
              <a:t>. </a:t>
            </a:r>
            <a:r>
              <a:rPr lang="ru-RU" sz="4300" dirty="0" err="1" smtClean="0"/>
              <a:t>Ще</a:t>
            </a:r>
            <a:r>
              <a:rPr lang="ru-RU" sz="4300" dirty="0" smtClean="0"/>
              <a:t> </a:t>
            </a:r>
            <a:r>
              <a:rPr lang="ru-RU" sz="4300" dirty="0" err="1" smtClean="0"/>
              <a:t>ширше</a:t>
            </a:r>
            <a:r>
              <a:rPr lang="ru-RU" sz="4300" dirty="0" smtClean="0"/>
              <a:t>, </a:t>
            </a:r>
            <a:r>
              <a:rPr lang="ru-RU" sz="4300" dirty="0" err="1" smtClean="0"/>
              <a:t>ніж</a:t>
            </a:r>
            <a:r>
              <a:rPr lang="ru-RU" sz="4300" dirty="0" smtClean="0"/>
              <a:t> у «Золотому </a:t>
            </a:r>
            <a:r>
              <a:rPr lang="ru-RU" sz="4300" dirty="0" err="1" smtClean="0"/>
              <a:t>обручі</a:t>
            </a:r>
            <a:r>
              <a:rPr lang="ru-RU" sz="4300" dirty="0" smtClean="0"/>
              <a:t>», </a:t>
            </a:r>
            <a:r>
              <a:rPr lang="ru-RU" sz="4300" dirty="0" err="1" smtClean="0"/>
              <a:t>Лятошинський</a:t>
            </a:r>
            <a:r>
              <a:rPr lang="ru-RU" sz="4300" dirty="0" smtClean="0"/>
              <a:t> </a:t>
            </a:r>
            <a:r>
              <a:rPr lang="ru-RU" sz="4300" dirty="0" err="1" smtClean="0"/>
              <a:t>використав</a:t>
            </a:r>
            <a:r>
              <a:rPr lang="ru-RU" sz="4300" dirty="0" smtClean="0"/>
              <a:t> </a:t>
            </a:r>
            <a:r>
              <a:rPr lang="ru-RU" sz="4300" dirty="0" err="1" smtClean="0"/>
              <a:t>українські</a:t>
            </a:r>
            <a:r>
              <a:rPr lang="ru-RU" sz="4300" dirty="0" smtClean="0"/>
              <a:t> </a:t>
            </a:r>
            <a:r>
              <a:rPr lang="ru-RU" sz="4300" dirty="0" err="1" smtClean="0"/>
              <a:t>народні</a:t>
            </a:r>
            <a:r>
              <a:rPr lang="ru-RU" sz="4300" dirty="0" smtClean="0"/>
              <a:t> </a:t>
            </a:r>
            <a:r>
              <a:rPr lang="ru-RU" sz="4300" dirty="0" err="1" smtClean="0"/>
              <a:t>пісні</a:t>
            </a:r>
            <a:r>
              <a:rPr lang="ru-RU" sz="4300" dirty="0" smtClean="0"/>
              <a:t> в </a:t>
            </a:r>
            <a:r>
              <a:rPr lang="ru-RU" sz="4300" dirty="0" err="1" smtClean="0"/>
              <a:t>опері</a:t>
            </a:r>
            <a:r>
              <a:rPr lang="ru-RU" sz="4300" dirty="0" smtClean="0"/>
              <a:t> «Щорс». </a:t>
            </a:r>
            <a:r>
              <a:rPr lang="ru-RU" sz="4300" dirty="0" err="1" smtClean="0"/>
              <a:t>Водночас</a:t>
            </a:r>
            <a:r>
              <a:rPr lang="ru-RU" sz="4300" dirty="0" smtClean="0"/>
              <a:t> опера пронизана </a:t>
            </a:r>
            <a:r>
              <a:rPr lang="ru-RU" sz="4300" dirty="0" err="1" smtClean="0"/>
              <a:t>наскрізним</a:t>
            </a:r>
            <a:r>
              <a:rPr lang="ru-RU" sz="4300" dirty="0" smtClean="0"/>
              <a:t> </a:t>
            </a:r>
            <a:r>
              <a:rPr lang="ru-RU" sz="4300" dirty="0" err="1" smtClean="0"/>
              <a:t>оркестровим</a:t>
            </a:r>
            <a:r>
              <a:rPr lang="ru-RU" sz="4300" dirty="0" smtClean="0"/>
              <a:t> </a:t>
            </a:r>
            <a:r>
              <a:rPr lang="ru-RU" sz="4300" dirty="0" err="1" smtClean="0"/>
              <a:t>розвитком</a:t>
            </a:r>
            <a:r>
              <a:rPr lang="ru-RU" sz="4300" dirty="0" smtClean="0"/>
              <a:t>, </a:t>
            </a:r>
            <a:r>
              <a:rPr lang="ru-RU" sz="4300" dirty="0" err="1" smtClean="0"/>
              <a:t>має</a:t>
            </a:r>
            <a:r>
              <a:rPr lang="ru-RU" sz="4300" dirty="0" smtClean="0"/>
              <a:t> </a:t>
            </a:r>
            <a:r>
              <a:rPr lang="ru-RU" sz="4300" dirty="0" err="1" smtClean="0"/>
              <a:t>розгалужену</a:t>
            </a:r>
            <a:r>
              <a:rPr lang="ru-RU" sz="4300" dirty="0" smtClean="0"/>
              <a:t> систему </a:t>
            </a:r>
            <a:r>
              <a:rPr lang="ru-RU" sz="4300" dirty="0" err="1" smtClean="0"/>
              <a:t>лейтмотивів</a:t>
            </a:r>
            <a:r>
              <a:rPr lang="ru-RU" sz="4300" dirty="0" smtClean="0"/>
              <a:t>. Особливо </a:t>
            </a:r>
            <a:r>
              <a:rPr lang="ru-RU" sz="4300" dirty="0" err="1" smtClean="0"/>
              <a:t>виділяється</a:t>
            </a:r>
            <a:r>
              <a:rPr lang="ru-RU" sz="4300" dirty="0" smtClean="0"/>
              <a:t> увертюра, </a:t>
            </a:r>
            <a:r>
              <a:rPr lang="ru-RU" sz="4300" dirty="0" err="1" smtClean="0"/>
              <a:t>симфонічна</a:t>
            </a:r>
            <a:r>
              <a:rPr lang="ru-RU" sz="4300" dirty="0" smtClean="0"/>
              <a:t> картина бою </a:t>
            </a:r>
            <a:r>
              <a:rPr lang="ru-RU" sz="4300" dirty="0" err="1" smtClean="0"/>
              <a:t>з</a:t>
            </a:r>
            <a:r>
              <a:rPr lang="ru-RU" sz="4300" dirty="0" smtClean="0"/>
              <a:t> </a:t>
            </a:r>
            <a:r>
              <a:rPr lang="en-US" sz="4300" dirty="0" smtClean="0"/>
              <a:t>V </a:t>
            </a:r>
            <a:r>
              <a:rPr lang="ru-RU" sz="4300" dirty="0" smtClean="0"/>
              <a:t>акту </a:t>
            </a:r>
            <a:r>
              <a:rPr lang="ru-RU" sz="4300" dirty="0" err="1" smtClean="0"/>
              <a:t>і</a:t>
            </a:r>
            <a:r>
              <a:rPr lang="ru-RU" sz="4300" dirty="0" smtClean="0"/>
              <a:t> </a:t>
            </a:r>
            <a:r>
              <a:rPr lang="ru-RU" sz="4300" dirty="0" err="1" smtClean="0"/>
              <a:t>заключна</a:t>
            </a:r>
            <a:r>
              <a:rPr lang="ru-RU" sz="4300" dirty="0" smtClean="0"/>
              <a:t> сцена </a:t>
            </a:r>
            <a:r>
              <a:rPr lang="ru-RU" sz="4300" dirty="0" err="1" smtClean="0"/>
              <a:t>з</a:t>
            </a:r>
            <a:r>
              <a:rPr lang="ru-RU" sz="4300" dirty="0" smtClean="0"/>
              <a:t> хором. </a:t>
            </a:r>
            <a:r>
              <a:rPr lang="ru-RU" sz="4300" dirty="0" err="1" smtClean="0"/>
              <a:t>Останній</a:t>
            </a:r>
            <a:r>
              <a:rPr lang="ru-RU" sz="4300" dirty="0" smtClean="0"/>
              <a:t> номер </a:t>
            </a:r>
            <a:r>
              <a:rPr lang="ru-RU" sz="4300" dirty="0" err="1" smtClean="0"/>
              <a:t>позначений</a:t>
            </a:r>
            <a:r>
              <a:rPr lang="ru-RU" sz="4300" dirty="0" smtClean="0"/>
              <a:t> </a:t>
            </a:r>
            <a:r>
              <a:rPr lang="ru-RU" sz="4300" dirty="0" err="1" smtClean="0"/>
              <a:t>напруженим</a:t>
            </a:r>
            <a:r>
              <a:rPr lang="ru-RU" sz="4300" dirty="0" smtClean="0"/>
              <a:t> </a:t>
            </a:r>
            <a:r>
              <a:rPr lang="ru-RU" sz="4300" dirty="0" err="1" smtClean="0"/>
              <a:t>оркестровим</a:t>
            </a:r>
            <a:r>
              <a:rPr lang="ru-RU" sz="4300" dirty="0" smtClean="0"/>
              <a:t> </a:t>
            </a:r>
            <a:r>
              <a:rPr lang="ru-RU" sz="4300" dirty="0" err="1" smtClean="0"/>
              <a:t>розгортанням</a:t>
            </a:r>
            <a:r>
              <a:rPr lang="ru-RU" sz="4300" dirty="0" smtClean="0"/>
              <a:t>. З великою </a:t>
            </a:r>
            <a:r>
              <a:rPr lang="ru-RU" sz="4300" dirty="0" err="1" smtClean="0"/>
              <a:t>трагедійною</a:t>
            </a:r>
            <a:r>
              <a:rPr lang="ru-RU" sz="4300" dirty="0" smtClean="0"/>
              <a:t> силою </a:t>
            </a:r>
            <a:r>
              <a:rPr lang="ru-RU" sz="4300" dirty="0" err="1" smtClean="0"/>
              <a:t>звучить</a:t>
            </a:r>
            <a:r>
              <a:rPr lang="ru-RU" sz="4300" dirty="0" smtClean="0"/>
              <a:t> у </a:t>
            </a:r>
            <a:r>
              <a:rPr lang="ru-RU" sz="4300" dirty="0" err="1" smtClean="0"/>
              <a:t>хорі</a:t>
            </a:r>
            <a:r>
              <a:rPr lang="ru-RU" sz="4300" dirty="0" smtClean="0"/>
              <a:t> </a:t>
            </a:r>
            <a:r>
              <a:rPr lang="ru-RU" sz="4300" dirty="0" err="1" smtClean="0"/>
              <a:t>пісня</a:t>
            </a:r>
            <a:r>
              <a:rPr lang="ru-RU" sz="4300" dirty="0" smtClean="0"/>
              <a:t> «</a:t>
            </a:r>
            <a:r>
              <a:rPr lang="ru-RU" sz="4300" dirty="0" err="1" smtClean="0"/>
              <a:t>Козака</a:t>
            </a:r>
            <a:r>
              <a:rPr lang="ru-RU" sz="4300" dirty="0" smtClean="0"/>
              <a:t> </a:t>
            </a:r>
            <a:r>
              <a:rPr lang="ru-RU" sz="4300" dirty="0" err="1" smtClean="0"/>
              <a:t>несуть</a:t>
            </a:r>
            <a:r>
              <a:rPr lang="ru-RU" sz="4300" dirty="0" smtClean="0"/>
              <a:t>».</a:t>
            </a:r>
          </a:p>
          <a:p>
            <a:endParaRPr lang="ru-RU" sz="4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народного мелосу </a:t>
            </a:r>
            <a:r>
              <a:rPr lang="ru-RU" dirty="0" err="1" smtClean="0"/>
              <a:t>спостерігаємо</a:t>
            </a:r>
            <a:r>
              <a:rPr lang="ru-RU" dirty="0" smtClean="0"/>
              <a:t> в </a:t>
            </a:r>
            <a:r>
              <a:rPr lang="ru-RU" dirty="0" err="1" smtClean="0"/>
              <a:t>камерно-інструментальних</a:t>
            </a:r>
            <a:r>
              <a:rPr lang="ru-RU" dirty="0" smtClean="0"/>
              <a:t> жанрах, </a:t>
            </a:r>
            <a:r>
              <a:rPr lang="ru-RU" dirty="0" err="1" smtClean="0"/>
              <a:t>зокрема</a:t>
            </a:r>
            <a:r>
              <a:rPr lang="ru-RU" dirty="0" smtClean="0"/>
              <a:t> у </a:t>
            </a:r>
            <a:r>
              <a:rPr lang="ru-RU" dirty="0" err="1" smtClean="0"/>
              <a:t>Тріо</a:t>
            </a:r>
            <a:r>
              <a:rPr lang="ru-RU" dirty="0" smtClean="0"/>
              <a:t> № 2,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квінтеті</a:t>
            </a:r>
            <a:r>
              <a:rPr lang="ru-RU" dirty="0" smtClean="0"/>
              <a:t>, Струнному </a:t>
            </a:r>
            <a:r>
              <a:rPr lang="ru-RU" dirty="0" err="1" smtClean="0"/>
              <a:t>квартеті</a:t>
            </a:r>
            <a:r>
              <a:rPr lang="ru-RU" dirty="0" smtClean="0"/>
              <a:t> № 4, </a:t>
            </a:r>
            <a:r>
              <a:rPr lang="ru-RU" dirty="0" err="1" smtClean="0"/>
              <a:t>Сюїті</a:t>
            </a:r>
            <a:r>
              <a:rPr lang="ru-RU" dirty="0" smtClean="0"/>
              <a:t> для струнного квартету на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народні</a:t>
            </a:r>
            <a:r>
              <a:rPr lang="ru-RU" dirty="0" smtClean="0"/>
              <a:t> теми.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Живий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, метод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правдивості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стали </a:t>
            </a:r>
            <a:r>
              <a:rPr lang="ru-RU" dirty="0" err="1" smtClean="0"/>
              <a:t>характерними</a:t>
            </a:r>
            <a:r>
              <a:rPr lang="ru-RU" dirty="0" smtClean="0"/>
              <a:t> для композитора, </a:t>
            </a:r>
            <a:r>
              <a:rPr lang="ru-RU" dirty="0" err="1" smtClean="0"/>
              <a:t>забезпечили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як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визначних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. В той же час </a:t>
            </a:r>
            <a:r>
              <a:rPr lang="ru-RU" dirty="0" err="1" smtClean="0"/>
              <a:t>музиці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закидають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перенасиченість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нагадує</a:t>
            </a:r>
            <a:r>
              <a:rPr lang="ru-RU" dirty="0" smtClean="0"/>
              <a:t> так званий «</a:t>
            </a:r>
            <a:r>
              <a:rPr lang="ru-RU" dirty="0" err="1" smtClean="0"/>
              <a:t>російський</a:t>
            </a:r>
            <a:r>
              <a:rPr lang="ru-RU" dirty="0" smtClean="0"/>
              <a:t>» стиль,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, за словами </a:t>
            </a:r>
            <a:r>
              <a:rPr lang="ru-RU" dirty="0" err="1" smtClean="0"/>
              <a:t>С.Ріхтера</a:t>
            </a:r>
            <a:r>
              <a:rPr lang="ru-RU" dirty="0" smtClean="0"/>
              <a:t>, «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середнє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Бородіним</a:t>
            </a:r>
            <a:r>
              <a:rPr lang="ru-RU" dirty="0" smtClean="0"/>
              <a:t>, „</a:t>
            </a:r>
            <a:r>
              <a:rPr lang="ru-RU" dirty="0" err="1" smtClean="0"/>
              <a:t>Богатирськими</a:t>
            </a:r>
            <a:r>
              <a:rPr lang="ru-RU" dirty="0" smtClean="0"/>
              <a:t> воротами“ </a:t>
            </a:r>
            <a:r>
              <a:rPr lang="ru-RU" dirty="0" err="1" smtClean="0"/>
              <a:t>Мусоргського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соковито-масивним</a:t>
            </a:r>
            <a:r>
              <a:rPr lang="ru-RU" dirty="0" smtClean="0"/>
              <a:t> </a:t>
            </a:r>
            <a:r>
              <a:rPr lang="ru-RU" dirty="0" err="1" smtClean="0"/>
              <a:t>Чайковським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Велика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спадщина</a:t>
            </a:r>
            <a:r>
              <a:rPr lang="ru-RU" dirty="0" smtClean="0"/>
              <a:t> Б. М.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золотим фондом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  <a:r>
              <a:rPr lang="ru-RU" dirty="0" err="1" smtClean="0"/>
              <a:t>Симфонічний</a:t>
            </a:r>
            <a:r>
              <a:rPr lang="ru-RU" dirty="0" smtClean="0"/>
              <a:t> оркестр </a:t>
            </a:r>
            <a:r>
              <a:rPr lang="ru-RU" dirty="0" err="1" smtClean="0"/>
              <a:t>Держтелерадіо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(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радіокомпанія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),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народного артиста </a:t>
            </a:r>
            <a:r>
              <a:rPr lang="ru-RU" dirty="0" err="1" smtClean="0"/>
              <a:t>України</a:t>
            </a:r>
            <a:r>
              <a:rPr lang="ru-RU" dirty="0" smtClean="0"/>
              <a:t> Вадима </a:t>
            </a:r>
            <a:r>
              <a:rPr lang="ru-RU" dirty="0" err="1" smtClean="0"/>
              <a:t>Гнєдаша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першим </a:t>
            </a:r>
            <a:r>
              <a:rPr lang="ru-RU" dirty="0" err="1" smtClean="0"/>
              <a:t>інтерпретатором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Б. М. </a:t>
            </a:r>
            <a:r>
              <a:rPr lang="ru-RU" dirty="0" err="1" smtClean="0"/>
              <a:t>Лятошинського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симфонії</a:t>
            </a:r>
            <a:r>
              <a:rPr lang="ru-RU" dirty="0" smtClean="0"/>
              <a:t>, </a:t>
            </a:r>
            <a:r>
              <a:rPr lang="ru-RU" dirty="0" err="1" smtClean="0"/>
              <a:t>симфонічні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, </a:t>
            </a:r>
            <a:r>
              <a:rPr lang="ru-RU" dirty="0" err="1" smtClean="0"/>
              <a:t>хорові</a:t>
            </a:r>
            <a:r>
              <a:rPr lang="ru-RU" dirty="0" smtClean="0"/>
              <a:t>, </a:t>
            </a:r>
            <a:r>
              <a:rPr lang="ru-RU" dirty="0" err="1" smtClean="0"/>
              <a:t>камерні</a:t>
            </a:r>
            <a:r>
              <a:rPr lang="ru-RU" dirty="0" smtClean="0"/>
              <a:t> та </a:t>
            </a:r>
            <a:r>
              <a:rPr lang="ru-RU" dirty="0" err="1" smtClean="0"/>
              <a:t>вокальні</a:t>
            </a:r>
            <a:r>
              <a:rPr lang="ru-RU" dirty="0" smtClean="0"/>
              <a:t> твори </a:t>
            </a:r>
            <a:r>
              <a:rPr lang="ru-RU" dirty="0" err="1" smtClean="0"/>
              <a:t>записані</a:t>
            </a:r>
            <a:r>
              <a:rPr lang="ru-RU" dirty="0" smtClean="0"/>
              <a:t> в фонд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золотий</a:t>
            </a:r>
            <a:r>
              <a:rPr lang="ru-RU" dirty="0" smtClean="0"/>
              <a:t> запас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    </a:t>
            </a:r>
            <a:r>
              <a:rPr lang="ru-RU" dirty="0" err="1" smtClean="0"/>
              <a:t>Педагогічна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Борис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присвятив</a:t>
            </a:r>
            <a:r>
              <a:rPr lang="ru-RU" dirty="0" smtClean="0"/>
              <a:t> </a:t>
            </a:r>
            <a:r>
              <a:rPr lang="ru-RU" dirty="0" err="1" smtClean="0"/>
              <a:t>педагогічниій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—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композитори</a:t>
            </a:r>
            <a:r>
              <a:rPr lang="ru-RU" dirty="0" smtClean="0"/>
              <a:t>: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Грабовський</a:t>
            </a:r>
            <a:r>
              <a:rPr lang="ru-RU" dirty="0" smtClean="0"/>
              <a:t>, Леся </a:t>
            </a:r>
            <a:r>
              <a:rPr lang="ru-RU" dirty="0" err="1" smtClean="0"/>
              <a:t>Дичко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Карабиць</a:t>
            </a:r>
            <a:r>
              <a:rPr lang="ru-RU" dirty="0" smtClean="0"/>
              <a:t>, </a:t>
            </a:r>
            <a:r>
              <a:rPr lang="ru-RU" dirty="0" err="1" smtClean="0"/>
              <a:t>Валерій</a:t>
            </a:r>
            <a:r>
              <a:rPr lang="ru-RU" dirty="0" smtClean="0"/>
              <a:t> </a:t>
            </a:r>
            <a:r>
              <a:rPr lang="ru-RU" dirty="0" err="1" smtClean="0"/>
              <a:t>Польовий</a:t>
            </a:r>
            <a:r>
              <a:rPr lang="ru-RU" dirty="0" smtClean="0"/>
              <a:t>, Валентин Сильвестров, </a:t>
            </a:r>
            <a:r>
              <a:rPr lang="ru-RU" dirty="0" err="1" smtClean="0"/>
              <a:t>Євген</a:t>
            </a:r>
            <a:r>
              <a:rPr lang="ru-RU" dirty="0" smtClean="0"/>
              <a:t> </a:t>
            </a:r>
            <a:r>
              <a:rPr lang="ru-RU" dirty="0" err="1" smtClean="0"/>
              <a:t>Станкович</a:t>
            </a:r>
            <a:r>
              <a:rPr lang="ru-RU" dirty="0" smtClean="0"/>
              <a:t>, </a:t>
            </a:r>
            <a:r>
              <a:rPr lang="ru-RU" dirty="0" err="1" smtClean="0"/>
              <a:t>Ігор</a:t>
            </a:r>
            <a:r>
              <a:rPr lang="ru-RU" dirty="0" smtClean="0"/>
              <a:t> </a:t>
            </a:r>
            <a:r>
              <a:rPr lang="ru-RU" dirty="0" err="1" smtClean="0"/>
              <a:t>Шамо</a:t>
            </a:r>
            <a:r>
              <a:rPr lang="ru-RU" dirty="0" smtClean="0"/>
              <a:t>, </a:t>
            </a:r>
            <a:r>
              <a:rPr lang="ru-RU" dirty="0" err="1" smtClean="0"/>
              <a:t>Георгій</a:t>
            </a:r>
            <a:r>
              <a:rPr lang="ru-RU" dirty="0" smtClean="0"/>
              <a:t> </a:t>
            </a:r>
            <a:r>
              <a:rPr lang="ru-RU" dirty="0" err="1" smtClean="0"/>
              <a:t>Мірецький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вивели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композиторську</a:t>
            </a:r>
            <a:r>
              <a:rPr lang="ru-RU" dirty="0" smtClean="0"/>
              <a:t> школу на </a:t>
            </a:r>
            <a:r>
              <a:rPr lang="ru-RU" dirty="0" err="1" smtClean="0"/>
              <a:t>світові</a:t>
            </a:r>
            <a:r>
              <a:rPr lang="ru-RU" dirty="0" smtClean="0"/>
              <a:t> </a:t>
            </a:r>
            <a:r>
              <a:rPr lang="ru-RU" dirty="0" err="1" smtClean="0"/>
              <a:t>обрії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За </a:t>
            </a:r>
            <a:r>
              <a:rPr lang="ru-RU" dirty="0" err="1" smtClean="0"/>
              <a:t>спогадами</a:t>
            </a:r>
            <a:r>
              <a:rPr lang="ru-RU" dirty="0" smtClean="0"/>
              <a:t> </a:t>
            </a:r>
            <a:r>
              <a:rPr lang="ru-RU" dirty="0" err="1" smtClean="0"/>
              <a:t>Ф.Аерової</a:t>
            </a:r>
            <a:r>
              <a:rPr lang="ru-RU" dirty="0" smtClean="0"/>
              <a:t>, «до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Б.Лятошинський</a:t>
            </a:r>
            <a:r>
              <a:rPr lang="ru-RU" dirty="0" smtClean="0"/>
              <a:t> </a:t>
            </a:r>
            <a:r>
              <a:rPr lang="ru-RU" dirty="0" err="1" smtClean="0"/>
              <a:t>ставився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уважно</a:t>
            </a:r>
            <a:r>
              <a:rPr lang="ru-RU" dirty="0" smtClean="0"/>
              <a:t>,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 кожного, </a:t>
            </a:r>
            <a:r>
              <a:rPr lang="ru-RU" dirty="0" err="1" smtClean="0"/>
              <a:t>оцінював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успіхи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доброзичливістю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суворою</a:t>
            </a:r>
            <a:r>
              <a:rPr lang="ru-RU" dirty="0" smtClean="0"/>
              <a:t> </a:t>
            </a:r>
            <a:r>
              <a:rPr lang="ru-RU" dirty="0" err="1" smtClean="0"/>
              <a:t>вимогливістю</a:t>
            </a:r>
            <a:r>
              <a:rPr lang="ru-RU" dirty="0" smtClean="0"/>
              <a:t>».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підкоряла</a:t>
            </a:r>
            <a:r>
              <a:rPr lang="ru-RU" dirty="0" smtClean="0"/>
              <a:t> «…</a:t>
            </a:r>
            <a:r>
              <a:rPr lang="ru-RU" dirty="0" err="1" smtClean="0"/>
              <a:t>глибока</a:t>
            </a:r>
            <a:r>
              <a:rPr lang="ru-RU" dirty="0" smtClean="0"/>
              <a:t> </a:t>
            </a:r>
            <a:r>
              <a:rPr lang="ru-RU" dirty="0" err="1" smtClean="0"/>
              <a:t>змістовність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громадська</a:t>
            </a:r>
            <a:r>
              <a:rPr lang="ru-RU" dirty="0" smtClean="0"/>
              <a:t> </a:t>
            </a:r>
            <a:r>
              <a:rPr lang="ru-RU" dirty="0" err="1" smtClean="0"/>
              <a:t>значущість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величезна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мистецьких</a:t>
            </a:r>
            <a:r>
              <a:rPr lang="ru-RU" dirty="0" smtClean="0"/>
              <a:t> </a:t>
            </a:r>
            <a:r>
              <a:rPr lang="ru-RU" dirty="0" err="1" smtClean="0"/>
              <a:t>задумів</a:t>
            </a:r>
            <a:r>
              <a:rPr lang="ru-RU" dirty="0" smtClean="0"/>
              <a:t>, </a:t>
            </a:r>
            <a:r>
              <a:rPr lang="ru-RU" dirty="0" err="1" smtClean="0"/>
              <a:t>енциклопедичні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широта </a:t>
            </a:r>
            <a:r>
              <a:rPr lang="ru-RU" dirty="0" err="1" smtClean="0"/>
              <a:t>інтересів</a:t>
            </a:r>
            <a:r>
              <a:rPr lang="ru-RU" dirty="0" smtClean="0"/>
              <a:t>, </a:t>
            </a:r>
            <a:r>
              <a:rPr lang="ru-RU" dirty="0" err="1" smtClean="0"/>
              <a:t>чесність</a:t>
            </a:r>
            <a:r>
              <a:rPr lang="ru-RU" dirty="0" smtClean="0"/>
              <a:t> у </a:t>
            </a:r>
            <a:r>
              <a:rPr lang="ru-RU" dirty="0" err="1" smtClean="0"/>
              <a:t>характеристиці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— простота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доброзичливість</a:t>
            </a:r>
            <a:r>
              <a:rPr lang="ru-RU" dirty="0" smtClean="0"/>
              <a:t> у </a:t>
            </a:r>
            <a:r>
              <a:rPr lang="ru-RU" dirty="0" err="1" smtClean="0"/>
              <a:t>спілкуванні</a:t>
            </a:r>
            <a:r>
              <a:rPr lang="ru-RU" dirty="0" smtClean="0"/>
              <a:t>…».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160240" cy="265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789040"/>
            <a:ext cx="2020441" cy="262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573016"/>
            <a:ext cx="2027736" cy="296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60648"/>
            <a:ext cx="260525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1916832"/>
            <a:ext cx="359671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Дякую за Увагу</a:t>
            </a:r>
            <a:endParaRPr lang="ru-RU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97666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</a:t>
            </a:r>
            <a:r>
              <a:rPr lang="uk-UA" dirty="0" err="1" smtClean="0"/>
              <a:t>зМІСТ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1 </a:t>
            </a:r>
            <a:r>
              <a:rPr lang="ru-RU" dirty="0" err="1" smtClean="0"/>
              <a:t>Біографія</a:t>
            </a:r>
            <a:endParaRPr lang="ru-RU" dirty="0" smtClean="0"/>
          </a:p>
          <a:p>
            <a:pPr lvl="1">
              <a:buNone/>
            </a:pPr>
            <a:r>
              <a:rPr lang="ru-RU" dirty="0" smtClean="0"/>
              <a:t>1.1 </a:t>
            </a:r>
            <a:r>
              <a:rPr lang="ru-RU" dirty="0" err="1" smtClean="0"/>
              <a:t>Ранні</a:t>
            </a:r>
            <a:r>
              <a:rPr lang="ru-RU" dirty="0" smtClean="0"/>
              <a:t> роки</a:t>
            </a:r>
          </a:p>
          <a:p>
            <a:pPr lvl="1">
              <a:buNone/>
            </a:pPr>
            <a:r>
              <a:rPr lang="ru-RU" dirty="0" smtClean="0"/>
              <a:t>1.2 1920-ті роки</a:t>
            </a:r>
          </a:p>
          <a:p>
            <a:pPr lvl="1">
              <a:buNone/>
            </a:pPr>
            <a:r>
              <a:rPr lang="ru-RU" dirty="0" smtClean="0"/>
              <a:t>1.3 1930-ті роки</a:t>
            </a:r>
          </a:p>
          <a:p>
            <a:pPr lvl="1">
              <a:buNone/>
            </a:pPr>
            <a:r>
              <a:rPr lang="ru-RU" dirty="0" smtClean="0"/>
              <a:t>1.4 1940-ві роки</a:t>
            </a:r>
          </a:p>
          <a:p>
            <a:pPr lvl="1">
              <a:buNone/>
            </a:pPr>
            <a:r>
              <a:rPr lang="ru-RU" dirty="0" smtClean="0"/>
              <a:t>1.5 </a:t>
            </a:r>
            <a:r>
              <a:rPr lang="ru-RU" dirty="0" err="1" smtClean="0"/>
              <a:t>Повоєнні</a:t>
            </a:r>
            <a:r>
              <a:rPr lang="ru-RU" dirty="0" smtClean="0"/>
              <a:t> роки</a:t>
            </a:r>
          </a:p>
          <a:p>
            <a:pPr>
              <a:buNone/>
            </a:pPr>
            <a:r>
              <a:rPr lang="ru-RU" dirty="0" smtClean="0"/>
              <a:t>2 Характеристика </a:t>
            </a:r>
            <a:r>
              <a:rPr lang="ru-RU" dirty="0" err="1" smtClean="0"/>
              <a:t>творчості</a:t>
            </a:r>
            <a:endParaRPr lang="ru-RU" dirty="0" smtClean="0"/>
          </a:p>
          <a:p>
            <a:pPr lvl="1">
              <a:buNone/>
            </a:pPr>
            <a:r>
              <a:rPr lang="ru-RU" dirty="0" smtClean="0"/>
              <a:t>2.1 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endParaRPr lang="ru-RU" dirty="0" smtClean="0"/>
          </a:p>
          <a:p>
            <a:pPr lvl="1">
              <a:buNone/>
            </a:pPr>
            <a:r>
              <a:rPr lang="ru-RU" u="sng" dirty="0" smtClean="0"/>
              <a:t>2.2 </a:t>
            </a:r>
            <a:r>
              <a:rPr lang="ru-RU" u="sng" dirty="0" err="1" smtClean="0"/>
              <a:t>Зрілий</a:t>
            </a:r>
            <a:r>
              <a:rPr lang="ru-RU" u="sng" dirty="0" smtClean="0"/>
              <a:t> </a:t>
            </a:r>
            <a:r>
              <a:rPr lang="ru-RU" u="sng" dirty="0" err="1" smtClean="0"/>
              <a:t>період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3 </a:t>
            </a:r>
            <a:r>
              <a:rPr lang="ru-RU" dirty="0" err="1" smtClean="0"/>
              <a:t>Педагогічна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 Фотограф</a:t>
            </a:r>
            <a:r>
              <a:rPr lang="uk-UA" dirty="0" err="1" smtClean="0"/>
              <a:t>ії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4608512" cy="56323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b="1" dirty="0" smtClean="0"/>
              <a:t>Бори́с Ми́колайович Лятоши́нський</a:t>
            </a:r>
            <a:r>
              <a:rPr lang="vi-VN" dirty="0" smtClean="0"/>
              <a:t> (*22 грудня 1894, за новим стилем: </a:t>
            </a:r>
            <a:r>
              <a:rPr lang="vi-VN" dirty="0" smtClean="0">
                <a:solidFill>
                  <a:schemeClr val="tx1"/>
                </a:solidFill>
              </a:rPr>
              <a:t>3 січня 1895</a:t>
            </a:r>
            <a:r>
              <a:rPr lang="vi-VN" dirty="0" smtClean="0"/>
              <a:t>, Житомир — 15 квітня 1968, Київ) — український композитор, диригент і педагог, вважається одним з основоположників модерного напрямку в українській музиці. Неодноразовий член журі міжнародних і всесоюзних конкурсів та активний працівник у керівних органах Спілки композиторів України і в Київській консерваторії, Лятошинський виховав нову плеяду композиторів таких як І.Шамо, В.Сильвестров,І.Карабиць, </a:t>
            </a:r>
            <a:r>
              <a:rPr lang="vi-VN" u="sng" dirty="0" smtClean="0"/>
              <a:t>Є.Станкович</a:t>
            </a:r>
            <a:r>
              <a:rPr lang="vi-VN" dirty="0" smtClean="0"/>
              <a:t>.</a:t>
            </a:r>
          </a:p>
          <a:p>
            <a:r>
              <a:rPr lang="vi-VN" dirty="0" smtClean="0"/>
              <a:t>Нагороджений званнями Заслуженог</a:t>
            </a:r>
            <a:r>
              <a:rPr lang="uk-UA" dirty="0" smtClean="0"/>
              <a:t>о</a:t>
            </a:r>
            <a:r>
              <a:rPr lang="vi-VN" dirty="0" smtClean="0"/>
              <a:t> діяча мистецтв УРСР (1945), народного артиста УРСР (1968), державними преміями</a:t>
            </a:r>
            <a:r>
              <a:rPr lang="uk-UA" dirty="0" smtClean="0"/>
              <a:t> </a:t>
            </a:r>
            <a:r>
              <a:rPr lang="vi-VN" dirty="0" smtClean="0"/>
              <a:t>СРСР</a:t>
            </a:r>
            <a:r>
              <a:rPr lang="uk-UA" dirty="0" smtClean="0"/>
              <a:t> </a:t>
            </a:r>
            <a:r>
              <a:rPr lang="vi-VN" dirty="0" smtClean="0"/>
              <a:t>(1946, 1952) та УРСР ім. Т. Г. Шевченка (1971)</a:t>
            </a:r>
            <a:endParaRPr lang="vi-VN" dirty="0"/>
          </a:p>
        </p:txBody>
      </p:sp>
      <p:pic>
        <p:nvPicPr>
          <p:cNvPr id="6" name="Рисунок 5" descr="445px-Liatoshins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548680"/>
            <a:ext cx="3384376" cy="4563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</a:t>
            </a:r>
            <a:r>
              <a:rPr lang="uk-UA" dirty="0" err="1" smtClean="0"/>
              <a:t>бІОГРАФІЯ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Народився</a:t>
            </a:r>
            <a:r>
              <a:rPr lang="ru-RU" dirty="0" smtClean="0"/>
              <a:t> у </a:t>
            </a:r>
            <a:r>
              <a:rPr lang="ru-RU" dirty="0" err="1" smtClean="0"/>
              <a:t>Житомирі</a:t>
            </a:r>
            <a:r>
              <a:rPr lang="ru-RU" dirty="0" smtClean="0"/>
              <a:t> в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інтелігентів</a:t>
            </a:r>
            <a:r>
              <a:rPr lang="ru-RU" dirty="0" smtClean="0"/>
              <a:t>: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Леонтійович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вчителем</a:t>
            </a:r>
            <a:r>
              <a:rPr lang="ru-RU" dirty="0" smtClean="0"/>
              <a:t> 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займався</a:t>
            </a:r>
            <a:r>
              <a:rPr lang="ru-RU" dirty="0" smtClean="0"/>
              <a:t> </a:t>
            </a:r>
            <a:r>
              <a:rPr lang="ru-RU" dirty="0" err="1" smtClean="0"/>
              <a:t>науковою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наук, а як директор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гімназій</a:t>
            </a:r>
            <a:r>
              <a:rPr lang="ru-RU" dirty="0" smtClean="0"/>
              <a:t>, </a:t>
            </a:r>
            <a:r>
              <a:rPr lang="ru-RU" dirty="0" err="1" smtClean="0"/>
              <a:t>вів</a:t>
            </a:r>
            <a:r>
              <a:rPr lang="ru-RU" dirty="0" smtClean="0"/>
              <a:t> </a:t>
            </a:r>
            <a:r>
              <a:rPr lang="ru-RU" dirty="0" err="1" smtClean="0"/>
              <a:t>громадсько-освітню</a:t>
            </a:r>
            <a:r>
              <a:rPr lang="ru-RU" dirty="0" smtClean="0"/>
              <a:t> роботу </a:t>
            </a:r>
            <a:r>
              <a:rPr lang="ru-RU" dirty="0" err="1" smtClean="0"/>
              <a:t>вЖитомирі</a:t>
            </a:r>
            <a:r>
              <a:rPr lang="ru-RU" dirty="0" smtClean="0"/>
              <a:t>, </a:t>
            </a:r>
            <a:r>
              <a:rPr lang="ru-RU" dirty="0" err="1" smtClean="0"/>
              <a:t>Немирові</a:t>
            </a:r>
            <a:r>
              <a:rPr lang="ru-RU" dirty="0" smtClean="0"/>
              <a:t>, </a:t>
            </a:r>
            <a:r>
              <a:rPr lang="ru-RU" dirty="0" err="1" smtClean="0"/>
              <a:t>Златополі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 добре </a:t>
            </a:r>
            <a:r>
              <a:rPr lang="ru-RU" dirty="0" err="1" smtClean="0"/>
              <a:t>грала</a:t>
            </a:r>
            <a:r>
              <a:rPr lang="ru-RU" dirty="0" smtClean="0"/>
              <a:t> на </a:t>
            </a:r>
            <a:r>
              <a:rPr lang="ru-RU" dirty="0" err="1" smtClean="0"/>
              <a:t>фортепіано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співала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                      </a:t>
            </a:r>
            <a:r>
              <a:rPr lang="ru-RU" b="1" dirty="0" err="1" smtClean="0"/>
              <a:t>Ранні</a:t>
            </a:r>
            <a:r>
              <a:rPr lang="ru-RU" b="1" dirty="0" smtClean="0"/>
              <a:t>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361912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З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виявив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музичну</a:t>
            </a:r>
            <a:r>
              <a:rPr lang="ru-RU" dirty="0" smtClean="0"/>
              <a:t> </a:t>
            </a:r>
            <a:r>
              <a:rPr lang="ru-RU" dirty="0" err="1" smtClean="0"/>
              <a:t>обдарованість</a:t>
            </a:r>
            <a:r>
              <a:rPr lang="ru-RU" dirty="0" smtClean="0"/>
              <a:t>, </a:t>
            </a:r>
            <a:r>
              <a:rPr lang="ru-RU" dirty="0" err="1" smtClean="0"/>
              <a:t>вчився</a:t>
            </a:r>
            <a:r>
              <a:rPr lang="ru-RU" dirty="0" smtClean="0"/>
              <a:t> </a:t>
            </a:r>
            <a:r>
              <a:rPr lang="ru-RU" dirty="0" err="1" smtClean="0"/>
              <a:t>грати</a:t>
            </a:r>
            <a:r>
              <a:rPr lang="ru-RU" dirty="0" smtClean="0"/>
              <a:t> на </a:t>
            </a:r>
            <a:r>
              <a:rPr lang="ru-RU" dirty="0" err="1" smtClean="0"/>
              <a:t>скрипці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фортепіано</a:t>
            </a:r>
            <a:r>
              <a:rPr lang="ru-RU" dirty="0" smtClean="0"/>
              <a:t>. В 14 </a:t>
            </a:r>
            <a:r>
              <a:rPr lang="ru-RU" dirty="0" err="1" smtClean="0"/>
              <a:t>років</a:t>
            </a:r>
            <a:r>
              <a:rPr lang="ru-RU" dirty="0" smtClean="0"/>
              <a:t> написав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 —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, </a:t>
            </a:r>
            <a:r>
              <a:rPr lang="ru-RU" dirty="0" err="1" smtClean="0"/>
              <a:t>фортепіанний</a:t>
            </a:r>
            <a:r>
              <a:rPr lang="ru-RU" dirty="0" smtClean="0"/>
              <a:t> квартет. </a:t>
            </a:r>
            <a:r>
              <a:rPr lang="ru-RU" dirty="0" err="1" smtClean="0"/>
              <a:t>Перші</a:t>
            </a:r>
            <a:r>
              <a:rPr lang="ru-RU" dirty="0" smtClean="0"/>
              <a:t> твори молодого композитора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успіхом</a:t>
            </a:r>
            <a:r>
              <a:rPr lang="ru-RU" dirty="0" smtClean="0"/>
              <a:t> </a:t>
            </a:r>
            <a:r>
              <a:rPr lang="ru-RU" dirty="0" err="1" smtClean="0"/>
              <a:t>виконувалися</a:t>
            </a:r>
            <a:r>
              <a:rPr lang="ru-RU" dirty="0" smtClean="0"/>
              <a:t> в </a:t>
            </a:r>
            <a:r>
              <a:rPr lang="ru-RU" dirty="0" err="1" smtClean="0"/>
              <a:t>Житомирі</a:t>
            </a:r>
            <a:r>
              <a:rPr lang="ru-RU" dirty="0" smtClean="0"/>
              <a:t>.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житомирську</a:t>
            </a:r>
            <a:r>
              <a:rPr lang="ru-RU" dirty="0" smtClean="0"/>
              <a:t> </a:t>
            </a:r>
            <a:r>
              <a:rPr lang="ru-RU" dirty="0" err="1" smtClean="0"/>
              <a:t>гімназію</a:t>
            </a:r>
            <a:r>
              <a:rPr lang="ru-RU" dirty="0" smtClean="0"/>
              <a:t>,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 1913.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700808"/>
            <a:ext cx="4320480" cy="287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Житомирська</a:t>
            </a:r>
            <a:r>
              <a:rPr lang="ru-RU" b="1" dirty="0" smtClean="0"/>
              <a:t> </a:t>
            </a:r>
            <a:r>
              <a:rPr lang="ru-RU" b="1" dirty="0" err="1" smtClean="0"/>
              <a:t>гімназія</a:t>
            </a:r>
            <a:r>
              <a:rPr lang="ru-RU" b="1" dirty="0" smtClean="0"/>
              <a:t> № 2, в </a:t>
            </a:r>
            <a:r>
              <a:rPr lang="ru-RU" b="1" dirty="0" err="1" smtClean="0"/>
              <a:t>якій</a:t>
            </a:r>
            <a:r>
              <a:rPr lang="ru-RU" b="1" dirty="0" smtClean="0"/>
              <a:t> </a:t>
            </a:r>
            <a:r>
              <a:rPr lang="ru-RU" b="1" dirty="0" err="1" smtClean="0"/>
              <a:t>навчався</a:t>
            </a:r>
            <a:r>
              <a:rPr lang="ru-RU" b="1" dirty="0" smtClean="0"/>
              <a:t> Борис </a:t>
            </a:r>
            <a:r>
              <a:rPr lang="ru-RU" b="1" dirty="0" err="1" smtClean="0"/>
              <a:t>Лятошинський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88640"/>
            <a:ext cx="5472608" cy="667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1913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Борис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Лятошинський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переїхав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 вступив до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факультету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Водночас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готувався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тільки-но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консерваторію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приватно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навчаючись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музиці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професора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консерваторії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запрошення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останнього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став студентом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1914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відбулося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знайомство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Лятошинського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майбутньою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дружиною Маргаритою Царевич. </a:t>
            </a: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Закінчив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1918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факультетиївського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1919 року -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консерваторію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вдячністю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згадував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спогадах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читаємо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вимагав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одного: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щирі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музичних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висловлюваннях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них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незмінно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відчувалась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правдивість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почуття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неухильно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підвищували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професіоналізм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»[1].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Глієром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Лятошинський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підтримував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часом вони переросли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щиру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дружбу.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консерваторських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 композитор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виділяв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цілком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зрілі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два: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Струнний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квартет № 1, ор. 1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Симфонію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1, ор. 2.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124744"/>
            <a:ext cx="3310783" cy="244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652120" y="3645024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Б. </a:t>
            </a:r>
            <a:r>
              <a:rPr lang="ru-RU" dirty="0" err="1" smtClean="0"/>
              <a:t>Лятошинський</a:t>
            </a:r>
            <a:r>
              <a:rPr lang="ru-RU" dirty="0" smtClean="0"/>
              <a:t> (</a:t>
            </a:r>
            <a:r>
              <a:rPr lang="ru-RU" dirty="0" err="1" smtClean="0"/>
              <a:t>ліворуч</a:t>
            </a:r>
            <a:r>
              <a:rPr lang="ru-RU" dirty="0" smtClean="0"/>
              <a:t>) та </a:t>
            </a:r>
          </a:p>
          <a:p>
            <a:r>
              <a:rPr lang="ru-RU" dirty="0" smtClean="0"/>
              <a:t>                   Р. </a:t>
            </a:r>
            <a:r>
              <a:rPr lang="ru-RU" dirty="0" err="1" smtClean="0"/>
              <a:t>Глієр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1920-ті роки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        З 1920 року Б. </a:t>
            </a:r>
            <a:r>
              <a:rPr lang="ru-RU" sz="3400" dirty="0" err="1" smtClean="0"/>
              <a:t>Лятошинський</a:t>
            </a:r>
            <a:r>
              <a:rPr lang="ru-RU" sz="3400" dirty="0" smtClean="0"/>
              <a:t> </a:t>
            </a:r>
            <a:r>
              <a:rPr lang="ru-RU" sz="3400" dirty="0" err="1" smtClean="0"/>
              <a:t>викладає</a:t>
            </a:r>
            <a:r>
              <a:rPr lang="ru-RU" sz="3400" dirty="0" smtClean="0"/>
              <a:t> </a:t>
            </a:r>
            <a:r>
              <a:rPr lang="ru-RU" sz="3400" dirty="0" err="1" smtClean="0"/>
              <a:t>музично-теоретичні</a:t>
            </a:r>
            <a:r>
              <a:rPr lang="ru-RU" sz="3400" dirty="0" smtClean="0"/>
              <a:t> </a:t>
            </a:r>
            <a:r>
              <a:rPr lang="ru-RU" sz="3400" dirty="0" err="1" smtClean="0"/>
              <a:t>дисципліни</a:t>
            </a:r>
            <a:r>
              <a:rPr lang="ru-RU" sz="3400" dirty="0" smtClean="0"/>
              <a:t> на </a:t>
            </a:r>
            <a:r>
              <a:rPr lang="ru-RU" sz="3400" dirty="0" err="1" smtClean="0"/>
              <a:t>виконавських</a:t>
            </a:r>
            <a:r>
              <a:rPr lang="ru-RU" sz="3400" dirty="0" smtClean="0"/>
              <a:t> факультетах </a:t>
            </a:r>
            <a:r>
              <a:rPr lang="ru-RU" sz="3400" dirty="0" err="1" smtClean="0"/>
              <a:t>Київської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консерваторії</a:t>
            </a:r>
            <a:r>
              <a:rPr lang="ru-RU" sz="3400" dirty="0" smtClean="0"/>
              <a:t>, а </a:t>
            </a:r>
            <a:r>
              <a:rPr lang="ru-RU" sz="3400" dirty="0" err="1" smtClean="0"/>
              <a:t>з</a:t>
            </a:r>
            <a:r>
              <a:rPr lang="ru-RU" sz="3400" dirty="0" smtClean="0"/>
              <a:t> 1922 року — </a:t>
            </a:r>
            <a:r>
              <a:rPr lang="ru-RU" sz="3400" dirty="0" err="1" smtClean="0"/>
              <a:t>веде</a:t>
            </a:r>
            <a:r>
              <a:rPr lang="ru-RU" sz="3400" dirty="0" smtClean="0"/>
              <a:t> </a:t>
            </a:r>
            <a:r>
              <a:rPr lang="ru-RU" sz="3400" dirty="0" err="1" smtClean="0"/>
              <a:t>клас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композиції</a:t>
            </a:r>
            <a:r>
              <a:rPr lang="ru-RU" sz="3400" dirty="0" smtClean="0"/>
              <a:t>. Першими </a:t>
            </a:r>
            <a:r>
              <a:rPr lang="ru-RU" sz="3400" dirty="0" err="1" smtClean="0"/>
              <a:t>його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випускниками</a:t>
            </a:r>
            <a:r>
              <a:rPr lang="ru-RU" sz="3400" dirty="0" smtClean="0"/>
              <a:t> (1925) </a:t>
            </a:r>
            <a:r>
              <a:rPr lang="ru-RU" sz="3400" dirty="0" err="1" smtClean="0"/>
              <a:t>були</a:t>
            </a:r>
            <a:r>
              <a:rPr lang="ru-RU" sz="3400" dirty="0" smtClean="0"/>
              <a:t> </a:t>
            </a:r>
            <a:r>
              <a:rPr lang="ru-RU" sz="3400" dirty="0" err="1" smtClean="0"/>
              <a:t>згодом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відомі</a:t>
            </a:r>
            <a:r>
              <a:rPr lang="ru-RU" sz="3400" dirty="0" smtClean="0"/>
              <a:t> </a:t>
            </a:r>
            <a:r>
              <a:rPr lang="ru-RU" sz="3400" dirty="0" err="1" smtClean="0"/>
              <a:t>митці</a:t>
            </a:r>
            <a:r>
              <a:rPr lang="ru-RU" sz="3400" dirty="0" smtClean="0"/>
              <a:t> — </a:t>
            </a:r>
            <a:r>
              <a:rPr lang="ru-RU" sz="3400" dirty="0" err="1" smtClean="0"/>
              <a:t>музикознавець</a:t>
            </a:r>
            <a:r>
              <a:rPr lang="ru-RU" sz="3400" dirty="0" smtClean="0"/>
              <a:t> І. Ф. Белза </a:t>
            </a:r>
            <a:r>
              <a:rPr lang="ru-RU" sz="3400" dirty="0" err="1" smtClean="0"/>
              <a:t>і</a:t>
            </a:r>
            <a:r>
              <a:rPr lang="ru-RU" sz="3400" dirty="0" smtClean="0"/>
              <a:t> композитор Г. П. Таранов.</a:t>
            </a:r>
          </a:p>
          <a:p>
            <a:pPr>
              <a:buNone/>
            </a:pPr>
            <a:r>
              <a:rPr lang="ru-RU" sz="3400" dirty="0" smtClean="0"/>
              <a:t> 	20-ті роки стали для </a:t>
            </a:r>
            <a:r>
              <a:rPr lang="ru-RU" sz="3400" dirty="0" err="1" smtClean="0"/>
              <a:t>Лятошинського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періодом</a:t>
            </a:r>
            <a:r>
              <a:rPr lang="ru-RU" sz="3400" dirty="0" smtClean="0"/>
              <a:t> </a:t>
            </a:r>
            <a:r>
              <a:rPr lang="ru-RU" sz="3400" dirty="0" err="1" smtClean="0"/>
              <a:t>творчої</a:t>
            </a:r>
            <a:r>
              <a:rPr lang="ru-RU" sz="3400" dirty="0" smtClean="0"/>
              <a:t> </a:t>
            </a:r>
            <a:r>
              <a:rPr lang="ru-RU" sz="3400" dirty="0" err="1" smtClean="0"/>
              <a:t>зрілості</a:t>
            </a:r>
            <a:r>
              <a:rPr lang="ru-RU" sz="3400" dirty="0" smtClean="0"/>
              <a:t>, </a:t>
            </a:r>
            <a:r>
              <a:rPr lang="ru-RU" sz="3400" dirty="0" err="1" smtClean="0"/>
              <a:t>формування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індивідуального</a:t>
            </a:r>
            <a:r>
              <a:rPr lang="ru-RU" sz="3400" dirty="0" smtClean="0"/>
              <a:t> стилю. У </a:t>
            </a:r>
            <a:r>
              <a:rPr lang="ru-RU" sz="3400" dirty="0" err="1" smtClean="0"/>
              <a:t>першій</a:t>
            </a:r>
            <a:r>
              <a:rPr lang="ru-RU" sz="3400" dirty="0" smtClean="0"/>
              <a:t> </a:t>
            </a:r>
            <a:r>
              <a:rPr lang="ru-RU" sz="3400" dirty="0" err="1" smtClean="0"/>
              <a:t>половині</a:t>
            </a:r>
            <a:r>
              <a:rPr lang="ru-RU" sz="3400" dirty="0" smtClean="0"/>
              <a:t> 20-х </a:t>
            </a:r>
            <a:r>
              <a:rPr lang="ru-RU" sz="3400" dirty="0" err="1" smtClean="0"/>
              <a:t>років</a:t>
            </a:r>
            <a:r>
              <a:rPr lang="ru-RU" sz="3400" dirty="0" smtClean="0"/>
              <a:t> </a:t>
            </a:r>
            <a:r>
              <a:rPr lang="ru-RU" sz="3400" dirty="0" err="1" smtClean="0"/>
              <a:t>він</a:t>
            </a:r>
            <a:r>
              <a:rPr lang="ru-RU" sz="3400" dirty="0" smtClean="0"/>
              <a:t> </a:t>
            </a:r>
            <a:r>
              <a:rPr lang="ru-RU" sz="3400" dirty="0" err="1" smtClean="0"/>
              <a:t>глибоко</a:t>
            </a:r>
            <a:r>
              <a:rPr lang="ru-RU" sz="3400" dirty="0" smtClean="0"/>
              <a:t> </a:t>
            </a:r>
            <a:r>
              <a:rPr lang="ru-RU" sz="3400" dirty="0" err="1" smtClean="0"/>
              <a:t>цікавився</a:t>
            </a:r>
            <a:r>
              <a:rPr lang="ru-RU" sz="3400" dirty="0" smtClean="0"/>
              <a:t> новою </a:t>
            </a:r>
            <a:r>
              <a:rPr lang="ru-RU" sz="3400" dirty="0" err="1" smtClean="0"/>
              <a:t>музикою</a:t>
            </a:r>
            <a:r>
              <a:rPr lang="ru-RU" sz="3400" dirty="0" smtClean="0"/>
              <a:t>, </a:t>
            </a:r>
            <a:r>
              <a:rPr lang="ru-RU" sz="3400" dirty="0" err="1" smtClean="0"/>
              <a:t>стежачи</a:t>
            </a:r>
            <a:r>
              <a:rPr lang="ru-RU" sz="3400" dirty="0" smtClean="0"/>
              <a:t> за </a:t>
            </a:r>
            <a:r>
              <a:rPr lang="ru-RU" sz="3400" dirty="0" err="1" smtClean="0"/>
              <a:t>здобутками</a:t>
            </a:r>
            <a:r>
              <a:rPr lang="ru-RU" sz="3400" dirty="0" smtClean="0"/>
              <a:t> як </a:t>
            </a:r>
            <a:r>
              <a:rPr lang="ru-RU" sz="3400" dirty="0" err="1" smtClean="0"/>
              <a:t>російських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композиторів</a:t>
            </a:r>
            <a:r>
              <a:rPr lang="ru-RU" sz="3400" dirty="0" smtClean="0"/>
              <a:t> (С. </a:t>
            </a:r>
            <a:r>
              <a:rPr lang="ru-RU" sz="3400" dirty="0" err="1" smtClean="0"/>
              <a:t>Прокоф'єв</a:t>
            </a:r>
            <a:r>
              <a:rPr lang="ru-RU" sz="3400" dirty="0" smtClean="0"/>
              <a:t>, І. </a:t>
            </a:r>
            <a:r>
              <a:rPr lang="ru-RU" sz="3400" dirty="0" err="1" smtClean="0"/>
              <a:t>Стравінський</a:t>
            </a:r>
            <a:r>
              <a:rPr lang="ru-RU" sz="3400" dirty="0" smtClean="0"/>
              <a:t>, М. </a:t>
            </a:r>
            <a:r>
              <a:rPr lang="ru-RU" sz="3400" dirty="0" err="1" smtClean="0"/>
              <a:t>Мясковський</a:t>
            </a:r>
            <a:r>
              <a:rPr lang="ru-RU" sz="3400" dirty="0" smtClean="0"/>
              <a:t>), так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західних</a:t>
            </a:r>
            <a:r>
              <a:rPr lang="ru-RU" sz="3400" dirty="0" smtClean="0"/>
              <a:t> (А. Шенберг, А. Берг, Б. </a:t>
            </a:r>
            <a:r>
              <a:rPr lang="ru-RU" sz="3400" dirty="0" err="1" smtClean="0"/>
              <a:t>Барток</a:t>
            </a:r>
            <a:r>
              <a:rPr lang="ru-RU" sz="3400" dirty="0" smtClean="0"/>
              <a:t>, А. </a:t>
            </a:r>
            <a:r>
              <a:rPr lang="ru-RU" sz="3400" dirty="0" err="1" smtClean="0"/>
              <a:t>Онеггер</a:t>
            </a:r>
            <a:r>
              <a:rPr lang="ru-RU" sz="3400" dirty="0" smtClean="0"/>
              <a:t> та </a:t>
            </a:r>
            <a:r>
              <a:rPr lang="ru-RU" sz="3400" dirty="0" err="1" smtClean="0"/>
              <a:t>ін</a:t>
            </a:r>
            <a:r>
              <a:rPr lang="ru-RU" sz="3400" dirty="0" smtClean="0"/>
              <a:t>.). З 1922 по 1925 роки Борис </a:t>
            </a:r>
            <a:r>
              <a:rPr lang="ru-RU" sz="3400" dirty="0" err="1" smtClean="0"/>
              <a:t>Лятошинський</a:t>
            </a:r>
            <a:r>
              <a:rPr lang="ru-RU" sz="3400" dirty="0" smtClean="0"/>
              <a:t> </a:t>
            </a:r>
            <a:r>
              <a:rPr lang="ru-RU" sz="3400" dirty="0" err="1" smtClean="0"/>
              <a:t>очолював</a:t>
            </a:r>
            <a:r>
              <a:rPr lang="ru-RU" sz="3400" dirty="0" smtClean="0"/>
              <a:t> </a:t>
            </a:r>
            <a:r>
              <a:rPr lang="ru-RU" sz="3400" dirty="0" err="1" smtClean="0"/>
              <a:t>Асоціацію</a:t>
            </a:r>
            <a:r>
              <a:rPr lang="ru-RU" sz="3400" dirty="0" smtClean="0"/>
              <a:t> </a:t>
            </a:r>
            <a:r>
              <a:rPr lang="ru-RU" sz="3400" dirty="0" err="1" smtClean="0"/>
              <a:t>сучасної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музики</a:t>
            </a:r>
            <a:r>
              <a:rPr lang="ru-RU" sz="3400" dirty="0" smtClean="0"/>
              <a:t> при </a:t>
            </a:r>
            <a:r>
              <a:rPr lang="ru-RU" sz="3400" dirty="0" err="1" smtClean="0"/>
              <a:t>Музичному</a:t>
            </a:r>
            <a:r>
              <a:rPr lang="ru-RU" sz="3400" dirty="0" smtClean="0"/>
              <a:t> </a:t>
            </a:r>
            <a:r>
              <a:rPr lang="ru-RU" sz="3400" dirty="0" err="1" smtClean="0"/>
              <a:t>товаристві</a:t>
            </a:r>
            <a:r>
              <a:rPr lang="ru-RU" sz="3400" dirty="0" smtClean="0"/>
              <a:t> </a:t>
            </a:r>
            <a:r>
              <a:rPr lang="ru-RU" sz="3400" dirty="0" err="1" smtClean="0"/>
              <a:t>імені</a:t>
            </a:r>
            <a:r>
              <a:rPr lang="ru-RU" sz="3400" dirty="0" smtClean="0"/>
              <a:t> М. Д. Леонтовича. На </a:t>
            </a:r>
            <a:r>
              <a:rPr lang="ru-RU" sz="3400" dirty="0" err="1" smtClean="0"/>
              <a:t>засіданнях</a:t>
            </a:r>
            <a:r>
              <a:rPr lang="ru-RU" sz="3400" dirty="0" smtClean="0"/>
              <a:t> </a:t>
            </a:r>
            <a:r>
              <a:rPr lang="ru-RU" sz="3400" dirty="0" err="1" smtClean="0"/>
              <a:t>асоціації</a:t>
            </a:r>
            <a:r>
              <a:rPr lang="ru-RU" sz="3400" dirty="0" smtClean="0"/>
              <a:t> </a:t>
            </a:r>
            <a:r>
              <a:rPr lang="ru-RU" sz="3400" dirty="0" err="1" smtClean="0"/>
              <a:t>митці</a:t>
            </a:r>
            <a:r>
              <a:rPr lang="ru-RU" sz="3400" dirty="0" smtClean="0"/>
              <a:t> </a:t>
            </a:r>
            <a:r>
              <a:rPr lang="ru-RU" sz="3400" dirty="0" err="1" smtClean="0"/>
              <a:t>знайомилися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музикою</a:t>
            </a:r>
            <a:r>
              <a:rPr lang="ru-RU" sz="3400" dirty="0" smtClean="0"/>
              <a:t> </a:t>
            </a:r>
            <a:r>
              <a:rPr lang="en-US" sz="3400" dirty="0" smtClean="0"/>
              <a:t>XX </a:t>
            </a:r>
            <a:r>
              <a:rPr lang="ru-RU" sz="3400" dirty="0" smtClean="0"/>
              <a:t>ст. У той </a:t>
            </a:r>
            <a:r>
              <a:rPr lang="ru-RU" sz="3400" dirty="0" err="1" smtClean="0"/>
              <a:t>період</a:t>
            </a:r>
            <a:r>
              <a:rPr lang="ru-RU" sz="3400" dirty="0" smtClean="0"/>
              <a:t> композитор </a:t>
            </a:r>
            <a:r>
              <a:rPr lang="ru-RU" sz="3400" dirty="0" err="1" smtClean="0"/>
              <a:t>звертався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переважно</a:t>
            </a:r>
            <a:r>
              <a:rPr lang="ru-RU" sz="3400" dirty="0" smtClean="0"/>
              <a:t> до </a:t>
            </a:r>
            <a:r>
              <a:rPr lang="ru-RU" sz="3400" dirty="0" err="1" smtClean="0"/>
              <a:t>камерних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жанрів</a:t>
            </a:r>
            <a:r>
              <a:rPr lang="ru-RU" sz="3400" dirty="0" smtClean="0"/>
              <a:t>. </a:t>
            </a:r>
            <a:r>
              <a:rPr lang="ru-RU" sz="3400" dirty="0" err="1" smtClean="0"/>
              <a:t>Він</a:t>
            </a:r>
            <a:r>
              <a:rPr lang="ru-RU" sz="3400" dirty="0" smtClean="0"/>
              <a:t> написав </a:t>
            </a:r>
            <a:r>
              <a:rPr lang="ru-RU" sz="3400" dirty="0" err="1" smtClean="0"/>
              <a:t>струнний</a:t>
            </a:r>
            <a:r>
              <a:rPr lang="ru-RU" sz="3400" dirty="0" smtClean="0"/>
              <a:t> квартет № 2, </a:t>
            </a:r>
            <a:r>
              <a:rPr lang="ru-RU" sz="3400" dirty="0" err="1" smtClean="0"/>
              <a:t>Тріо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фортепіано</a:t>
            </a:r>
            <a:r>
              <a:rPr lang="ru-RU" sz="3400" dirty="0" smtClean="0"/>
              <a:t>, скрипки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віолончелі</a:t>
            </a:r>
            <a:r>
              <a:rPr lang="ru-RU" sz="3400" dirty="0" smtClean="0"/>
              <a:t>, </a:t>
            </a:r>
            <a:r>
              <a:rPr lang="ru-RU" sz="3400" dirty="0" err="1" smtClean="0"/>
              <a:t>дві</a:t>
            </a:r>
            <a:r>
              <a:rPr lang="ru-RU" sz="3400" dirty="0" smtClean="0"/>
              <a:t> </a:t>
            </a:r>
            <a:r>
              <a:rPr lang="ru-RU" sz="3400" dirty="0" err="1" smtClean="0"/>
              <a:t>сонати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фортепіано</a:t>
            </a:r>
            <a:r>
              <a:rPr lang="ru-RU" sz="3400" dirty="0" smtClean="0"/>
              <a:t>, цикл </a:t>
            </a:r>
            <a:r>
              <a:rPr lang="ru-RU" sz="3400" dirty="0" err="1" smtClean="0"/>
              <a:t>фортепіанних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п'єс</a:t>
            </a:r>
            <a:r>
              <a:rPr lang="ru-RU" sz="3400" dirty="0" smtClean="0"/>
              <a:t> «</a:t>
            </a:r>
            <a:r>
              <a:rPr lang="ru-RU" sz="3400" dirty="0" err="1" smtClean="0"/>
              <a:t>Відображення</a:t>
            </a:r>
            <a:r>
              <a:rPr lang="ru-RU" sz="3400" dirty="0" smtClean="0"/>
              <a:t>» </a:t>
            </a:r>
            <a:r>
              <a:rPr lang="ru-RU" sz="3400" dirty="0" err="1" smtClean="0"/>
              <a:t>і</a:t>
            </a:r>
            <a:r>
              <a:rPr lang="ru-RU" sz="3400" dirty="0" smtClean="0"/>
              <a:t> низку </a:t>
            </a:r>
            <a:r>
              <a:rPr lang="ru-RU" sz="3400" dirty="0" err="1" smtClean="0"/>
              <a:t>романсів</a:t>
            </a:r>
            <a:r>
              <a:rPr lang="ru-RU" sz="3400" dirty="0" smtClean="0"/>
              <a:t> на </a:t>
            </a:r>
            <a:r>
              <a:rPr lang="ru-RU" sz="3400" dirty="0" err="1" smtClean="0"/>
              <a:t>вірші</a:t>
            </a:r>
            <a:r>
              <a:rPr lang="ru-RU" sz="3400" dirty="0" smtClean="0"/>
              <a:t> Г. Гейне, К. Бальмонта, П. </a:t>
            </a:r>
            <a:r>
              <a:rPr lang="ru-RU" sz="3400" dirty="0" err="1" smtClean="0"/>
              <a:t>Шеллі</a:t>
            </a:r>
            <a:r>
              <a:rPr lang="ru-RU" sz="3400" dirty="0" smtClean="0"/>
              <a:t>, І. </a:t>
            </a:r>
            <a:r>
              <a:rPr lang="ru-RU" sz="3400" dirty="0" err="1" smtClean="0"/>
              <a:t>Буніна</a:t>
            </a:r>
            <a:r>
              <a:rPr lang="ru-RU" sz="3400" dirty="0" smtClean="0"/>
              <a:t>, М. </a:t>
            </a:r>
            <a:r>
              <a:rPr lang="ru-RU" sz="3400" dirty="0" err="1" smtClean="0"/>
              <a:t>Метерлінка</a:t>
            </a:r>
            <a:r>
              <a:rPr lang="ru-RU" sz="3400" dirty="0" smtClean="0"/>
              <a:t> та </a:t>
            </a:r>
            <a:r>
              <a:rPr lang="ru-RU" sz="3400" dirty="0" err="1" smtClean="0"/>
              <a:t>ін</a:t>
            </a:r>
            <a:r>
              <a:rPr lang="ru-RU" sz="3400" dirty="0" smtClean="0"/>
              <a:t>. </a:t>
            </a:r>
            <a:r>
              <a:rPr lang="ru-RU" sz="3400" dirty="0" err="1" smtClean="0"/>
              <a:t>Музичні</a:t>
            </a:r>
            <a:r>
              <a:rPr lang="ru-RU" sz="3400" dirty="0" smtClean="0"/>
              <a:t> теми </a:t>
            </a:r>
            <a:r>
              <a:rPr lang="ru-RU" sz="3400" dirty="0" err="1" smtClean="0"/>
              <a:t>деяких</a:t>
            </a:r>
            <a:r>
              <a:rPr lang="ru-RU" sz="3400" dirty="0" smtClean="0"/>
              <a:t> </a:t>
            </a:r>
            <a:r>
              <a:rPr lang="ru-RU" sz="3400" dirty="0" err="1" smtClean="0"/>
              <a:t>ранніх</a:t>
            </a:r>
            <a:r>
              <a:rPr lang="ru-RU" sz="3400" dirty="0" smtClean="0"/>
              <a:t> </a:t>
            </a:r>
            <a:r>
              <a:rPr lang="ru-RU" sz="3400" dirty="0" err="1" smtClean="0"/>
              <a:t>творів</a:t>
            </a:r>
            <a:r>
              <a:rPr lang="ru-RU" sz="3400" dirty="0" smtClean="0"/>
              <a:t> композитор </a:t>
            </a:r>
            <a:r>
              <a:rPr lang="ru-RU" sz="3400" dirty="0" err="1" smtClean="0"/>
              <a:t>пізніше</a:t>
            </a:r>
            <a:r>
              <a:rPr lang="ru-RU" sz="3400" dirty="0" smtClean="0"/>
              <a:t> </a:t>
            </a:r>
            <a:r>
              <a:rPr lang="ru-RU" sz="3400" dirty="0" err="1" smtClean="0"/>
              <a:t>використав</a:t>
            </a:r>
            <a:r>
              <a:rPr lang="ru-RU" sz="3400" dirty="0" smtClean="0"/>
              <a:t> у великих </a:t>
            </a:r>
            <a:r>
              <a:rPr lang="ru-RU" sz="3400" dirty="0" err="1" smtClean="0"/>
              <a:t>симфонічних</a:t>
            </a:r>
            <a:r>
              <a:rPr lang="ru-RU" sz="3400" dirty="0" smtClean="0"/>
              <a:t> полотнах (</a:t>
            </a:r>
            <a:r>
              <a:rPr lang="ru-RU" sz="3400" dirty="0" err="1" smtClean="0"/>
              <a:t>наприклад</a:t>
            </a:r>
            <a:r>
              <a:rPr lang="ru-RU" sz="3400" dirty="0" smtClean="0"/>
              <a:t>, </a:t>
            </a:r>
            <a:r>
              <a:rPr lang="ru-RU" sz="3400" dirty="0" err="1" smtClean="0"/>
              <a:t>музична</a:t>
            </a:r>
            <a:r>
              <a:rPr lang="ru-RU" sz="3400" dirty="0" smtClean="0"/>
              <a:t> тема </a:t>
            </a:r>
            <a:r>
              <a:rPr lang="ru-RU" sz="3400" dirty="0" err="1" smtClean="0"/>
              <a:t>з</a:t>
            </a:r>
            <a:r>
              <a:rPr lang="ru-RU" sz="3400" dirty="0" smtClean="0"/>
              <a:t> «</a:t>
            </a:r>
            <a:r>
              <a:rPr lang="ru-RU" sz="3400" dirty="0" err="1" smtClean="0"/>
              <a:t>Відображень</a:t>
            </a:r>
            <a:r>
              <a:rPr lang="ru-RU" sz="3400" dirty="0" smtClean="0"/>
              <a:t>» </a:t>
            </a:r>
            <a:r>
              <a:rPr lang="ru-RU" sz="3400" dirty="0" err="1" smtClean="0"/>
              <a:t>з'явиться</a:t>
            </a:r>
            <a:r>
              <a:rPr lang="ru-RU" sz="3400" dirty="0" smtClean="0"/>
              <a:t> у </a:t>
            </a:r>
            <a:r>
              <a:rPr lang="ru-RU" sz="3400" dirty="0" err="1" smtClean="0"/>
              <a:t>Симфонії</a:t>
            </a:r>
            <a:r>
              <a:rPr lang="ru-RU" sz="3400" dirty="0" smtClean="0"/>
              <a:t> № 4). </a:t>
            </a:r>
          </a:p>
          <a:p>
            <a:pPr>
              <a:buNone/>
            </a:pPr>
            <a:r>
              <a:rPr lang="ru-RU" sz="3400" dirty="0" smtClean="0"/>
              <a:t>	Друга половина 20-х </a:t>
            </a:r>
            <a:r>
              <a:rPr lang="ru-RU" sz="3400" dirty="0" err="1" smtClean="0"/>
              <a:t>років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була</a:t>
            </a:r>
            <a:r>
              <a:rPr lang="ru-RU" sz="3400" dirty="0" smtClean="0"/>
              <a:t> не </a:t>
            </a:r>
            <a:r>
              <a:rPr lang="ru-RU" sz="3400" dirty="0" err="1" smtClean="0"/>
              <a:t>менш</a:t>
            </a:r>
            <a:r>
              <a:rPr lang="ru-RU" sz="3400" dirty="0" smtClean="0"/>
              <a:t> </a:t>
            </a:r>
            <a:r>
              <a:rPr lang="ru-RU" sz="3400" dirty="0" err="1" smtClean="0"/>
              <a:t>інтенсивною</a:t>
            </a:r>
            <a:r>
              <a:rPr lang="ru-RU" sz="3400" dirty="0" smtClean="0"/>
              <a:t> у </a:t>
            </a:r>
            <a:r>
              <a:rPr lang="ru-RU" sz="3400" dirty="0" err="1" smtClean="0"/>
              <a:t>творчості</a:t>
            </a:r>
            <a:r>
              <a:rPr lang="ru-RU" sz="3400" dirty="0" smtClean="0"/>
              <a:t> Б. </a:t>
            </a:r>
            <a:r>
              <a:rPr lang="ru-RU" sz="3400" dirty="0" err="1" smtClean="0"/>
              <a:t>Лятошинського</a:t>
            </a:r>
            <a:r>
              <a:rPr lang="ru-RU" sz="3400" dirty="0" smtClean="0"/>
              <a:t>. Композитор написав </a:t>
            </a:r>
            <a:r>
              <a:rPr lang="ru-RU" sz="3400" dirty="0" err="1" smtClean="0"/>
              <a:t>Струнний</a:t>
            </a:r>
            <a:r>
              <a:rPr lang="ru-RU" sz="3400" dirty="0" smtClean="0"/>
              <a:t> квартет, № 3, Сонату для скрипки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фортепіано</a:t>
            </a:r>
            <a:r>
              <a:rPr lang="ru-RU" sz="3400" dirty="0" smtClean="0"/>
              <a:t>, </a:t>
            </a:r>
            <a:r>
              <a:rPr lang="ru-RU" sz="3400" dirty="0" err="1" smtClean="0"/>
              <a:t>Баладу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фортепіано</a:t>
            </a:r>
            <a:r>
              <a:rPr lang="ru-RU" sz="3400" dirty="0" smtClean="0"/>
              <a:t>; </a:t>
            </a:r>
            <a:r>
              <a:rPr lang="ru-RU" sz="3400" dirty="0" err="1" smtClean="0"/>
              <a:t>тоді</a:t>
            </a:r>
            <a:r>
              <a:rPr lang="ru-RU" sz="3400" dirty="0" smtClean="0"/>
              <a:t> ж </a:t>
            </a:r>
            <a:r>
              <a:rPr lang="ru-RU" sz="3400" dirty="0" err="1" smtClean="0"/>
              <a:t>він</a:t>
            </a:r>
            <a:r>
              <a:rPr lang="ru-RU" sz="3400" dirty="0" smtClean="0"/>
              <a:t> </a:t>
            </a:r>
            <a:r>
              <a:rPr lang="ru-RU" sz="3400" dirty="0" err="1" smtClean="0"/>
              <a:t>знову</a:t>
            </a:r>
            <a:r>
              <a:rPr lang="ru-RU" sz="3400" dirty="0" smtClean="0"/>
              <a:t> </a:t>
            </a:r>
            <a:r>
              <a:rPr lang="ru-RU" sz="3400" dirty="0" err="1" smtClean="0"/>
              <a:t>звернувся</a:t>
            </a:r>
            <a:r>
              <a:rPr lang="ru-RU" sz="3400" dirty="0" smtClean="0"/>
              <a:t> до великих форм («Увертюра на </a:t>
            </a:r>
            <a:r>
              <a:rPr lang="ru-RU" sz="3400" dirty="0" err="1" smtClean="0"/>
              <a:t>чотири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українські</a:t>
            </a:r>
            <a:r>
              <a:rPr lang="ru-RU" sz="3400" dirty="0" smtClean="0"/>
              <a:t> </a:t>
            </a:r>
            <a:r>
              <a:rPr lang="ru-RU" sz="3400" dirty="0" err="1" smtClean="0"/>
              <a:t>народні</a:t>
            </a:r>
            <a:r>
              <a:rPr lang="ru-RU" sz="3400" dirty="0" smtClean="0"/>
              <a:t> теми», опера «</a:t>
            </a:r>
            <a:r>
              <a:rPr lang="ru-RU" sz="3400" dirty="0" err="1" smtClean="0"/>
              <a:t>Золотий</a:t>
            </a:r>
            <a:r>
              <a:rPr lang="ru-RU" sz="3400" dirty="0" smtClean="0"/>
              <a:t> обруч» за </a:t>
            </a:r>
            <a:r>
              <a:rPr lang="ru-RU" sz="3400" dirty="0" err="1" smtClean="0"/>
              <a:t>повістю</a:t>
            </a:r>
            <a:r>
              <a:rPr lang="ru-RU" sz="3400" dirty="0" smtClean="0"/>
              <a:t> І. Франка «Захар Беркут»). «Увертюра» для </a:t>
            </a:r>
            <a:r>
              <a:rPr lang="ru-RU" sz="3400" dirty="0" err="1" smtClean="0"/>
              <a:t>симфонічного</a:t>
            </a:r>
            <a:r>
              <a:rPr lang="ru-RU" sz="3400" dirty="0" smtClean="0"/>
              <a:t> оркестру </a:t>
            </a:r>
            <a:r>
              <a:rPr lang="ru-RU" sz="3400" dirty="0" err="1" smtClean="0"/>
              <a:t>відзначена</a:t>
            </a:r>
            <a:r>
              <a:rPr lang="ru-RU" sz="3400" dirty="0" smtClean="0"/>
              <a:t> </a:t>
            </a:r>
            <a:r>
              <a:rPr lang="ru-RU" sz="3400" dirty="0" err="1" smtClean="0"/>
              <a:t>першою</a:t>
            </a:r>
            <a:r>
              <a:rPr lang="ru-RU" sz="3400" dirty="0" smtClean="0"/>
              <a:t> </a:t>
            </a:r>
            <a:r>
              <a:rPr lang="ru-RU" sz="3400" dirty="0" err="1" smtClean="0"/>
              <a:t>премією</a:t>
            </a:r>
            <a:r>
              <a:rPr lang="ru-RU" sz="3400" dirty="0" smtClean="0"/>
              <a:t> на </a:t>
            </a:r>
            <a:r>
              <a:rPr lang="ru-RU" sz="3400" dirty="0" err="1" smtClean="0"/>
              <a:t>республіканському</a:t>
            </a:r>
            <a:r>
              <a:rPr lang="ru-RU" sz="3400" dirty="0" smtClean="0"/>
              <a:t> </a:t>
            </a:r>
            <a:r>
              <a:rPr lang="ru-RU" sz="3400" dirty="0" err="1" smtClean="0"/>
              <a:t>конкурсі</a:t>
            </a:r>
            <a:r>
              <a:rPr lang="ru-RU" sz="3400" dirty="0" smtClean="0"/>
              <a:t> разом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Симфонією</a:t>
            </a:r>
            <a:r>
              <a:rPr lang="ru-RU" sz="3400" dirty="0" smtClean="0"/>
              <a:t> № 2 Л. </a:t>
            </a:r>
            <a:r>
              <a:rPr lang="ru-RU" sz="3400" dirty="0" err="1" smtClean="0"/>
              <a:t>Ревуцького</a:t>
            </a:r>
            <a:r>
              <a:rPr lang="ru-RU" sz="3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1930-ті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30-ті роки —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у </a:t>
            </a:r>
            <a:r>
              <a:rPr lang="ru-RU" dirty="0" err="1" smtClean="0"/>
              <a:t>творчій</a:t>
            </a:r>
            <a:r>
              <a:rPr lang="ru-RU" dirty="0" smtClean="0"/>
              <a:t> </a:t>
            </a:r>
            <a:r>
              <a:rPr lang="ru-RU" dirty="0" err="1" smtClean="0"/>
              <a:t>біографії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. Композитор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звернувся</a:t>
            </a:r>
            <a:r>
              <a:rPr lang="ru-RU" dirty="0" smtClean="0"/>
              <a:t> до великих </a:t>
            </a:r>
            <a:r>
              <a:rPr lang="ru-RU" dirty="0" err="1" smtClean="0"/>
              <a:t>оркестрових</a:t>
            </a:r>
            <a:r>
              <a:rPr lang="ru-RU" dirty="0" smtClean="0"/>
              <a:t> форм, створив </a:t>
            </a:r>
            <a:r>
              <a:rPr lang="ru-RU" dirty="0" err="1" smtClean="0"/>
              <a:t>сюїту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до </a:t>
            </a:r>
            <a:r>
              <a:rPr lang="ru-RU" dirty="0" err="1" smtClean="0"/>
              <a:t>кінофільмів</a:t>
            </a:r>
            <a:r>
              <a:rPr lang="ru-RU" dirty="0" smtClean="0"/>
              <a:t> (1931—1932) та </a:t>
            </a:r>
            <a:r>
              <a:rPr lang="ru-RU" dirty="0" err="1" smtClean="0"/>
              <a:t>Симфонію</a:t>
            </a:r>
            <a:r>
              <a:rPr lang="ru-RU" dirty="0" smtClean="0"/>
              <a:t> № 2 (1936).</a:t>
            </a:r>
          </a:p>
          <a:p>
            <a:pPr>
              <a:buNone/>
            </a:pPr>
            <a:r>
              <a:rPr lang="ru-RU" dirty="0" smtClean="0"/>
              <a:t>	У </a:t>
            </a:r>
            <a:r>
              <a:rPr lang="ru-RU" dirty="0" err="1" smtClean="0"/>
              <a:t>цей</a:t>
            </a:r>
            <a:r>
              <a:rPr lang="ru-RU" dirty="0" smtClean="0"/>
              <a:t> час композитор писав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романси</a:t>
            </a:r>
            <a:r>
              <a:rPr lang="ru-RU" dirty="0" smtClean="0"/>
              <a:t> на </a:t>
            </a:r>
            <a:r>
              <a:rPr lang="ru-RU" dirty="0" err="1" smtClean="0"/>
              <a:t>вірші</a:t>
            </a:r>
            <a:r>
              <a:rPr lang="ru-RU" dirty="0" smtClean="0"/>
              <a:t> О. </a:t>
            </a:r>
            <a:r>
              <a:rPr lang="ru-RU" dirty="0" err="1" smtClean="0"/>
              <a:t>Пушкіна</a:t>
            </a:r>
            <a:r>
              <a:rPr lang="ru-RU" dirty="0" smtClean="0"/>
              <a:t>, І. Франка, Л. </a:t>
            </a:r>
            <a:r>
              <a:rPr lang="ru-RU" dirty="0" err="1" smtClean="0"/>
              <a:t>Первомайського</a:t>
            </a:r>
            <a:r>
              <a:rPr lang="ru-RU" dirty="0" smtClean="0"/>
              <a:t>, </a:t>
            </a:r>
            <a:r>
              <a:rPr lang="ru-RU" dirty="0" err="1" smtClean="0"/>
              <a:t>зробив</a:t>
            </a:r>
            <a:r>
              <a:rPr lang="ru-RU" dirty="0" smtClean="0"/>
              <a:t> десять </a:t>
            </a:r>
            <a:r>
              <a:rPr lang="ru-RU" dirty="0" err="1" smtClean="0"/>
              <a:t>обробок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для голосу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фортепіано</a:t>
            </a:r>
            <a:r>
              <a:rPr lang="ru-RU" dirty="0" smtClean="0"/>
              <a:t>, створив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кантати</a:t>
            </a:r>
            <a:r>
              <a:rPr lang="ru-RU" dirty="0" smtClean="0"/>
              <a:t> («</a:t>
            </a:r>
            <a:r>
              <a:rPr lang="ru-RU" dirty="0" err="1" smtClean="0"/>
              <a:t>Урочиста</a:t>
            </a:r>
            <a:r>
              <a:rPr lang="ru-RU" dirty="0" smtClean="0"/>
              <a:t> кантата»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Заповіт</a:t>
            </a:r>
            <a:r>
              <a:rPr lang="ru-RU" dirty="0" smtClean="0"/>
              <a:t>») </a:t>
            </a:r>
            <a:r>
              <a:rPr lang="ru-RU" dirty="0" err="1" smtClean="0"/>
              <a:t>і</a:t>
            </a:r>
            <a:r>
              <a:rPr lang="ru-RU" dirty="0" smtClean="0"/>
              <a:t> оперу «Щорс».</a:t>
            </a:r>
          </a:p>
          <a:p>
            <a:pPr>
              <a:buNone/>
            </a:pPr>
            <a:r>
              <a:rPr lang="ru-RU" dirty="0" smtClean="0"/>
              <a:t>	Через </a:t>
            </a:r>
            <a:r>
              <a:rPr lang="ru-RU" dirty="0" err="1" smtClean="0"/>
              <a:t>драматургічні</a:t>
            </a:r>
            <a:r>
              <a:rPr lang="ru-RU" dirty="0" smtClean="0"/>
              <a:t> вади </a:t>
            </a:r>
            <a:r>
              <a:rPr lang="ru-RU" dirty="0" err="1" smtClean="0"/>
              <a:t>лібрето</a:t>
            </a:r>
            <a:r>
              <a:rPr lang="ru-RU" dirty="0" smtClean="0"/>
              <a:t> та </a:t>
            </a:r>
            <a:r>
              <a:rPr lang="ru-RU" dirty="0" err="1" smtClean="0"/>
              <a:t>перекручення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, опера «Щорс» </a:t>
            </a:r>
            <a:r>
              <a:rPr lang="ru-RU" dirty="0" err="1" smtClean="0"/>
              <a:t>ішла</a:t>
            </a:r>
            <a:r>
              <a:rPr lang="ru-RU" dirty="0" smtClean="0"/>
              <a:t> на сценах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театрів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недовго</a:t>
            </a:r>
            <a:r>
              <a:rPr lang="ru-RU" dirty="0" smtClean="0"/>
              <a:t>. Нова </a:t>
            </a:r>
            <a:r>
              <a:rPr lang="ru-RU" dirty="0" err="1" smtClean="0"/>
              <a:t>редакція</a:t>
            </a:r>
            <a:r>
              <a:rPr lang="ru-RU" dirty="0" smtClean="0"/>
              <a:t> «Щорса», </a:t>
            </a:r>
            <a:r>
              <a:rPr lang="ru-RU" dirty="0" err="1" smtClean="0"/>
              <a:t>здійснена</a:t>
            </a:r>
            <a:r>
              <a:rPr lang="ru-RU" dirty="0" smtClean="0"/>
              <a:t> І. </a:t>
            </a:r>
            <a:r>
              <a:rPr lang="ru-RU" dirty="0" err="1" smtClean="0"/>
              <a:t>Белзою</a:t>
            </a:r>
            <a:r>
              <a:rPr lang="ru-RU" dirty="0" smtClean="0"/>
              <a:t> (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</a:t>
            </a:r>
            <a:r>
              <a:rPr lang="ru-RU" dirty="0" err="1" smtClean="0"/>
              <a:t>Полководець</a:t>
            </a:r>
            <a:r>
              <a:rPr lang="ru-RU" dirty="0" smtClean="0"/>
              <a:t>»),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зійшла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сцени</a:t>
            </a:r>
            <a:r>
              <a:rPr lang="ru-RU" dirty="0" smtClean="0"/>
              <a:t>. І все-таки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номери</a:t>
            </a:r>
            <a:r>
              <a:rPr lang="ru-RU" dirty="0" smtClean="0"/>
              <a:t> та </a:t>
            </a:r>
            <a:r>
              <a:rPr lang="ru-RU" dirty="0" err="1" smtClean="0"/>
              <a:t>сцени</a:t>
            </a:r>
            <a:r>
              <a:rPr lang="ru-RU" dirty="0" smtClean="0"/>
              <a:t> опери,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заключна</a:t>
            </a:r>
            <a:r>
              <a:rPr lang="ru-RU" dirty="0" smtClean="0"/>
              <a:t> сцена </a:t>
            </a:r>
            <a:r>
              <a:rPr lang="ru-RU" dirty="0" err="1" smtClean="0"/>
              <a:t>й</a:t>
            </a:r>
            <a:r>
              <a:rPr lang="ru-RU" dirty="0" smtClean="0"/>
              <a:t> увертюра,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виконуються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успіхом</a:t>
            </a:r>
            <a:r>
              <a:rPr lang="ru-RU" dirty="0" smtClean="0"/>
              <a:t> у концертах та по </a:t>
            </a:r>
            <a:r>
              <a:rPr lang="ru-RU" dirty="0" err="1" smtClean="0"/>
              <a:t>радіо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написанням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редагував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оркестрував</a:t>
            </a:r>
            <a:r>
              <a:rPr lang="ru-RU" dirty="0" smtClean="0"/>
              <a:t> оперу «</a:t>
            </a:r>
            <a:r>
              <a:rPr lang="ru-RU" dirty="0" err="1" smtClean="0"/>
              <a:t>Енеїда</a:t>
            </a:r>
            <a:r>
              <a:rPr lang="ru-RU" dirty="0" smtClean="0"/>
              <a:t>» М. Лисенка, </a:t>
            </a:r>
            <a:r>
              <a:rPr lang="ru-RU" dirty="0" err="1" smtClean="0"/>
              <a:t>оркестрував</a:t>
            </a:r>
            <a:r>
              <a:rPr lang="ru-RU" dirty="0" smtClean="0"/>
              <a:t> балет «</a:t>
            </a:r>
            <a:r>
              <a:rPr lang="ru-RU" dirty="0" err="1" smtClean="0"/>
              <a:t>Комедіанти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оперу «Шах </a:t>
            </a:r>
            <a:r>
              <a:rPr lang="ru-RU" dirty="0" err="1" smtClean="0"/>
              <a:t>Сенем</a:t>
            </a:r>
            <a:r>
              <a:rPr lang="ru-RU" dirty="0" smtClean="0"/>
              <a:t>» </a:t>
            </a:r>
            <a:r>
              <a:rPr lang="ru-RU" dirty="0" err="1" smtClean="0"/>
              <a:t>Глієра</a:t>
            </a:r>
            <a:r>
              <a:rPr lang="ru-RU" dirty="0" smtClean="0"/>
              <a:t>, а у 1937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блискуче</a:t>
            </a:r>
            <a:r>
              <a:rPr lang="ru-RU" dirty="0" smtClean="0"/>
              <a:t> </a:t>
            </a:r>
            <a:r>
              <a:rPr lang="ru-RU" dirty="0" err="1" smtClean="0"/>
              <a:t>оркеструє</a:t>
            </a:r>
            <a:r>
              <a:rPr lang="ru-RU" dirty="0" smtClean="0"/>
              <a:t> оперу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 Лисенка. У 30-ті роки Борис </a:t>
            </a:r>
            <a:r>
              <a:rPr lang="ru-RU" dirty="0" err="1" smtClean="0"/>
              <a:t>Миколайович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для </a:t>
            </a:r>
            <a:r>
              <a:rPr lang="ru-RU" dirty="0" err="1" smtClean="0"/>
              <a:t>кінофільмів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Творчу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</a:t>
            </a:r>
            <a:r>
              <a:rPr lang="ru-RU" dirty="0" err="1" smtClean="0"/>
              <a:t>Лятошинському</a:t>
            </a:r>
            <a:r>
              <a:rPr lang="ru-RU" dirty="0" smtClean="0"/>
              <a:t> весь час </a:t>
            </a:r>
            <a:r>
              <a:rPr lang="ru-RU" dirty="0" err="1" smtClean="0"/>
              <a:t>доводилося</a:t>
            </a:r>
            <a:r>
              <a:rPr lang="ru-RU" dirty="0" smtClean="0"/>
              <a:t> </a:t>
            </a:r>
            <a:r>
              <a:rPr lang="ru-RU" dirty="0" err="1" smtClean="0"/>
              <a:t>поєднувати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педагогічною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музично-громадською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. </a:t>
            </a:r>
            <a:r>
              <a:rPr lang="ru-RU" dirty="0" err="1" smtClean="0"/>
              <a:t>Продовжувалась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викладацька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консерваторії</a:t>
            </a:r>
            <a:r>
              <a:rPr lang="ru-RU" dirty="0" smtClean="0"/>
              <a:t>. 1935 року Борису </a:t>
            </a:r>
            <a:r>
              <a:rPr lang="ru-RU" dirty="0" err="1" smtClean="0"/>
              <a:t>Миколайовичу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професора</a:t>
            </a:r>
            <a:r>
              <a:rPr lang="ru-RU" dirty="0" smtClean="0"/>
              <a:t>. У 1935—1938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викладав</a:t>
            </a:r>
            <a:r>
              <a:rPr lang="ru-RU" dirty="0" smtClean="0"/>
              <a:t> </a:t>
            </a:r>
            <a:r>
              <a:rPr lang="ru-RU" dirty="0" err="1" smtClean="0"/>
              <a:t>паралельно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консерваторіях</a:t>
            </a:r>
            <a:r>
              <a:rPr lang="ru-RU" dirty="0" smtClean="0"/>
              <a:t> —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Московській</a:t>
            </a:r>
            <a:r>
              <a:rPr lang="ru-RU" dirty="0" smtClean="0"/>
              <a:t>, де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обіймав</a:t>
            </a:r>
            <a:r>
              <a:rPr lang="ru-RU" dirty="0" smtClean="0"/>
              <a:t> посаду </a:t>
            </a:r>
            <a:r>
              <a:rPr lang="ru-RU" dirty="0" err="1" smtClean="0"/>
              <a:t>професора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У 1939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 smtClean="0"/>
              <a:t>обирають</a:t>
            </a:r>
            <a:r>
              <a:rPr lang="ru-RU" dirty="0" smtClean="0"/>
              <a:t> головою 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посаду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обіймав</a:t>
            </a:r>
            <a:r>
              <a:rPr lang="ru-RU" dirty="0" smtClean="0"/>
              <a:t> до початку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1940-ві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У </a:t>
            </a:r>
            <a:r>
              <a:rPr lang="ru-RU" sz="4000" dirty="0" err="1" smtClean="0"/>
              <a:t>квітні</a:t>
            </a:r>
            <a:r>
              <a:rPr lang="ru-RU" sz="4000" dirty="0" smtClean="0"/>
              <a:t> 1941 року в </a:t>
            </a:r>
            <a:r>
              <a:rPr lang="ru-RU" sz="4000" dirty="0" err="1" smtClean="0"/>
              <a:t>Київській</a:t>
            </a:r>
            <a:r>
              <a:rPr lang="ru-RU" sz="4000" dirty="0" smtClean="0"/>
              <a:t> </a:t>
            </a:r>
            <a:r>
              <a:rPr lang="ru-RU" sz="4000" dirty="0" err="1" smtClean="0"/>
              <a:t>філармонії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відбувся</a:t>
            </a:r>
            <a:r>
              <a:rPr lang="ru-RU" sz="4000" dirty="0" smtClean="0"/>
              <a:t> великий </a:t>
            </a:r>
            <a:r>
              <a:rPr lang="ru-RU" sz="4000" dirty="0" err="1" smtClean="0"/>
              <a:t>авторський</a:t>
            </a:r>
            <a:r>
              <a:rPr lang="ru-RU" sz="4000" dirty="0" smtClean="0"/>
              <a:t> концерт </a:t>
            </a:r>
            <a:r>
              <a:rPr lang="ru-RU" sz="4000" dirty="0" err="1" smtClean="0"/>
              <a:t>Лятошинського</a:t>
            </a:r>
            <a:r>
              <a:rPr lang="ru-RU" sz="4000" dirty="0" smtClean="0"/>
              <a:t>, </a:t>
            </a:r>
            <a:r>
              <a:rPr lang="ru-RU" sz="4000" dirty="0" err="1" smtClean="0"/>
              <a:t>який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пройшов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великим </a:t>
            </a:r>
            <a:r>
              <a:rPr lang="ru-RU" sz="4000" dirty="0" err="1" smtClean="0"/>
              <a:t>успіхом</a:t>
            </a:r>
            <a:r>
              <a:rPr lang="ru-RU" sz="4000" dirty="0" smtClean="0"/>
              <a:t>. Автор сам </a:t>
            </a:r>
            <a:r>
              <a:rPr lang="ru-RU" sz="4000" dirty="0" err="1" smtClean="0"/>
              <a:t>продиригував</a:t>
            </a:r>
            <a:r>
              <a:rPr lang="ru-RU" sz="4000" dirty="0" smtClean="0"/>
              <a:t> свою </a:t>
            </a:r>
            <a:r>
              <a:rPr lang="ru-RU" sz="4000" dirty="0" err="1" smtClean="0"/>
              <a:t>Симфонію</a:t>
            </a:r>
            <a:r>
              <a:rPr lang="ru-RU" sz="4000" dirty="0" smtClean="0"/>
              <a:t> № 2, </a:t>
            </a:r>
            <a:r>
              <a:rPr lang="ru-RU" sz="4000" dirty="0" err="1" smtClean="0"/>
              <a:t>танці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опери «</a:t>
            </a:r>
            <a:r>
              <a:rPr lang="ru-RU" sz="4000" dirty="0" err="1" smtClean="0"/>
              <a:t>Золотий</a:t>
            </a:r>
            <a:r>
              <a:rPr lang="ru-RU" sz="4000" dirty="0" smtClean="0"/>
              <a:t> обруч»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сюїту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опери «Щорс» для хору </a:t>
            </a:r>
            <a:r>
              <a:rPr lang="ru-RU" sz="4000" dirty="0" err="1" smtClean="0"/>
              <a:t>й</a:t>
            </a:r>
            <a:r>
              <a:rPr lang="ru-RU" sz="4000" dirty="0" smtClean="0"/>
              <a:t> оркестру.</a:t>
            </a:r>
          </a:p>
          <a:p>
            <a:pPr>
              <a:buNone/>
            </a:pPr>
            <a:r>
              <a:rPr lang="ru-RU" sz="4000" dirty="0" smtClean="0"/>
              <a:t>	</a:t>
            </a:r>
          </a:p>
          <a:p>
            <a:pPr>
              <a:buNone/>
            </a:pPr>
            <a:r>
              <a:rPr lang="ru-RU" sz="4000" dirty="0" smtClean="0"/>
              <a:t>	З початком </a:t>
            </a:r>
            <a:r>
              <a:rPr lang="ru-RU" sz="4000" dirty="0" err="1" smtClean="0"/>
              <a:t>війни</a:t>
            </a:r>
            <a:r>
              <a:rPr lang="ru-RU" sz="4000" dirty="0" smtClean="0"/>
              <a:t> </a:t>
            </a:r>
            <a:r>
              <a:rPr lang="ru-RU" sz="4000" dirty="0" err="1" smtClean="0"/>
              <a:t>Лятошинського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було</a:t>
            </a:r>
            <a:r>
              <a:rPr lang="ru-RU" sz="4000" dirty="0" smtClean="0"/>
              <a:t> </a:t>
            </a:r>
            <a:r>
              <a:rPr lang="ru-RU" sz="4000" dirty="0" err="1" smtClean="0"/>
              <a:t>евакуйовано</a:t>
            </a:r>
            <a:r>
              <a:rPr lang="ru-RU" sz="4000" dirty="0" smtClean="0"/>
              <a:t> до Саратова, де </a:t>
            </a:r>
            <a:r>
              <a:rPr lang="ru-RU" sz="4000" dirty="0" err="1" smtClean="0"/>
              <a:t>вже</a:t>
            </a:r>
            <a:r>
              <a:rPr lang="ru-RU" sz="4000" dirty="0" smtClean="0"/>
              <a:t> </a:t>
            </a:r>
            <a:r>
              <a:rPr lang="ru-RU" sz="4000" dirty="0" err="1" smtClean="0"/>
              <a:t>знаходилась</a:t>
            </a:r>
            <a:r>
              <a:rPr lang="ru-RU" sz="4000" dirty="0" smtClean="0"/>
              <a:t> </a:t>
            </a:r>
            <a:r>
              <a:rPr lang="ru-RU" sz="4000" dirty="0" err="1" smtClean="0"/>
              <a:t>Московська</a:t>
            </a:r>
            <a:r>
              <a:rPr lang="ru-RU" sz="4000" dirty="0" smtClean="0"/>
              <a:t> </a:t>
            </a:r>
            <a:r>
              <a:rPr lang="ru-RU" sz="4000" dirty="0" err="1" smtClean="0"/>
              <a:t>консерваторія</a:t>
            </a:r>
            <a:r>
              <a:rPr lang="ru-RU" sz="4000" dirty="0" smtClean="0"/>
              <a:t>, </a:t>
            </a:r>
            <a:r>
              <a:rPr lang="ru-RU" sz="4000" dirty="0" err="1" smtClean="0"/>
              <a:t>де</a:t>
            </a:r>
            <a:r>
              <a:rPr lang="ru-RU" sz="4000" dirty="0" smtClean="0"/>
              <a:t> </a:t>
            </a:r>
            <a:r>
              <a:rPr lang="ru-RU" sz="4000" dirty="0" err="1" smtClean="0"/>
              <a:t>він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продовжив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викладацьку</a:t>
            </a:r>
            <a:r>
              <a:rPr lang="ru-RU" sz="4000" dirty="0" smtClean="0"/>
              <a:t> роботу. </a:t>
            </a:r>
            <a:r>
              <a:rPr lang="ru-RU" sz="4000" dirty="0" err="1" smtClean="0"/>
              <a:t>Тоді</a:t>
            </a:r>
            <a:r>
              <a:rPr lang="ru-RU" sz="4000" dirty="0" smtClean="0"/>
              <a:t> ж у </a:t>
            </a:r>
            <a:r>
              <a:rPr lang="ru-RU" sz="4000" dirty="0" err="1" smtClean="0"/>
              <a:t>Саратові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організувалася</a:t>
            </a:r>
            <a:r>
              <a:rPr lang="ru-RU" sz="4000" dirty="0" smtClean="0"/>
              <a:t> </a:t>
            </a:r>
            <a:r>
              <a:rPr lang="ru-RU" sz="4000" dirty="0" err="1" smtClean="0"/>
              <a:t>радіостанція</a:t>
            </a:r>
            <a:r>
              <a:rPr lang="ru-RU" sz="4000" dirty="0" smtClean="0"/>
              <a:t> «Тарас Шевченко», яка вела </a:t>
            </a:r>
            <a:r>
              <a:rPr lang="ru-RU" sz="4000" dirty="0" err="1" smtClean="0"/>
              <a:t>свої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передачі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партизанського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підпілля</a:t>
            </a:r>
            <a:r>
              <a:rPr lang="ru-RU" sz="4000" dirty="0" smtClean="0"/>
              <a:t> </a:t>
            </a:r>
            <a:r>
              <a:rPr lang="ru-RU" sz="4000" dirty="0" err="1" smtClean="0"/>
              <a:t>України</a:t>
            </a:r>
            <a:r>
              <a:rPr lang="ru-RU" sz="4000" dirty="0" smtClean="0"/>
              <a:t>. В них </a:t>
            </a:r>
            <a:r>
              <a:rPr lang="ru-RU" sz="4000" dirty="0" err="1" smtClean="0"/>
              <a:t>постійно</a:t>
            </a:r>
            <a:r>
              <a:rPr lang="ru-RU" sz="4000" dirty="0" smtClean="0"/>
              <a:t> брав участь </a:t>
            </a:r>
            <a:r>
              <a:rPr lang="ru-RU" sz="4000" dirty="0" err="1" smtClean="0"/>
              <a:t>Лятошинський</a:t>
            </a:r>
            <a:r>
              <a:rPr lang="ru-RU" sz="4000" dirty="0" smtClean="0"/>
              <a:t> разом </a:t>
            </a:r>
            <a:r>
              <a:rPr lang="ru-RU" sz="4000" dirty="0" err="1" smtClean="0"/>
              <a:t>із</a:t>
            </a:r>
            <a:r>
              <a:rPr lang="ru-RU" sz="4000" dirty="0" smtClean="0"/>
              <a:t> </a:t>
            </a:r>
            <a:r>
              <a:rPr lang="ru-RU" sz="4000" dirty="0" err="1" smtClean="0"/>
              <a:t>своєю</a:t>
            </a:r>
            <a:r>
              <a:rPr lang="ru-RU" sz="4000" dirty="0" smtClean="0"/>
              <a:t> дружиною Маргаритою Царевич.</a:t>
            </a:r>
          </a:p>
          <a:p>
            <a:pPr>
              <a:buNone/>
            </a:pPr>
            <a:r>
              <a:rPr lang="ru-RU" sz="4000" dirty="0" smtClean="0"/>
              <a:t>	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err="1" smtClean="0"/>
              <a:t>Композиторська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праця</a:t>
            </a:r>
            <a:r>
              <a:rPr lang="ru-RU" sz="4000" dirty="0" smtClean="0"/>
              <a:t> Бориса </a:t>
            </a:r>
            <a:r>
              <a:rPr lang="ru-RU" sz="4000" dirty="0" err="1" smtClean="0"/>
              <a:t>Миколайовича</a:t>
            </a:r>
            <a:r>
              <a:rPr lang="ru-RU" sz="4000" dirty="0" smtClean="0"/>
              <a:t> </a:t>
            </a:r>
            <a:r>
              <a:rPr lang="ru-RU" sz="4000" dirty="0" err="1" smtClean="0"/>
              <a:t>воєнних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років</a:t>
            </a:r>
            <a:r>
              <a:rPr lang="ru-RU" sz="4000" dirty="0" smtClean="0"/>
              <a:t> </a:t>
            </a:r>
            <a:r>
              <a:rPr lang="ru-RU" sz="4000" dirty="0" err="1" smtClean="0"/>
              <a:t>була</a:t>
            </a:r>
            <a:r>
              <a:rPr lang="ru-RU" sz="4000" dirty="0" smtClean="0"/>
              <a:t> </a:t>
            </a:r>
            <a:r>
              <a:rPr lang="ru-RU" sz="4000" dirty="0" err="1" smtClean="0"/>
              <a:t>дуже</a:t>
            </a:r>
            <a:r>
              <a:rPr lang="ru-RU" sz="4000" dirty="0" smtClean="0"/>
              <a:t> </a:t>
            </a:r>
            <a:r>
              <a:rPr lang="ru-RU" sz="4000" dirty="0" err="1" smtClean="0"/>
              <a:t>плідною</a:t>
            </a:r>
            <a:r>
              <a:rPr lang="ru-RU" sz="4000" dirty="0" smtClean="0"/>
              <a:t>. За три роки </a:t>
            </a:r>
            <a:r>
              <a:rPr lang="ru-RU" sz="4000" dirty="0" err="1" smtClean="0"/>
              <a:t>він</a:t>
            </a:r>
            <a:r>
              <a:rPr lang="ru-RU" sz="4000" dirty="0" smtClean="0"/>
              <a:t> написав «</a:t>
            </a:r>
            <a:r>
              <a:rPr lang="ru-RU" sz="4000" dirty="0" err="1" smtClean="0"/>
              <a:t>Український</a:t>
            </a:r>
            <a:r>
              <a:rPr lang="ru-RU" sz="4000" dirty="0" smtClean="0"/>
              <a:t> </a:t>
            </a:r>
            <a:r>
              <a:rPr lang="ru-RU" sz="4000" dirty="0" err="1" smtClean="0"/>
              <a:t>квінтет</a:t>
            </a:r>
            <a:r>
              <a:rPr lang="ru-RU" sz="4000" dirty="0" smtClean="0"/>
              <a:t>», </a:t>
            </a:r>
            <a:r>
              <a:rPr lang="ru-RU" sz="4000" dirty="0" err="1" smtClean="0"/>
              <a:t>Струнний</a:t>
            </a:r>
            <a:r>
              <a:rPr lang="ru-RU" sz="4000" dirty="0" smtClean="0"/>
              <a:t> квартет № 4, </a:t>
            </a:r>
            <a:r>
              <a:rPr lang="ru-RU" sz="4000" dirty="0" err="1" smtClean="0"/>
              <a:t>Сюїту</a:t>
            </a:r>
            <a:r>
              <a:rPr lang="ru-RU" sz="4000" dirty="0" smtClean="0"/>
              <a:t> на </a:t>
            </a:r>
            <a:r>
              <a:rPr lang="ru-RU" sz="4000" dirty="0" err="1" smtClean="0"/>
              <a:t>українські</a:t>
            </a:r>
            <a:r>
              <a:rPr lang="ru-RU" sz="4000" dirty="0" smtClean="0"/>
              <a:t> </a:t>
            </a:r>
            <a:r>
              <a:rPr lang="ru-RU" sz="4000" dirty="0" err="1" smtClean="0"/>
              <a:t>народні</a:t>
            </a:r>
            <a:r>
              <a:rPr lang="ru-RU" sz="4000" dirty="0" smtClean="0"/>
              <a:t> теми для струнного квартету, </a:t>
            </a:r>
            <a:r>
              <a:rPr lang="ru-RU" sz="4000" dirty="0" err="1" smtClean="0"/>
              <a:t>Сюїту</a:t>
            </a:r>
            <a:r>
              <a:rPr lang="ru-RU" sz="4000" dirty="0" smtClean="0"/>
              <a:t> для квартету </a:t>
            </a:r>
            <a:r>
              <a:rPr lang="ru-RU" sz="4000" dirty="0" err="1" smtClean="0"/>
              <a:t>дерев'яних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духових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інструментів</a:t>
            </a:r>
            <a:r>
              <a:rPr lang="ru-RU" sz="4000" dirty="0" smtClean="0"/>
              <a:t>, </a:t>
            </a:r>
            <a:r>
              <a:rPr lang="ru-RU" sz="4000" dirty="0" err="1" smtClean="0"/>
              <a:t>Тріо</a:t>
            </a:r>
            <a:r>
              <a:rPr lang="ru-RU" sz="4000" dirty="0" smtClean="0"/>
              <a:t> № 2, </a:t>
            </a:r>
            <a:r>
              <a:rPr lang="ru-RU" sz="4000" dirty="0" err="1" smtClean="0"/>
              <a:t>Сюїту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Прелюдії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фортепіано</a:t>
            </a:r>
            <a:r>
              <a:rPr lang="ru-RU" sz="4000" dirty="0" smtClean="0"/>
              <a:t>, </a:t>
            </a:r>
            <a:r>
              <a:rPr lang="ru-RU" sz="4000" dirty="0" err="1" smtClean="0"/>
              <a:t>романси</a:t>
            </a:r>
            <a:r>
              <a:rPr lang="ru-RU" sz="4000" dirty="0" smtClean="0"/>
              <a:t> на </a:t>
            </a:r>
            <a:r>
              <a:rPr lang="ru-RU" sz="4000" dirty="0" err="1" smtClean="0"/>
              <a:t>вірші</a:t>
            </a:r>
            <a:r>
              <a:rPr lang="ru-RU" sz="4000" dirty="0" smtClean="0"/>
              <a:t> М. </a:t>
            </a:r>
            <a:r>
              <a:rPr lang="ru-RU" sz="4000" dirty="0" err="1" smtClean="0"/>
              <a:t>Рильського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В. </a:t>
            </a:r>
            <a:r>
              <a:rPr lang="ru-RU" sz="4000" dirty="0" err="1" smtClean="0"/>
              <a:t>Сосюри</a:t>
            </a:r>
            <a:r>
              <a:rPr lang="ru-RU" sz="4000" dirty="0" smtClean="0"/>
              <a:t>, </a:t>
            </a:r>
            <a:r>
              <a:rPr lang="ru-RU" sz="4000" dirty="0" err="1" smtClean="0"/>
              <a:t>обробив</a:t>
            </a:r>
            <a:r>
              <a:rPr lang="ru-RU" sz="4000" dirty="0" smtClean="0"/>
              <a:t> </a:t>
            </a:r>
            <a:r>
              <a:rPr lang="ru-RU" sz="4000" dirty="0" err="1" smtClean="0"/>
              <a:t>більше</a:t>
            </a:r>
            <a:r>
              <a:rPr lang="ru-RU" sz="4000" dirty="0" smtClean="0"/>
              <a:t> </a:t>
            </a:r>
            <a:r>
              <a:rPr lang="ru-RU" sz="4000" dirty="0" err="1" smtClean="0"/>
              <a:t>вісімдесяти</a:t>
            </a:r>
            <a:r>
              <a:rPr lang="ru-RU" sz="4000" dirty="0" smtClean="0"/>
              <a:t> </a:t>
            </a:r>
            <a:r>
              <a:rPr lang="ru-RU" sz="4000" dirty="0" err="1" smtClean="0"/>
              <a:t>українських</a:t>
            </a:r>
            <a:r>
              <a:rPr lang="ru-RU" sz="4000" dirty="0" smtClean="0"/>
              <a:t> </a:t>
            </a:r>
            <a:r>
              <a:rPr lang="ru-RU" sz="4000" dirty="0" err="1" smtClean="0"/>
              <a:t>народних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пісень</a:t>
            </a:r>
            <a:r>
              <a:rPr lang="ru-RU" sz="4000" dirty="0" smtClean="0"/>
              <a:t>.</a:t>
            </a:r>
          </a:p>
          <a:p>
            <a:pPr>
              <a:buNone/>
            </a:pPr>
            <a:r>
              <a:rPr lang="ru-RU" sz="4000" dirty="0" smtClean="0"/>
              <a:t>	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err="1" smtClean="0"/>
              <a:t>Центральним</a:t>
            </a:r>
            <a:r>
              <a:rPr lang="ru-RU" sz="4000" dirty="0" smtClean="0"/>
              <a:t> </a:t>
            </a:r>
            <a:r>
              <a:rPr lang="ru-RU" sz="4000" dirty="0" err="1" smtClean="0"/>
              <a:t>твором</a:t>
            </a:r>
            <a:r>
              <a:rPr lang="ru-RU" sz="4000" dirty="0" smtClean="0"/>
              <a:t> </a:t>
            </a:r>
            <a:r>
              <a:rPr lang="ru-RU" sz="4000" dirty="0" err="1" smtClean="0"/>
              <a:t>Лятошинського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першої</a:t>
            </a:r>
            <a:r>
              <a:rPr lang="ru-RU" sz="4000" dirty="0" smtClean="0"/>
              <a:t> </a:t>
            </a:r>
            <a:r>
              <a:rPr lang="ru-RU" sz="4000" dirty="0" err="1" smtClean="0"/>
              <a:t>половини</a:t>
            </a:r>
            <a:r>
              <a:rPr lang="ru-RU" sz="4000" dirty="0" smtClean="0"/>
              <a:t> 40-х </a:t>
            </a:r>
            <a:r>
              <a:rPr lang="ru-RU" sz="4000" dirty="0" err="1" smtClean="0"/>
              <a:t>роких</a:t>
            </a:r>
            <a:r>
              <a:rPr lang="ru-RU" sz="4000" dirty="0" smtClean="0"/>
              <a:t> став </a:t>
            </a:r>
            <a:r>
              <a:rPr lang="ru-RU" sz="4000" dirty="0" err="1" smtClean="0"/>
              <a:t>Український</a:t>
            </a:r>
            <a:r>
              <a:rPr lang="ru-RU" sz="4000" dirty="0" smtClean="0"/>
              <a:t> </a:t>
            </a:r>
            <a:r>
              <a:rPr lang="ru-RU" sz="4000" dirty="0" err="1" smtClean="0"/>
              <a:t>квінтет</a:t>
            </a:r>
            <a:r>
              <a:rPr lang="ru-RU" sz="4000" dirty="0" smtClean="0"/>
              <a:t>. За </a:t>
            </a:r>
            <a:r>
              <a:rPr lang="ru-RU" sz="4000" dirty="0" err="1" smtClean="0"/>
              <a:t>цей</a:t>
            </a:r>
            <a:r>
              <a:rPr lang="ru-RU" sz="4000" dirty="0" smtClean="0"/>
              <a:t> </a:t>
            </a:r>
            <a:r>
              <a:rPr lang="ru-RU" sz="4000" dirty="0" err="1" smtClean="0"/>
              <a:t>твір</a:t>
            </a:r>
            <a:r>
              <a:rPr lang="ru-RU" sz="4000" dirty="0" smtClean="0"/>
              <a:t> Б. </a:t>
            </a:r>
            <a:r>
              <a:rPr lang="ru-RU" sz="4000" dirty="0" err="1" smtClean="0"/>
              <a:t>Лятошинському</a:t>
            </a:r>
            <a:r>
              <a:rPr lang="ru-RU" sz="4000" dirty="0" smtClean="0"/>
              <a:t> </a:t>
            </a:r>
            <a:r>
              <a:rPr lang="ru-RU" sz="4000" dirty="0" err="1" smtClean="0"/>
              <a:t>було</a:t>
            </a:r>
            <a:r>
              <a:rPr lang="ru-RU" sz="4000" dirty="0" smtClean="0"/>
              <a:t> </a:t>
            </a:r>
            <a:r>
              <a:rPr lang="ru-RU" sz="4000" dirty="0" err="1" smtClean="0"/>
              <a:t>присуджено</a:t>
            </a:r>
            <a:r>
              <a:rPr lang="ru-RU" sz="4000" dirty="0" smtClean="0"/>
              <a:t> </a:t>
            </a:r>
            <a:r>
              <a:rPr lang="ru-RU" sz="4000" dirty="0" err="1" smtClean="0"/>
              <a:t>Державну</a:t>
            </a:r>
            <a:r>
              <a:rPr lang="ru-RU" sz="4000" dirty="0" smtClean="0"/>
              <a:t> </a:t>
            </a:r>
            <a:r>
              <a:rPr lang="ru-RU" sz="4000" dirty="0" err="1" smtClean="0"/>
              <a:t>премію</a:t>
            </a:r>
            <a:r>
              <a:rPr lang="ru-RU" sz="4000" dirty="0" smtClean="0"/>
              <a:t>. На початку 1945-го у </a:t>
            </a:r>
            <a:r>
              <a:rPr lang="ru-RU" sz="4000" dirty="0" err="1" smtClean="0"/>
              <a:t>зв'язку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50-річчям </a:t>
            </a:r>
            <a:r>
              <a:rPr lang="ru-RU" sz="4000" dirty="0" err="1" smtClean="0"/>
              <a:t>композиторові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присвоїли</a:t>
            </a:r>
            <a:r>
              <a:rPr lang="ru-RU" sz="4000" dirty="0" smtClean="0"/>
              <a:t> </a:t>
            </a:r>
            <a:r>
              <a:rPr lang="ru-RU" sz="4000" dirty="0" err="1" smtClean="0"/>
              <a:t>звання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заслуженого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діяча</a:t>
            </a:r>
            <a:r>
              <a:rPr lang="ru-RU" sz="4000" dirty="0" smtClean="0"/>
              <a:t> </a:t>
            </a:r>
            <a:r>
              <a:rPr lang="ru-RU" sz="4000" dirty="0" err="1" smtClean="0"/>
              <a:t>мистецтв</a:t>
            </a:r>
            <a:r>
              <a:rPr lang="ru-RU" sz="4000" dirty="0" smtClean="0"/>
              <a:t> УРСР, </a:t>
            </a:r>
            <a:r>
              <a:rPr lang="ru-RU" sz="4000" dirty="0" err="1" smtClean="0"/>
              <a:t>він</a:t>
            </a:r>
            <a:r>
              <a:rPr lang="ru-RU" sz="4000" dirty="0" smtClean="0"/>
              <a:t> </a:t>
            </a:r>
            <a:r>
              <a:rPr lang="ru-RU" sz="4000" dirty="0" err="1" smtClean="0"/>
              <a:t>був</a:t>
            </a:r>
            <a:r>
              <a:rPr lang="ru-RU" sz="4000" dirty="0" smtClean="0"/>
              <a:t> </a:t>
            </a:r>
            <a:r>
              <a:rPr lang="ru-RU" sz="4000" dirty="0" err="1" smtClean="0"/>
              <a:t>також</a:t>
            </a:r>
            <a:r>
              <a:rPr lang="ru-RU" sz="4000" dirty="0" smtClean="0"/>
              <a:t> </a:t>
            </a:r>
            <a:r>
              <a:rPr lang="ru-RU" sz="4000" dirty="0" err="1" smtClean="0"/>
              <a:t>нагороджений</a:t>
            </a:r>
            <a:r>
              <a:rPr lang="ru-RU" sz="4000" dirty="0" smtClean="0"/>
              <a:t> </a:t>
            </a:r>
            <a:r>
              <a:rPr lang="ru-RU" sz="4000" dirty="0" err="1" smtClean="0"/>
              <a:t>медаллю</a:t>
            </a:r>
            <a:r>
              <a:rPr lang="ru-RU" sz="4000" dirty="0" smtClean="0"/>
              <a:t> «За </a:t>
            </a:r>
            <a:r>
              <a:rPr lang="ru-RU" sz="4000" dirty="0" err="1" smtClean="0"/>
              <a:t>доблесний</a:t>
            </a:r>
            <a:r>
              <a:rPr lang="ru-RU" sz="4000" dirty="0" smtClean="0"/>
              <a:t> труд у </a:t>
            </a:r>
            <a:r>
              <a:rPr lang="ru-RU" sz="4000" dirty="0" err="1" smtClean="0"/>
              <a:t>Великій</a:t>
            </a:r>
            <a:r>
              <a:rPr lang="ru-RU" sz="4000" dirty="0" smtClean="0"/>
              <a:t> </a:t>
            </a:r>
            <a:r>
              <a:rPr lang="ru-RU" sz="4000" dirty="0" err="1" smtClean="0"/>
              <a:t>Вітчизняній</a:t>
            </a:r>
            <a:r>
              <a:rPr lang="ru-RU" sz="4000" dirty="0" smtClean="0"/>
              <a:t> </a:t>
            </a:r>
            <a:r>
              <a:rPr lang="ru-RU" sz="4000" dirty="0" err="1" smtClean="0"/>
              <a:t>війні</a:t>
            </a:r>
            <a:r>
              <a:rPr lang="ru-RU" sz="4000" dirty="0" smtClean="0"/>
              <a:t> 1941—1945 </a:t>
            </a:r>
            <a:r>
              <a:rPr lang="ru-RU" sz="4000" dirty="0" err="1" smtClean="0"/>
              <a:t>рр</a:t>
            </a:r>
            <a:r>
              <a:rPr lang="ru-RU" sz="4000" dirty="0" smtClean="0"/>
              <a:t>.».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314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                                зМІСТ</vt:lpstr>
      <vt:lpstr>Слайд 3</vt:lpstr>
      <vt:lpstr>                         бІОГРАФІЯ</vt:lpstr>
      <vt:lpstr>                       Ранні роки</vt:lpstr>
      <vt:lpstr>Слайд 6</vt:lpstr>
      <vt:lpstr>                       1920-ті роки</vt:lpstr>
      <vt:lpstr>                        1930-ті роки</vt:lpstr>
      <vt:lpstr>                       1940-ві роки</vt:lpstr>
      <vt:lpstr>Слайд 10</vt:lpstr>
      <vt:lpstr>                     Повоєнні роки</vt:lpstr>
      <vt:lpstr>Слайд 12</vt:lpstr>
      <vt:lpstr>                      Ранній період</vt:lpstr>
      <vt:lpstr>                   Зрілий період</vt:lpstr>
      <vt:lpstr>Слайд 15</vt:lpstr>
      <vt:lpstr>     Педагогічна діяльність</vt:lpstr>
      <vt:lpstr>Слайд 17</vt:lpstr>
      <vt:lpstr>                  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</dc:title>
  <dc:creator>1</dc:creator>
  <cp:lastModifiedBy>User</cp:lastModifiedBy>
  <cp:revision>10</cp:revision>
  <dcterms:created xsi:type="dcterms:W3CDTF">2012-05-17T18:58:43Z</dcterms:created>
  <dcterms:modified xsi:type="dcterms:W3CDTF">2014-02-22T12:00:25Z</dcterms:modified>
</cp:coreProperties>
</file>