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1" d="100"/>
          <a:sy n="111" d="100"/>
        </p:scale>
        <p:origin x="-1602"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Скругленный прямоугольник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ru-RU" smtClean="0"/>
              <a:t>Образец заголовка</a:t>
            </a:r>
            <a:endParaRPr kumimoji="0" lang="en-US"/>
          </a:p>
        </p:txBody>
      </p:sp>
      <p:sp>
        <p:nvSpPr>
          <p:cNvPr id="20" name="Подзаголовок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19" name="Дата 18"/>
          <p:cNvSpPr>
            <a:spLocks noGrp="1"/>
          </p:cNvSpPr>
          <p:nvPr>
            <p:ph type="dt" sz="half" idx="10"/>
          </p:nvPr>
        </p:nvSpPr>
        <p:spPr/>
        <p:txBody>
          <a:bodyPr/>
          <a:lstStyle>
            <a:extLst/>
          </a:lstStyle>
          <a:p>
            <a:fld id="{8F8005C6-57B3-47A4-8944-FD7FAD014C65}" type="datetimeFigureOut">
              <a:rPr lang="ru-RU" smtClean="0"/>
              <a:t>02.12.2013</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11" name="Номер слайда 10"/>
          <p:cNvSpPr>
            <a:spLocks noGrp="1"/>
          </p:cNvSpPr>
          <p:nvPr>
            <p:ph type="sldNum" sz="quarter" idx="12"/>
          </p:nvPr>
        </p:nvSpPr>
        <p:spPr/>
        <p:txBody>
          <a:bodyPr/>
          <a:lstStyle>
            <a:extLst/>
          </a:lstStyle>
          <a:p>
            <a:fld id="{921A79E4-F453-4C69-9F79-39D355674ECB}"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02920" y="530352"/>
            <a:ext cx="8183880" cy="4187952"/>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8F8005C6-57B3-47A4-8944-FD7FAD014C65}" type="datetimeFigureOut">
              <a:rPr lang="ru-RU" smtClean="0"/>
              <a:t>02.12.2013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921A79E4-F453-4C69-9F79-39D355674ECB}"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533404"/>
            <a:ext cx="1981200" cy="5257799"/>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33400" y="533402"/>
            <a:ext cx="5943600" cy="525780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8F8005C6-57B3-47A4-8944-FD7FAD014C65}" type="datetimeFigureOut">
              <a:rPr lang="ru-RU" smtClean="0"/>
              <a:t>02.12.2013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921A79E4-F453-4C69-9F79-39D355674ECB}"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Объект 2"/>
          <p:cNvSpPr>
            <a:spLocks noGrp="1"/>
          </p:cNvSpPr>
          <p:nvPr>
            <p:ph idx="1"/>
          </p:nvPr>
        </p:nvSpPr>
        <p:spPr>
          <a:xfrm>
            <a:off x="502920" y="530352"/>
            <a:ext cx="8183880" cy="4187952"/>
          </a:xfrm>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8F8005C6-57B3-47A4-8944-FD7FAD014C65}" type="datetimeFigureOut">
              <a:rPr lang="ru-RU" smtClean="0"/>
              <a:t>02.12.2013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921A79E4-F453-4C69-9F79-39D355674ECB}"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Скругленный прямоугольник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Скругленный прямоугольник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8F8005C6-57B3-47A4-8944-FD7FAD014C65}" type="datetimeFigureOut">
              <a:rPr lang="ru-RU" smtClean="0"/>
              <a:t>02.12.2013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921A79E4-F453-4C69-9F79-39D355674ECB}"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Объект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8F8005C6-57B3-47A4-8944-FD7FAD014C65}" type="datetimeFigureOut">
              <a:rPr lang="ru-RU" smtClean="0"/>
              <a:t>02.12.2013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921A79E4-F453-4C69-9F79-39D355674ECB}"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nchor="b"/>
          <a:lstStyle>
            <a:lvl1pPr>
              <a:defRPr b="1"/>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8F8005C6-57B3-47A4-8944-FD7FAD014C65}" type="datetimeFigureOut">
              <a:rPr lang="ru-RU" smtClean="0"/>
              <a:t>02.12.2013</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921A79E4-F453-4C69-9F79-39D355674ECB}"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8F8005C6-57B3-47A4-8944-FD7FAD014C65}" type="datetimeFigureOut">
              <a:rPr lang="ru-RU" smtClean="0"/>
              <a:t>02.12.2013</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921A79E4-F453-4C69-9F79-39D355674ECB}"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8F8005C6-57B3-47A4-8944-FD7FAD014C65}" type="datetimeFigureOut">
              <a:rPr lang="ru-RU" smtClean="0"/>
              <a:t>02.12.2013</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921A79E4-F453-4C69-9F79-39D355674ECB}"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8F8005C6-57B3-47A4-8944-FD7FAD014C65}" type="datetimeFigureOut">
              <a:rPr lang="ru-RU" smtClean="0"/>
              <a:t>02.12.2013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921A79E4-F453-4C69-9F79-39D355674ECB}"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Прямоугольник с одним скругленным углом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ru-RU" smtClean="0"/>
              <a:t>Образец заголовка</a:t>
            </a:r>
            <a:endParaRPr kumimoji="0" lang="en-US"/>
          </a:p>
        </p:txBody>
      </p:sp>
      <p:sp>
        <p:nvSpPr>
          <p:cNvPr id="4" name="Текст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8F8005C6-57B3-47A4-8944-FD7FAD014C65}" type="datetimeFigureOut">
              <a:rPr lang="ru-RU" smtClean="0"/>
              <a:t>02.12.2013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921A79E4-F453-4C69-9F79-39D355674ECB}" type="slidenum">
              <a:rPr lang="ru-RU" smtClean="0"/>
              <a:t>‹#›</a:t>
            </a:fld>
            <a:endParaRPr lang="ru-RU"/>
          </a:p>
        </p:txBody>
      </p:sp>
      <p:sp>
        <p:nvSpPr>
          <p:cNvPr id="3" name="Рисунок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ru-RU" smtClean="0"/>
              <a:t>Вставка рисунка</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Скругленный прямоугольник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Заголовок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ru-RU" smtClean="0"/>
              <a:t>Образец заголовка</a:t>
            </a:r>
            <a:endParaRPr kumimoji="0" lang="en-US"/>
          </a:p>
        </p:txBody>
      </p:sp>
      <p:sp>
        <p:nvSpPr>
          <p:cNvPr id="4" name="Текст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5" name="Дата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8F8005C6-57B3-47A4-8944-FD7FAD014C65}" type="datetimeFigureOut">
              <a:rPr lang="ru-RU" smtClean="0"/>
              <a:t>02.12.2013</a:t>
            </a:fld>
            <a:endParaRPr lang="ru-RU"/>
          </a:p>
        </p:txBody>
      </p:sp>
      <p:sp>
        <p:nvSpPr>
          <p:cNvPr id="18" name="Нижний колонтитул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ru-RU"/>
          </a:p>
        </p:txBody>
      </p:sp>
      <p:sp>
        <p:nvSpPr>
          <p:cNvPr id="5" name="Номер слайда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921A79E4-F453-4C69-9F79-39D355674ECB}"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11.jp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vi-VN" b="1" dirty="0"/>
              <a:t>Лионе́ль Андре́с </a:t>
            </a:r>
            <a:r>
              <a:rPr lang="vi-VN" b="1" dirty="0" smtClean="0"/>
              <a:t>Ме́сс</a:t>
            </a:r>
            <a:r>
              <a:rPr lang="uk-UA" b="1" dirty="0" smtClean="0"/>
              <a:t>і</a:t>
            </a:r>
            <a:endParaRPr lang="ru-RU" dirty="0"/>
          </a:p>
        </p:txBody>
      </p:sp>
      <p:sp>
        <p:nvSpPr>
          <p:cNvPr id="3" name="Подзаголовок 2"/>
          <p:cNvSpPr>
            <a:spLocks noGrp="1"/>
          </p:cNvSpPr>
          <p:nvPr>
            <p:ph type="subTitle" idx="1"/>
          </p:nvPr>
        </p:nvSpPr>
        <p:spPr/>
        <p:txBody>
          <a:bodyPr>
            <a:normAutofit/>
          </a:bodyPr>
          <a:lstStyle/>
          <a:p>
            <a:pPr algn="ctr"/>
            <a:r>
              <a:rPr lang="ru-RU" dirty="0" err="1"/>
              <a:t>А</a:t>
            </a:r>
            <a:r>
              <a:rPr lang="ru-RU" dirty="0" err="1" smtClean="0"/>
              <a:t>ргентинський</a:t>
            </a:r>
            <a:r>
              <a:rPr lang="ru-RU" dirty="0"/>
              <a:t> </a:t>
            </a:r>
            <a:r>
              <a:rPr lang="ru-RU" dirty="0" err="1"/>
              <a:t>футболіст</a:t>
            </a:r>
            <a:r>
              <a:rPr lang="ru-RU" dirty="0"/>
              <a:t>. </a:t>
            </a:r>
            <a:r>
              <a:rPr lang="ru-RU" dirty="0" err="1"/>
              <a:t>Нападник</a:t>
            </a:r>
            <a:r>
              <a:rPr lang="ru-RU" dirty="0"/>
              <a:t> </a:t>
            </a:r>
            <a:r>
              <a:rPr lang="ru-RU" dirty="0" err="1" smtClean="0"/>
              <a:t>збірної</a:t>
            </a:r>
            <a:r>
              <a:rPr lang="ru-RU" dirty="0" smtClean="0"/>
              <a:t> </a:t>
            </a:r>
            <a:r>
              <a:rPr lang="ru-RU" dirty="0" err="1"/>
              <a:t>Аргентини</a:t>
            </a:r>
            <a:r>
              <a:rPr lang="ru-RU" dirty="0"/>
              <a:t> та </a:t>
            </a:r>
            <a:r>
              <a:rPr lang="ru-RU" dirty="0" err="1"/>
              <a:t>іспанської</a:t>
            </a:r>
            <a:r>
              <a:rPr lang="ru-RU" dirty="0"/>
              <a:t> «</a:t>
            </a:r>
            <a:r>
              <a:rPr lang="ru-RU" dirty="0" err="1"/>
              <a:t>Барселони</a:t>
            </a:r>
            <a:r>
              <a:rPr lang="ru-RU" dirty="0"/>
              <a:t>»</a:t>
            </a:r>
          </a:p>
        </p:txBody>
      </p:sp>
    </p:spTree>
    <p:extLst>
      <p:ext uri="{BB962C8B-B14F-4D97-AF65-F5344CB8AC3E}">
        <p14:creationId xmlns:p14="http://schemas.microsoft.com/office/powerpoint/2010/main" val="9319478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1600" b="0" dirty="0" err="1">
                <a:solidFill>
                  <a:schemeClr val="tx1">
                    <a:lumMod val="85000"/>
                    <a:lumOff val="15000"/>
                  </a:schemeClr>
                </a:solidFill>
                <a:effectLst/>
              </a:rPr>
              <a:t>Чотириразовий</a:t>
            </a:r>
            <a:r>
              <a:rPr lang="ru-RU" sz="1600" b="0" dirty="0">
                <a:solidFill>
                  <a:schemeClr val="tx1">
                    <a:lumMod val="85000"/>
                    <a:lumOff val="15000"/>
                  </a:schemeClr>
                </a:solidFill>
                <a:effectLst/>
              </a:rPr>
              <a:t> </a:t>
            </a:r>
            <a:r>
              <a:rPr lang="ru-RU" sz="1600" b="0" dirty="0" err="1">
                <a:solidFill>
                  <a:schemeClr val="tx1">
                    <a:lumMod val="85000"/>
                    <a:lumOff val="15000"/>
                  </a:schemeClr>
                </a:solidFill>
                <a:effectLst/>
              </a:rPr>
              <a:t>володар</a:t>
            </a:r>
            <a:r>
              <a:rPr lang="ru-RU" sz="1600" b="0" dirty="0">
                <a:solidFill>
                  <a:schemeClr val="tx1">
                    <a:lumMod val="85000"/>
                    <a:lumOff val="15000"/>
                  </a:schemeClr>
                </a:solidFill>
                <a:effectLst/>
              </a:rPr>
              <a:t> титулу </a:t>
            </a:r>
            <a:r>
              <a:rPr lang="ru-RU" sz="1600" b="0" dirty="0" err="1">
                <a:solidFill>
                  <a:schemeClr val="tx1">
                    <a:lumMod val="85000"/>
                    <a:lumOff val="15000"/>
                  </a:schemeClr>
                </a:solidFill>
                <a:effectLst/>
              </a:rPr>
              <a:t>найкращого</a:t>
            </a:r>
            <a:r>
              <a:rPr lang="ru-RU" sz="1600" b="0" dirty="0">
                <a:solidFill>
                  <a:schemeClr val="tx1">
                    <a:lumMod val="85000"/>
                    <a:lumOff val="15000"/>
                  </a:schemeClr>
                </a:solidFill>
                <a:effectLst/>
              </a:rPr>
              <a:t> </a:t>
            </a:r>
            <a:r>
              <a:rPr lang="ru-RU" sz="1600" b="0" dirty="0" err="1">
                <a:solidFill>
                  <a:schemeClr val="tx1">
                    <a:lumMod val="85000"/>
                    <a:lumOff val="15000"/>
                  </a:schemeClr>
                </a:solidFill>
                <a:effectLst/>
              </a:rPr>
              <a:t>футболіста</a:t>
            </a:r>
            <a:r>
              <a:rPr lang="ru-RU" sz="1600" b="0" dirty="0">
                <a:solidFill>
                  <a:schemeClr val="tx1">
                    <a:lumMod val="85000"/>
                    <a:lumOff val="15000"/>
                  </a:schemeClr>
                </a:solidFill>
                <a:effectLst/>
              </a:rPr>
              <a:t> </a:t>
            </a:r>
            <a:r>
              <a:rPr lang="ru-RU" sz="1600" b="0" dirty="0" err="1">
                <a:solidFill>
                  <a:schemeClr val="tx1">
                    <a:lumMod val="85000"/>
                    <a:lumOff val="15000"/>
                  </a:schemeClr>
                </a:solidFill>
                <a:effectLst/>
              </a:rPr>
              <a:t>світу</a:t>
            </a:r>
            <a:r>
              <a:rPr lang="ru-RU" sz="1600" b="0" dirty="0">
                <a:solidFill>
                  <a:schemeClr val="tx1">
                    <a:lumMod val="85000"/>
                    <a:lumOff val="15000"/>
                  </a:schemeClr>
                </a:solidFill>
                <a:effectLst/>
              </a:rPr>
              <a:t> 2009-2012рр., </a:t>
            </a:r>
            <a:r>
              <a:rPr lang="ru-RU" sz="1600" b="0" dirty="0" err="1">
                <a:solidFill>
                  <a:schemeClr val="tx1">
                    <a:lumMod val="85000"/>
                    <a:lumOff val="15000"/>
                  </a:schemeClr>
                </a:solidFill>
                <a:effectLst/>
              </a:rPr>
              <a:t>зокрема</a:t>
            </a:r>
            <a:r>
              <a:rPr lang="ru-RU" sz="1600" b="0" dirty="0">
                <a:solidFill>
                  <a:schemeClr val="tx1">
                    <a:lumMod val="85000"/>
                    <a:lumOff val="15000"/>
                  </a:schemeClr>
                </a:solidFill>
                <a:effectLst/>
              </a:rPr>
              <a:t>: </a:t>
            </a:r>
            <a:r>
              <a:rPr lang="ru-RU" sz="1600" b="0" dirty="0" err="1">
                <a:solidFill>
                  <a:schemeClr val="tx1">
                    <a:lumMod val="85000"/>
                    <a:lumOff val="15000"/>
                  </a:schemeClr>
                </a:solidFill>
                <a:effectLst/>
              </a:rPr>
              <a:t>найкращий</a:t>
            </a:r>
            <a:r>
              <a:rPr lang="ru-RU" sz="1600" b="0" dirty="0">
                <a:solidFill>
                  <a:schemeClr val="tx1">
                    <a:lumMod val="85000"/>
                    <a:lumOff val="15000"/>
                  </a:schemeClr>
                </a:solidFill>
                <a:effectLst/>
              </a:rPr>
              <a:t> </a:t>
            </a:r>
            <a:r>
              <a:rPr lang="ru-RU" sz="1600" b="0" dirty="0" err="1">
                <a:solidFill>
                  <a:schemeClr val="tx1">
                    <a:lumMod val="85000"/>
                    <a:lumOff val="15000"/>
                  </a:schemeClr>
                </a:solidFill>
                <a:effectLst/>
              </a:rPr>
              <a:t>футболіст</a:t>
            </a:r>
            <a:r>
              <a:rPr lang="ru-RU" sz="1600" b="0" dirty="0">
                <a:solidFill>
                  <a:schemeClr val="tx1">
                    <a:lumMod val="85000"/>
                    <a:lumOff val="15000"/>
                  </a:schemeClr>
                </a:solidFill>
                <a:effectLst/>
              </a:rPr>
              <a:t> </a:t>
            </a:r>
            <a:r>
              <a:rPr lang="ru-RU" sz="1600" b="0" dirty="0" err="1">
                <a:solidFill>
                  <a:schemeClr val="tx1">
                    <a:lumMod val="85000"/>
                    <a:lumOff val="15000"/>
                  </a:schemeClr>
                </a:solidFill>
                <a:effectLst/>
              </a:rPr>
              <a:t>Європи</a:t>
            </a:r>
            <a:r>
              <a:rPr lang="ru-RU" sz="1600" b="0" dirty="0">
                <a:solidFill>
                  <a:schemeClr val="tx1">
                    <a:lumMod val="85000"/>
                    <a:lumOff val="15000"/>
                  </a:schemeClr>
                </a:solidFill>
                <a:effectLst/>
              </a:rPr>
              <a:t> 2009 за </a:t>
            </a:r>
            <a:r>
              <a:rPr lang="ru-RU" sz="1600" b="0" dirty="0" err="1">
                <a:solidFill>
                  <a:schemeClr val="tx1">
                    <a:lumMod val="85000"/>
                    <a:lumOff val="15000"/>
                  </a:schemeClr>
                </a:solidFill>
                <a:effectLst/>
              </a:rPr>
              <a:t>версією</a:t>
            </a:r>
            <a:r>
              <a:rPr lang="ru-RU" sz="1600" b="0" dirty="0">
                <a:solidFill>
                  <a:schemeClr val="tx1">
                    <a:lumMod val="85000"/>
                    <a:lumOff val="15000"/>
                  </a:schemeClr>
                </a:solidFill>
                <a:effectLst/>
              </a:rPr>
              <a:t> </a:t>
            </a:r>
            <a:r>
              <a:rPr lang="en-US" sz="1600" b="0" dirty="0">
                <a:solidFill>
                  <a:schemeClr val="tx1">
                    <a:lumMod val="85000"/>
                    <a:lumOff val="15000"/>
                  </a:schemeClr>
                </a:solidFill>
                <a:effectLst/>
              </a:rPr>
              <a:t>France Football </a:t>
            </a:r>
            <a:r>
              <a:rPr lang="ru-RU" sz="1600" b="0" dirty="0">
                <a:solidFill>
                  <a:schemeClr val="tx1">
                    <a:lumMod val="85000"/>
                    <a:lumOff val="15000"/>
                  </a:schemeClr>
                </a:solidFill>
                <a:effectLst/>
              </a:rPr>
              <a:t>та </a:t>
            </a:r>
            <a:r>
              <a:rPr lang="ru-RU" sz="1600" b="0" dirty="0" err="1">
                <a:solidFill>
                  <a:schemeClr val="tx1">
                    <a:lumMod val="85000"/>
                    <a:lumOff val="15000"/>
                  </a:schemeClr>
                </a:solidFill>
                <a:effectLst/>
              </a:rPr>
              <a:t>найкращий</a:t>
            </a:r>
            <a:r>
              <a:rPr lang="ru-RU" sz="1600" b="0" dirty="0">
                <a:solidFill>
                  <a:schemeClr val="tx1">
                    <a:lumMod val="85000"/>
                    <a:lumOff val="15000"/>
                  </a:schemeClr>
                </a:solidFill>
                <a:effectLst/>
              </a:rPr>
              <a:t> </a:t>
            </a:r>
            <a:r>
              <a:rPr lang="ru-RU" sz="1600" b="0" dirty="0" err="1">
                <a:solidFill>
                  <a:schemeClr val="tx1">
                    <a:lumMod val="85000"/>
                    <a:lumOff val="15000"/>
                  </a:schemeClr>
                </a:solidFill>
                <a:effectLst/>
              </a:rPr>
              <a:t>футболіст</a:t>
            </a:r>
            <a:r>
              <a:rPr lang="ru-RU" sz="1600" b="0" dirty="0">
                <a:solidFill>
                  <a:schemeClr val="tx1">
                    <a:lumMod val="85000"/>
                    <a:lumOff val="15000"/>
                  </a:schemeClr>
                </a:solidFill>
                <a:effectLst/>
              </a:rPr>
              <a:t> </a:t>
            </a:r>
            <a:r>
              <a:rPr lang="ru-RU" sz="1600" b="0" dirty="0" err="1">
                <a:solidFill>
                  <a:schemeClr val="tx1">
                    <a:lumMod val="85000"/>
                    <a:lumOff val="15000"/>
                  </a:schemeClr>
                </a:solidFill>
                <a:effectLst/>
              </a:rPr>
              <a:t>світу</a:t>
            </a:r>
            <a:r>
              <a:rPr lang="ru-RU" sz="1600" b="0" dirty="0">
                <a:solidFill>
                  <a:schemeClr val="tx1">
                    <a:lumMod val="85000"/>
                    <a:lumOff val="15000"/>
                  </a:schemeClr>
                </a:solidFill>
                <a:effectLst/>
              </a:rPr>
              <a:t> 2009 за </a:t>
            </a:r>
            <a:r>
              <a:rPr lang="ru-RU" sz="1600" b="0" dirty="0" err="1">
                <a:solidFill>
                  <a:schemeClr val="tx1">
                    <a:lumMod val="85000"/>
                    <a:lumOff val="15000"/>
                  </a:schemeClr>
                </a:solidFill>
                <a:effectLst/>
              </a:rPr>
              <a:t>версією</a:t>
            </a:r>
            <a:r>
              <a:rPr lang="ru-RU" sz="1600" b="0" dirty="0">
                <a:solidFill>
                  <a:schemeClr val="tx1">
                    <a:lumMod val="85000"/>
                    <a:lumOff val="15000"/>
                  </a:schemeClr>
                </a:solidFill>
                <a:effectLst/>
              </a:rPr>
              <a:t> ФІФА, </a:t>
            </a:r>
            <a:r>
              <a:rPr lang="ru-RU" sz="1600" b="0" dirty="0" err="1">
                <a:solidFill>
                  <a:schemeClr val="tx1">
                    <a:lumMod val="85000"/>
                    <a:lumOff val="15000"/>
                  </a:schemeClr>
                </a:solidFill>
                <a:effectLst/>
              </a:rPr>
              <a:t>найкращий</a:t>
            </a:r>
            <a:r>
              <a:rPr lang="ru-RU" sz="1600" b="0" dirty="0">
                <a:solidFill>
                  <a:schemeClr val="tx1">
                    <a:lumMod val="85000"/>
                    <a:lumOff val="15000"/>
                  </a:schemeClr>
                </a:solidFill>
                <a:effectLst/>
              </a:rPr>
              <a:t> </a:t>
            </a:r>
            <a:r>
              <a:rPr lang="ru-RU" sz="1600" b="0" dirty="0" err="1">
                <a:solidFill>
                  <a:schemeClr val="tx1">
                    <a:lumMod val="85000"/>
                    <a:lumOff val="15000"/>
                  </a:schemeClr>
                </a:solidFill>
                <a:effectLst/>
              </a:rPr>
              <a:t>футболіст</a:t>
            </a:r>
            <a:r>
              <a:rPr lang="ru-RU" sz="1600" b="0" dirty="0">
                <a:solidFill>
                  <a:schemeClr val="tx1">
                    <a:lumMod val="85000"/>
                    <a:lumOff val="15000"/>
                  </a:schemeClr>
                </a:solidFill>
                <a:effectLst/>
              </a:rPr>
              <a:t> </a:t>
            </a:r>
            <a:r>
              <a:rPr lang="ru-RU" sz="1600" b="0" dirty="0" err="1">
                <a:solidFill>
                  <a:schemeClr val="tx1">
                    <a:lumMod val="85000"/>
                    <a:lumOff val="15000"/>
                  </a:schemeClr>
                </a:solidFill>
                <a:effectLst/>
              </a:rPr>
              <a:t>світу</a:t>
            </a:r>
            <a:r>
              <a:rPr lang="ru-RU" sz="1600" b="0" dirty="0">
                <a:solidFill>
                  <a:schemeClr val="tx1">
                    <a:lumMod val="85000"/>
                    <a:lumOff val="15000"/>
                  </a:schemeClr>
                </a:solidFill>
                <a:effectLst/>
              </a:rPr>
              <a:t>, </a:t>
            </a:r>
            <a:r>
              <a:rPr lang="ru-RU" sz="1600" b="0" dirty="0" err="1">
                <a:solidFill>
                  <a:schemeClr val="tx1">
                    <a:lumMod val="85000"/>
                    <a:lumOff val="15000"/>
                  </a:schemeClr>
                </a:solidFill>
                <a:effectLst/>
              </a:rPr>
              <a:t>володар</a:t>
            </a:r>
            <a:r>
              <a:rPr lang="ru-RU" sz="1600" b="0" dirty="0">
                <a:solidFill>
                  <a:schemeClr val="tx1">
                    <a:lumMod val="85000"/>
                    <a:lumOff val="15000"/>
                  </a:schemeClr>
                </a:solidFill>
                <a:effectLst/>
              </a:rPr>
              <a:t> </a:t>
            </a:r>
            <a:r>
              <a:rPr lang="ru-RU" sz="1600" b="0" dirty="0" err="1">
                <a:solidFill>
                  <a:schemeClr val="tx1">
                    <a:lumMod val="85000"/>
                    <a:lumOff val="15000"/>
                  </a:schemeClr>
                </a:solidFill>
                <a:effectLst/>
              </a:rPr>
              <a:t>об'єднаного</a:t>
            </a:r>
            <a:r>
              <a:rPr lang="ru-RU" sz="1600" b="0" dirty="0">
                <a:solidFill>
                  <a:schemeClr val="tx1">
                    <a:lumMod val="85000"/>
                    <a:lumOff val="15000"/>
                  </a:schemeClr>
                </a:solidFill>
                <a:effectLst/>
              </a:rPr>
              <a:t> призу </a:t>
            </a:r>
            <a:r>
              <a:rPr lang="ru-RU" sz="1600" b="0" dirty="0" err="1">
                <a:solidFill>
                  <a:schemeClr val="tx1">
                    <a:lumMod val="85000"/>
                    <a:lumOff val="15000"/>
                  </a:schemeClr>
                </a:solidFill>
                <a:effectLst/>
              </a:rPr>
              <a:t>від</a:t>
            </a:r>
            <a:r>
              <a:rPr lang="ru-RU" sz="1600" b="0" dirty="0">
                <a:solidFill>
                  <a:schemeClr val="tx1">
                    <a:lumMod val="85000"/>
                    <a:lumOff val="15000"/>
                  </a:schemeClr>
                </a:solidFill>
                <a:effectLst/>
              </a:rPr>
              <a:t> </a:t>
            </a:r>
            <a:r>
              <a:rPr lang="en-US" sz="1600" b="0" dirty="0">
                <a:solidFill>
                  <a:schemeClr val="tx1">
                    <a:lumMod val="85000"/>
                    <a:lumOff val="15000"/>
                  </a:schemeClr>
                </a:solidFill>
                <a:effectLst/>
              </a:rPr>
              <a:t>France Football </a:t>
            </a:r>
            <a:r>
              <a:rPr lang="ru-RU" sz="1600" b="0" dirty="0">
                <a:solidFill>
                  <a:schemeClr val="tx1">
                    <a:lumMod val="85000"/>
                    <a:lumOff val="15000"/>
                  </a:schemeClr>
                </a:solidFill>
                <a:effectLst/>
              </a:rPr>
              <a:t>та ФІФА 2010, 2011 та </a:t>
            </a:r>
            <a:r>
              <a:rPr lang="ru-RU" sz="1600" b="0" dirty="0" smtClean="0">
                <a:solidFill>
                  <a:schemeClr val="tx1">
                    <a:lumMod val="85000"/>
                    <a:lumOff val="15000"/>
                  </a:schemeClr>
                </a:solidFill>
                <a:effectLst/>
              </a:rPr>
              <a:t>2012 </a:t>
            </a:r>
            <a:r>
              <a:rPr lang="ru-RU" sz="1600" b="0" dirty="0" err="1" smtClean="0">
                <a:solidFill>
                  <a:schemeClr val="tx1">
                    <a:lumMod val="85000"/>
                    <a:lumOff val="15000"/>
                  </a:schemeClr>
                </a:solidFill>
                <a:effectLst/>
              </a:rPr>
              <a:t>років</a:t>
            </a:r>
            <a:r>
              <a:rPr lang="ru-RU" sz="1600" b="0" dirty="0" smtClean="0">
                <a:solidFill>
                  <a:schemeClr val="tx1">
                    <a:lumMod val="85000"/>
                    <a:lumOff val="15000"/>
                  </a:schemeClr>
                </a:solidFill>
                <a:effectLst/>
              </a:rPr>
              <a:t>.</a:t>
            </a:r>
            <a:r>
              <a:rPr lang="ru-RU" sz="1600" b="0" dirty="0">
                <a:solidFill>
                  <a:schemeClr val="tx1">
                    <a:lumMod val="85000"/>
                    <a:lumOff val="15000"/>
                  </a:schemeClr>
                </a:solidFill>
                <a:effectLst/>
              </a:rPr>
              <a:t>  </a:t>
            </a:r>
            <a:r>
              <a:rPr lang="ru-RU" sz="1600" b="0" dirty="0" err="1">
                <a:solidFill>
                  <a:schemeClr val="tx1">
                    <a:lumMod val="85000"/>
                    <a:lumOff val="15000"/>
                  </a:schemeClr>
                </a:solidFill>
                <a:effectLst/>
              </a:rPr>
              <a:t>Триразовий</a:t>
            </a:r>
            <a:r>
              <a:rPr lang="ru-RU" sz="1600" b="0" dirty="0">
                <a:solidFill>
                  <a:schemeClr val="tx1">
                    <a:lumMod val="85000"/>
                    <a:lumOff val="15000"/>
                  </a:schemeClr>
                </a:solidFill>
                <a:effectLst/>
              </a:rPr>
              <a:t> </a:t>
            </a:r>
            <a:r>
              <a:rPr lang="ru-RU" sz="1600" b="0" dirty="0" err="1">
                <a:solidFill>
                  <a:schemeClr val="tx1">
                    <a:lumMod val="85000"/>
                    <a:lumOff val="15000"/>
                  </a:schemeClr>
                </a:solidFill>
                <a:effectLst/>
              </a:rPr>
              <a:t>володар</a:t>
            </a:r>
            <a:r>
              <a:rPr lang="ru-RU" sz="1600" b="0" dirty="0">
                <a:solidFill>
                  <a:schemeClr val="tx1">
                    <a:lumMod val="85000"/>
                    <a:lumOff val="15000"/>
                  </a:schemeClr>
                </a:solidFill>
                <a:effectLst/>
              </a:rPr>
              <a:t> Золотого </a:t>
            </a:r>
            <a:r>
              <a:rPr lang="ru-RU" sz="1600" b="0" dirty="0" err="1">
                <a:solidFill>
                  <a:schemeClr val="tx1">
                    <a:lumMod val="85000"/>
                    <a:lumOff val="15000"/>
                  </a:schemeClr>
                </a:solidFill>
                <a:effectLst/>
              </a:rPr>
              <a:t>бутса</a:t>
            </a:r>
            <a:r>
              <a:rPr lang="ru-RU" sz="1600" b="0" dirty="0">
                <a:solidFill>
                  <a:schemeClr val="tx1">
                    <a:lumMod val="85000"/>
                    <a:lumOff val="15000"/>
                  </a:schemeClr>
                </a:solidFill>
                <a:effectLst/>
              </a:rPr>
              <a:t> УЄФА (2010, 2012, 2013).</a:t>
            </a:r>
            <a:endParaRPr lang="ru-RU" sz="1600" dirty="0">
              <a:solidFill>
                <a:schemeClr val="tx1">
                  <a:lumMod val="85000"/>
                  <a:lumOff val="15000"/>
                </a:schemeClr>
              </a:solidFill>
            </a:endParaRPr>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91680" y="1124744"/>
            <a:ext cx="5256584" cy="2943687"/>
          </a:xfrm>
        </p:spPr>
      </p:pic>
    </p:spTree>
    <p:extLst>
      <p:ext uri="{BB962C8B-B14F-4D97-AF65-F5344CB8AC3E}">
        <p14:creationId xmlns:p14="http://schemas.microsoft.com/office/powerpoint/2010/main" val="26167715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1200" b="0" dirty="0" err="1">
                <a:solidFill>
                  <a:schemeClr val="tx1">
                    <a:lumMod val="85000"/>
                    <a:lumOff val="15000"/>
                  </a:schemeClr>
                </a:solidFill>
                <a:effectLst/>
              </a:rPr>
              <a:t>Мессі</a:t>
            </a:r>
            <a:r>
              <a:rPr lang="ru-RU" sz="1200" b="0" dirty="0">
                <a:solidFill>
                  <a:schemeClr val="tx1">
                    <a:lumMod val="85000"/>
                    <a:lumOff val="15000"/>
                  </a:schemeClr>
                </a:solidFill>
                <a:effectLst/>
              </a:rPr>
              <a:t> </a:t>
            </a:r>
            <a:r>
              <a:rPr lang="ru-RU" sz="1200" b="0" dirty="0" err="1">
                <a:solidFill>
                  <a:schemeClr val="tx1">
                    <a:lumMod val="85000"/>
                    <a:lumOff val="15000"/>
                  </a:schemeClr>
                </a:solidFill>
                <a:effectLst/>
              </a:rPr>
              <a:t>деколи</a:t>
            </a:r>
            <a:r>
              <a:rPr lang="ru-RU" sz="1200" b="0" dirty="0">
                <a:solidFill>
                  <a:schemeClr val="tx1">
                    <a:lumMod val="85000"/>
                    <a:lumOff val="15000"/>
                  </a:schemeClr>
                </a:solidFill>
                <a:effectLst/>
              </a:rPr>
              <a:t> </a:t>
            </a:r>
            <a:r>
              <a:rPr lang="ru-RU" sz="1200" b="0" dirty="0" err="1">
                <a:solidFill>
                  <a:schemeClr val="tx1">
                    <a:lumMod val="85000"/>
                    <a:lumOff val="15000"/>
                  </a:schemeClr>
                </a:solidFill>
                <a:effectLst/>
              </a:rPr>
              <a:t>називають</a:t>
            </a:r>
            <a:r>
              <a:rPr lang="ru-RU" sz="1200" b="0" dirty="0">
                <a:solidFill>
                  <a:schemeClr val="tx1">
                    <a:lumMod val="85000"/>
                    <a:lumOff val="15000"/>
                  </a:schemeClr>
                </a:solidFill>
                <a:effectLst/>
              </a:rPr>
              <a:t> «</a:t>
            </a:r>
            <a:r>
              <a:rPr lang="ru-RU" sz="1200" b="0" dirty="0" err="1">
                <a:solidFill>
                  <a:schemeClr val="tx1">
                    <a:lumMod val="85000"/>
                    <a:lumOff val="15000"/>
                  </a:schemeClr>
                </a:solidFill>
                <a:effectLst/>
              </a:rPr>
              <a:t>новим</a:t>
            </a:r>
            <a:r>
              <a:rPr lang="ru-RU" sz="1200" b="0" dirty="0">
                <a:solidFill>
                  <a:schemeClr val="tx1">
                    <a:lumMod val="85000"/>
                    <a:lumOff val="15000"/>
                  </a:schemeClr>
                </a:solidFill>
                <a:effectLst/>
              </a:rPr>
              <a:t> </a:t>
            </a:r>
            <a:r>
              <a:rPr lang="ru-RU" sz="1200" b="0" dirty="0" err="1">
                <a:solidFill>
                  <a:schemeClr val="tx1">
                    <a:lumMod val="85000"/>
                    <a:lumOff val="15000"/>
                  </a:schemeClr>
                </a:solidFill>
                <a:effectLst/>
              </a:rPr>
              <a:t>Марадоною</a:t>
            </a:r>
            <a:r>
              <a:rPr lang="ru-RU" sz="1200" b="0" dirty="0" smtClean="0">
                <a:solidFill>
                  <a:schemeClr val="tx1">
                    <a:lumMod val="85000"/>
                    <a:lumOff val="15000"/>
                  </a:schemeClr>
                </a:solidFill>
                <a:effectLst/>
              </a:rPr>
              <a:t>»</a:t>
            </a:r>
            <a:r>
              <a:rPr lang="ru-RU" sz="1200" b="0" dirty="0">
                <a:solidFill>
                  <a:schemeClr val="tx1">
                    <a:lumMod val="85000"/>
                    <a:lumOff val="15000"/>
                  </a:schemeClr>
                </a:solidFill>
                <a:effectLst/>
              </a:rPr>
              <a:t> за </a:t>
            </a:r>
            <a:r>
              <a:rPr lang="ru-RU" sz="1200" b="0" dirty="0" err="1">
                <a:solidFill>
                  <a:schemeClr val="tx1">
                    <a:lumMod val="85000"/>
                    <a:lumOff val="15000"/>
                  </a:schemeClr>
                </a:solidFill>
                <a:effectLst/>
              </a:rPr>
              <a:t>його</a:t>
            </a:r>
            <a:r>
              <a:rPr lang="ru-RU" sz="1200" b="0" dirty="0">
                <a:solidFill>
                  <a:schemeClr val="tx1">
                    <a:lumMod val="85000"/>
                    <a:lumOff val="15000"/>
                  </a:schemeClr>
                </a:solidFill>
                <a:effectLst/>
              </a:rPr>
              <a:t> </a:t>
            </a:r>
            <a:r>
              <a:rPr lang="ru-RU" sz="1200" b="0" dirty="0" err="1">
                <a:solidFill>
                  <a:schemeClr val="tx1">
                    <a:lumMod val="85000"/>
                    <a:lumOff val="15000"/>
                  </a:schemeClr>
                </a:solidFill>
                <a:effectLst/>
              </a:rPr>
              <a:t>технічну</a:t>
            </a:r>
            <a:r>
              <a:rPr lang="ru-RU" sz="1200" b="0" dirty="0">
                <a:solidFill>
                  <a:schemeClr val="tx1">
                    <a:lumMod val="85000"/>
                    <a:lumOff val="15000"/>
                  </a:schemeClr>
                </a:solidFill>
                <a:effectLst/>
              </a:rPr>
              <a:t> </a:t>
            </a:r>
            <a:r>
              <a:rPr lang="ru-RU" sz="1200" b="0" dirty="0" err="1">
                <a:solidFill>
                  <a:schemeClr val="tx1">
                    <a:lumMod val="85000"/>
                    <a:lumOff val="15000"/>
                  </a:schemeClr>
                </a:solidFill>
                <a:effectLst/>
              </a:rPr>
              <a:t>гру</a:t>
            </a:r>
            <a:r>
              <a:rPr lang="ru-RU" sz="1200" b="0" dirty="0">
                <a:solidFill>
                  <a:schemeClr val="tx1">
                    <a:lumMod val="85000"/>
                    <a:lumOff val="15000"/>
                  </a:schemeClr>
                </a:solidFill>
                <a:effectLst/>
              </a:rPr>
              <a:t> та </a:t>
            </a:r>
            <a:r>
              <a:rPr lang="ru-RU" sz="1200" b="0" dirty="0" err="1">
                <a:solidFill>
                  <a:schemeClr val="tx1">
                    <a:lumMod val="85000"/>
                    <a:lumOff val="15000"/>
                  </a:schemeClr>
                </a:solidFill>
                <a:effectLst/>
              </a:rPr>
              <a:t>високу</a:t>
            </a:r>
            <a:r>
              <a:rPr lang="ru-RU" sz="1200" b="0" dirty="0">
                <a:solidFill>
                  <a:schemeClr val="tx1">
                    <a:lumMod val="85000"/>
                    <a:lumOff val="15000"/>
                  </a:schemeClr>
                </a:solidFill>
                <a:effectLst/>
              </a:rPr>
              <a:t> </a:t>
            </a:r>
            <a:r>
              <a:rPr lang="ru-RU" sz="1200" b="0" dirty="0" err="1">
                <a:solidFill>
                  <a:schemeClr val="tx1">
                    <a:lumMod val="85000"/>
                    <a:lumOff val="15000"/>
                  </a:schemeClr>
                </a:solidFill>
                <a:effectLst/>
              </a:rPr>
              <a:t>результативність</a:t>
            </a:r>
            <a:r>
              <a:rPr lang="ru-RU" sz="1200" b="0" dirty="0">
                <a:solidFill>
                  <a:schemeClr val="tx1">
                    <a:lumMod val="85000"/>
                    <a:lumOff val="15000"/>
                  </a:schemeClr>
                </a:solidFill>
                <a:effectLst/>
              </a:rPr>
              <a:t>. Один з </a:t>
            </a:r>
            <a:r>
              <a:rPr lang="ru-RU" sz="1200" b="0" dirty="0" err="1">
                <a:solidFill>
                  <a:schemeClr val="tx1">
                    <a:lumMod val="85000"/>
                    <a:lumOff val="15000"/>
                  </a:schemeClr>
                </a:solidFill>
                <a:effectLst/>
              </a:rPr>
              <a:t>найобдарованіших</a:t>
            </a:r>
            <a:r>
              <a:rPr lang="ru-RU" sz="1200" b="0" dirty="0">
                <a:solidFill>
                  <a:schemeClr val="tx1">
                    <a:lumMod val="85000"/>
                    <a:lumOff val="15000"/>
                  </a:schemeClr>
                </a:solidFill>
                <a:effectLst/>
              </a:rPr>
              <a:t> і </a:t>
            </a:r>
            <a:r>
              <a:rPr lang="ru-RU" sz="1200" b="0" dirty="0" err="1">
                <a:solidFill>
                  <a:schemeClr val="tx1">
                    <a:lumMod val="85000"/>
                    <a:lumOff val="15000"/>
                  </a:schemeClr>
                </a:solidFill>
                <a:effectLst/>
              </a:rPr>
              <a:t>найталановитіших</a:t>
            </a:r>
            <a:r>
              <a:rPr lang="ru-RU" sz="1200" b="0" dirty="0">
                <a:solidFill>
                  <a:schemeClr val="tx1">
                    <a:lumMod val="85000"/>
                    <a:lumOff val="15000"/>
                  </a:schemeClr>
                </a:solidFill>
                <a:effectLst/>
              </a:rPr>
              <a:t> </a:t>
            </a:r>
            <a:r>
              <a:rPr lang="ru-RU" sz="1200" b="0" dirty="0" err="1">
                <a:solidFill>
                  <a:schemeClr val="tx1">
                    <a:lumMod val="85000"/>
                    <a:lumOff val="15000"/>
                  </a:schemeClr>
                </a:solidFill>
                <a:effectLst/>
              </a:rPr>
              <a:t>атакувальних</a:t>
            </a:r>
            <a:r>
              <a:rPr lang="ru-RU" sz="1200" b="0" dirty="0">
                <a:solidFill>
                  <a:schemeClr val="tx1">
                    <a:lumMod val="85000"/>
                    <a:lumOff val="15000"/>
                  </a:schemeClr>
                </a:solidFill>
                <a:effectLst/>
              </a:rPr>
              <a:t> </a:t>
            </a:r>
            <a:r>
              <a:rPr lang="ru-RU" sz="1200" b="0" dirty="0" err="1">
                <a:solidFill>
                  <a:schemeClr val="tx1">
                    <a:lumMod val="85000"/>
                    <a:lumOff val="15000"/>
                  </a:schemeClr>
                </a:solidFill>
                <a:effectLst/>
              </a:rPr>
              <a:t>півзахисників</a:t>
            </a:r>
            <a:r>
              <a:rPr lang="ru-RU" sz="1200" b="0" dirty="0">
                <a:solidFill>
                  <a:schemeClr val="tx1">
                    <a:lumMod val="85000"/>
                    <a:lumOff val="15000"/>
                  </a:schemeClr>
                </a:solidFill>
                <a:effectLst/>
              </a:rPr>
              <a:t> </a:t>
            </a:r>
            <a:r>
              <a:rPr lang="ru-RU" sz="1200" b="0" dirty="0" err="1" smtClean="0">
                <a:solidFill>
                  <a:schemeClr val="tx1">
                    <a:lumMod val="85000"/>
                    <a:lumOff val="15000"/>
                  </a:schemeClr>
                </a:solidFill>
                <a:effectLst/>
              </a:rPr>
              <a:t>сучасності</a:t>
            </a:r>
            <a:r>
              <a:rPr lang="ru-RU" sz="1200" b="0" dirty="0" smtClean="0">
                <a:solidFill>
                  <a:schemeClr val="tx1">
                    <a:lumMod val="85000"/>
                    <a:lumOff val="15000"/>
                  </a:schemeClr>
                </a:solidFill>
                <a:effectLst/>
              </a:rPr>
              <a:t>. </a:t>
            </a:r>
            <a:r>
              <a:rPr lang="ru-RU" sz="1200" b="0" dirty="0">
                <a:solidFill>
                  <a:schemeClr val="tx1">
                    <a:lumMod val="85000"/>
                    <a:lumOff val="15000"/>
                  </a:schemeClr>
                </a:solidFill>
                <a:effectLst/>
              </a:rPr>
              <a:t>В 2012 журнал «Тайм» </a:t>
            </a:r>
            <a:r>
              <a:rPr lang="ru-RU" sz="1200" b="0" dirty="0" err="1">
                <a:solidFill>
                  <a:schemeClr val="tx1">
                    <a:lumMod val="85000"/>
                    <a:lumOff val="15000"/>
                  </a:schemeClr>
                </a:solidFill>
                <a:effectLst/>
              </a:rPr>
              <a:t>вніс</a:t>
            </a:r>
            <a:r>
              <a:rPr lang="ru-RU" sz="1200" b="0" dirty="0">
                <a:solidFill>
                  <a:schemeClr val="tx1">
                    <a:lumMod val="85000"/>
                    <a:lumOff val="15000"/>
                  </a:schemeClr>
                </a:solidFill>
                <a:effectLst/>
              </a:rPr>
              <a:t> </a:t>
            </a:r>
            <a:r>
              <a:rPr lang="ru-RU" sz="1200" b="0" dirty="0" err="1">
                <a:solidFill>
                  <a:schemeClr val="tx1">
                    <a:lumMod val="85000"/>
                    <a:lumOff val="15000"/>
                  </a:schemeClr>
                </a:solidFill>
                <a:effectLst/>
              </a:rPr>
              <a:t>його</a:t>
            </a:r>
            <a:r>
              <a:rPr lang="ru-RU" sz="1200" b="0" dirty="0">
                <a:solidFill>
                  <a:schemeClr val="tx1">
                    <a:lumMod val="85000"/>
                    <a:lumOff val="15000"/>
                  </a:schemeClr>
                </a:solidFill>
                <a:effectLst/>
              </a:rPr>
              <a:t> до списку «100 </a:t>
            </a:r>
            <a:r>
              <a:rPr lang="ru-RU" sz="1200" b="0" dirty="0" err="1">
                <a:solidFill>
                  <a:schemeClr val="tx1">
                    <a:lumMod val="85000"/>
                    <a:lumOff val="15000"/>
                  </a:schemeClr>
                </a:solidFill>
                <a:effectLst/>
              </a:rPr>
              <a:t>найвпливовіших</a:t>
            </a:r>
            <a:r>
              <a:rPr lang="ru-RU" sz="1200" b="0" dirty="0">
                <a:solidFill>
                  <a:schemeClr val="tx1">
                    <a:lumMod val="85000"/>
                    <a:lumOff val="15000"/>
                  </a:schemeClr>
                </a:solidFill>
                <a:effectLst/>
              </a:rPr>
              <a:t> </a:t>
            </a:r>
            <a:r>
              <a:rPr lang="ru-RU" sz="1200" b="0" dirty="0" err="1">
                <a:solidFill>
                  <a:schemeClr val="tx1">
                    <a:lumMod val="85000"/>
                    <a:lumOff val="15000"/>
                  </a:schemeClr>
                </a:solidFill>
                <a:effectLst/>
              </a:rPr>
              <a:t>осіб</a:t>
            </a:r>
            <a:r>
              <a:rPr lang="ru-RU" sz="1200" b="0" dirty="0">
                <a:solidFill>
                  <a:schemeClr val="tx1">
                    <a:lumMod val="85000"/>
                    <a:lumOff val="15000"/>
                  </a:schemeClr>
                </a:solidFill>
                <a:effectLst/>
              </a:rPr>
              <a:t> </a:t>
            </a:r>
            <a:r>
              <a:rPr lang="ru-RU" sz="1200" b="0" dirty="0" err="1">
                <a:solidFill>
                  <a:schemeClr val="tx1">
                    <a:lumMod val="85000"/>
                    <a:lumOff val="15000"/>
                  </a:schemeClr>
                </a:solidFill>
                <a:effectLst/>
              </a:rPr>
              <a:t>світу</a:t>
            </a:r>
            <a:r>
              <a:rPr lang="ru-RU" sz="1200" b="0" dirty="0" smtClean="0">
                <a:solidFill>
                  <a:schemeClr val="tx1">
                    <a:lumMod val="85000"/>
                    <a:lumOff val="15000"/>
                  </a:schemeClr>
                </a:solidFill>
                <a:effectLst/>
              </a:rPr>
              <a:t>»</a:t>
            </a:r>
            <a:r>
              <a:rPr lang="ru-RU" sz="1200" b="0" dirty="0">
                <a:solidFill>
                  <a:schemeClr val="tx1">
                    <a:lumMod val="85000"/>
                    <a:lumOff val="15000"/>
                  </a:schemeClr>
                </a:solidFill>
                <a:effectLst/>
              </a:rPr>
              <a:t/>
            </a:r>
            <a:br>
              <a:rPr lang="ru-RU" sz="1200" b="0" dirty="0">
                <a:solidFill>
                  <a:schemeClr val="tx1">
                    <a:lumMod val="85000"/>
                    <a:lumOff val="15000"/>
                  </a:schemeClr>
                </a:solidFill>
                <a:effectLst/>
              </a:rPr>
            </a:br>
            <a:r>
              <a:rPr lang="ru-RU" sz="1100" dirty="0">
                <a:solidFill>
                  <a:schemeClr val="tx1">
                    <a:lumMod val="85000"/>
                    <a:lumOff val="15000"/>
                  </a:schemeClr>
                </a:solidFill>
              </a:rPr>
              <a:t/>
            </a:r>
            <a:br>
              <a:rPr lang="ru-RU" sz="1100" dirty="0">
                <a:solidFill>
                  <a:schemeClr val="tx1">
                    <a:lumMod val="85000"/>
                    <a:lumOff val="15000"/>
                  </a:schemeClr>
                </a:solidFill>
              </a:rPr>
            </a:br>
            <a:endParaRPr lang="ru-RU" sz="1100" dirty="0">
              <a:solidFill>
                <a:schemeClr val="tx1">
                  <a:lumMod val="85000"/>
                  <a:lumOff val="15000"/>
                </a:schemeClr>
              </a:solidFill>
            </a:endParaRPr>
          </a:p>
        </p:txBody>
      </p:sp>
      <p:pic>
        <p:nvPicPr>
          <p:cNvPr id="4" name="Объект 3"/>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683568" y="2348880"/>
            <a:ext cx="3125157" cy="2079650"/>
          </a:xfrm>
        </p:spPr>
      </p:pic>
      <p:pic>
        <p:nvPicPr>
          <p:cNvPr id="6" name="Объект 5"/>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4788024" y="1196752"/>
            <a:ext cx="3753143" cy="2339107"/>
          </a:xfrm>
        </p:spPr>
      </p:pic>
    </p:spTree>
    <p:extLst>
      <p:ext uri="{BB962C8B-B14F-4D97-AF65-F5344CB8AC3E}">
        <p14:creationId xmlns:p14="http://schemas.microsoft.com/office/powerpoint/2010/main" val="15670361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3861048"/>
            <a:ext cx="8183880" cy="2131680"/>
          </a:xfrm>
        </p:spPr>
        <p:txBody>
          <a:bodyPr>
            <a:noAutofit/>
          </a:bodyPr>
          <a:lstStyle/>
          <a:p>
            <a:r>
              <a:rPr lang="ru-RU" sz="1200" b="0" dirty="0" err="1">
                <a:solidFill>
                  <a:schemeClr val="tx1">
                    <a:lumMod val="85000"/>
                    <a:lumOff val="15000"/>
                  </a:schemeClr>
                </a:solidFill>
                <a:effectLst/>
              </a:rPr>
              <a:t>Ліонель</a:t>
            </a:r>
            <a:r>
              <a:rPr lang="ru-RU" sz="1200" b="0" dirty="0">
                <a:solidFill>
                  <a:schemeClr val="tx1">
                    <a:lumMod val="85000"/>
                    <a:lumOff val="15000"/>
                  </a:schemeClr>
                </a:solidFill>
                <a:effectLst/>
              </a:rPr>
              <a:t> </a:t>
            </a:r>
            <a:r>
              <a:rPr lang="ru-RU" sz="1200" b="0" dirty="0" err="1">
                <a:solidFill>
                  <a:schemeClr val="tx1">
                    <a:lumMod val="85000"/>
                    <a:lumOff val="15000"/>
                  </a:schemeClr>
                </a:solidFill>
                <a:effectLst/>
              </a:rPr>
              <a:t>Мессі</a:t>
            </a:r>
            <a:r>
              <a:rPr lang="ru-RU" sz="1200" b="0" dirty="0">
                <a:solidFill>
                  <a:schemeClr val="tx1">
                    <a:lumMod val="85000"/>
                    <a:lumOff val="15000"/>
                  </a:schemeClr>
                </a:solidFill>
                <a:effectLst/>
              </a:rPr>
              <a:t> почав </a:t>
            </a:r>
            <a:r>
              <a:rPr lang="ru-RU" sz="1200" b="0" dirty="0" err="1">
                <a:solidFill>
                  <a:schemeClr val="tx1">
                    <a:lumMod val="85000"/>
                    <a:lumOff val="15000"/>
                  </a:schemeClr>
                </a:solidFill>
                <a:effectLst/>
              </a:rPr>
              <a:t>грати</a:t>
            </a:r>
            <a:r>
              <a:rPr lang="ru-RU" sz="1200" b="0" dirty="0">
                <a:solidFill>
                  <a:schemeClr val="tx1">
                    <a:lumMod val="85000"/>
                    <a:lumOff val="15000"/>
                  </a:schemeClr>
                </a:solidFill>
                <a:effectLst/>
              </a:rPr>
              <a:t> у футбол у </a:t>
            </a:r>
            <a:r>
              <a:rPr lang="ru-RU" sz="1200" b="0" dirty="0" err="1">
                <a:solidFill>
                  <a:schemeClr val="tx1">
                    <a:lumMod val="85000"/>
                    <a:lumOff val="15000"/>
                  </a:schemeClr>
                </a:solidFill>
                <a:effectLst/>
              </a:rPr>
              <a:t>дуже</a:t>
            </a:r>
            <a:r>
              <a:rPr lang="ru-RU" sz="1200" b="0" dirty="0">
                <a:solidFill>
                  <a:schemeClr val="tx1">
                    <a:lumMod val="85000"/>
                    <a:lumOff val="15000"/>
                  </a:schemeClr>
                </a:solidFill>
                <a:effectLst/>
              </a:rPr>
              <a:t> </a:t>
            </a:r>
            <a:r>
              <a:rPr lang="ru-RU" sz="1200" b="0" dirty="0" err="1">
                <a:solidFill>
                  <a:schemeClr val="tx1">
                    <a:lumMod val="85000"/>
                    <a:lumOff val="15000"/>
                  </a:schemeClr>
                </a:solidFill>
                <a:effectLst/>
              </a:rPr>
              <a:t>ранньому</a:t>
            </a:r>
            <a:r>
              <a:rPr lang="ru-RU" sz="1200" b="0" dirty="0">
                <a:solidFill>
                  <a:schemeClr val="tx1">
                    <a:lumMod val="85000"/>
                    <a:lumOff val="15000"/>
                  </a:schemeClr>
                </a:solidFill>
                <a:effectLst/>
              </a:rPr>
              <a:t> </a:t>
            </a:r>
            <a:r>
              <a:rPr lang="ru-RU" sz="1200" b="0" dirty="0" err="1">
                <a:solidFill>
                  <a:schemeClr val="tx1">
                    <a:lumMod val="85000"/>
                    <a:lumOff val="15000"/>
                  </a:schemeClr>
                </a:solidFill>
                <a:effectLst/>
              </a:rPr>
              <a:t>віці</a:t>
            </a:r>
            <a:r>
              <a:rPr lang="ru-RU" sz="1200" b="0" dirty="0">
                <a:solidFill>
                  <a:schemeClr val="tx1">
                    <a:lumMod val="85000"/>
                    <a:lumOff val="15000"/>
                  </a:schemeClr>
                </a:solidFill>
                <a:effectLst/>
              </a:rPr>
              <a:t> за клуб </a:t>
            </a:r>
            <a:r>
              <a:rPr lang="ru-RU" sz="1200" b="0" dirty="0" err="1">
                <a:solidFill>
                  <a:schemeClr val="tx1">
                    <a:lumMod val="85000"/>
                    <a:lumOff val="15000"/>
                  </a:schemeClr>
                </a:solidFill>
                <a:effectLst/>
              </a:rPr>
              <a:t>свого</a:t>
            </a:r>
            <a:r>
              <a:rPr lang="ru-RU" sz="1200" b="0" dirty="0">
                <a:solidFill>
                  <a:schemeClr val="tx1">
                    <a:lumMod val="85000"/>
                    <a:lumOff val="15000"/>
                  </a:schemeClr>
                </a:solidFill>
                <a:effectLst/>
              </a:rPr>
              <a:t> </a:t>
            </a:r>
            <a:r>
              <a:rPr lang="ru-RU" sz="1200" b="0" dirty="0" err="1">
                <a:solidFill>
                  <a:schemeClr val="tx1">
                    <a:lumMod val="85000"/>
                    <a:lumOff val="15000"/>
                  </a:schemeClr>
                </a:solidFill>
                <a:effectLst/>
              </a:rPr>
              <a:t>міста</a:t>
            </a:r>
            <a:r>
              <a:rPr lang="ru-RU" sz="1200" b="0" dirty="0">
                <a:solidFill>
                  <a:schemeClr val="tx1">
                    <a:lumMod val="85000"/>
                    <a:lumOff val="15000"/>
                  </a:schemeClr>
                </a:solidFill>
                <a:effectLst/>
              </a:rPr>
              <a:t>, </a:t>
            </a:r>
            <a:r>
              <a:rPr lang="ru-RU" sz="1200" b="0" i="1" dirty="0">
                <a:solidFill>
                  <a:schemeClr val="tx1">
                    <a:lumMod val="85000"/>
                    <a:lumOff val="15000"/>
                  </a:schemeClr>
                </a:solidFill>
                <a:effectLst/>
              </a:rPr>
              <a:t>«</a:t>
            </a:r>
            <a:r>
              <a:rPr lang="ru-RU" sz="1200" b="0" i="1" dirty="0" err="1">
                <a:solidFill>
                  <a:schemeClr val="tx1">
                    <a:lumMod val="85000"/>
                    <a:lumOff val="15000"/>
                  </a:schemeClr>
                </a:solidFill>
                <a:effectLst/>
              </a:rPr>
              <a:t>Ньюеллз</a:t>
            </a:r>
            <a:r>
              <a:rPr lang="ru-RU" sz="1200" b="0" i="1" dirty="0">
                <a:solidFill>
                  <a:schemeClr val="tx1">
                    <a:lumMod val="85000"/>
                    <a:lumOff val="15000"/>
                  </a:schemeClr>
                </a:solidFill>
                <a:effectLst/>
              </a:rPr>
              <a:t> Олд </a:t>
            </a:r>
            <a:r>
              <a:rPr lang="ru-RU" sz="1200" b="0" i="1" dirty="0" err="1">
                <a:solidFill>
                  <a:schemeClr val="tx1">
                    <a:lumMod val="85000"/>
                    <a:lumOff val="15000"/>
                  </a:schemeClr>
                </a:solidFill>
                <a:effectLst/>
              </a:rPr>
              <a:t>Бойз</a:t>
            </a:r>
            <a:r>
              <a:rPr lang="ru-RU" sz="1200" b="0" i="1" dirty="0">
                <a:solidFill>
                  <a:schemeClr val="tx1">
                    <a:lumMod val="85000"/>
                    <a:lumOff val="15000"/>
                  </a:schemeClr>
                </a:solidFill>
                <a:effectLst/>
              </a:rPr>
              <a:t>»</a:t>
            </a:r>
            <a:r>
              <a:rPr lang="ru-RU" sz="1200" b="0" dirty="0">
                <a:solidFill>
                  <a:schemeClr val="tx1">
                    <a:lumMod val="85000"/>
                    <a:lumOff val="15000"/>
                  </a:schemeClr>
                </a:solidFill>
                <a:effectLst/>
              </a:rPr>
              <a:t>. </a:t>
            </a:r>
            <a:r>
              <a:rPr lang="ru-RU" sz="1200" b="0" dirty="0" err="1">
                <a:solidFill>
                  <a:schemeClr val="tx1">
                    <a:lumMod val="85000"/>
                    <a:lumOff val="15000"/>
                  </a:schemeClr>
                </a:solidFill>
                <a:effectLst/>
              </a:rPr>
              <a:t>Тоді</a:t>
            </a:r>
            <a:r>
              <a:rPr lang="ru-RU" sz="1200" b="0" dirty="0">
                <a:solidFill>
                  <a:schemeClr val="tx1">
                    <a:lumMod val="85000"/>
                    <a:lumOff val="15000"/>
                  </a:schemeClr>
                </a:solidFill>
                <a:effectLst/>
              </a:rPr>
              <a:t> </a:t>
            </a:r>
            <a:r>
              <a:rPr lang="ru-RU" sz="1200" b="0" dirty="0" err="1">
                <a:solidFill>
                  <a:schemeClr val="tx1">
                    <a:lumMod val="85000"/>
                    <a:lumOff val="15000"/>
                  </a:schemeClr>
                </a:solidFill>
                <a:effectLst/>
              </a:rPr>
              <a:t>його</a:t>
            </a:r>
            <a:r>
              <a:rPr lang="ru-RU" sz="1200" b="0" dirty="0">
                <a:solidFill>
                  <a:schemeClr val="tx1">
                    <a:lumMod val="85000"/>
                    <a:lumOff val="15000"/>
                  </a:schemeClr>
                </a:solidFill>
                <a:effectLst/>
              </a:rPr>
              <a:t> </a:t>
            </a:r>
            <a:r>
              <a:rPr lang="ru-RU" sz="1200" b="0" dirty="0" err="1">
                <a:solidFill>
                  <a:schemeClr val="tx1">
                    <a:lumMod val="85000"/>
                    <a:lumOff val="15000"/>
                  </a:schemeClr>
                </a:solidFill>
                <a:effectLst/>
              </a:rPr>
              <a:t>зріст</a:t>
            </a:r>
            <a:r>
              <a:rPr lang="ru-RU" sz="1200" b="0" dirty="0">
                <a:solidFill>
                  <a:schemeClr val="tx1">
                    <a:lumMod val="85000"/>
                    <a:lumOff val="15000"/>
                  </a:schemeClr>
                </a:solidFill>
                <a:effectLst/>
              </a:rPr>
              <a:t> становив </a:t>
            </a:r>
            <a:r>
              <a:rPr lang="ru-RU" sz="1200" b="0" dirty="0" err="1">
                <a:solidFill>
                  <a:schemeClr val="tx1">
                    <a:lumMod val="85000"/>
                    <a:lumOff val="15000"/>
                  </a:schemeClr>
                </a:solidFill>
                <a:effectLst/>
              </a:rPr>
              <a:t>тільки</a:t>
            </a:r>
            <a:r>
              <a:rPr lang="ru-RU" sz="1200" b="0" dirty="0">
                <a:solidFill>
                  <a:schemeClr val="tx1">
                    <a:lumMod val="85000"/>
                    <a:lumOff val="15000"/>
                  </a:schemeClr>
                </a:solidFill>
                <a:effectLst/>
              </a:rPr>
              <a:t> 140 </a:t>
            </a:r>
            <a:r>
              <a:rPr lang="ru-RU" sz="1200" b="0" dirty="0" smtClean="0">
                <a:solidFill>
                  <a:schemeClr val="tx1">
                    <a:lumMod val="85000"/>
                    <a:lumOff val="15000"/>
                  </a:schemeClr>
                </a:solidFill>
                <a:effectLst/>
              </a:rPr>
              <a:t>см, 17 </a:t>
            </a:r>
            <a:r>
              <a:rPr lang="ru-RU" sz="1200" b="0" dirty="0" err="1">
                <a:solidFill>
                  <a:schemeClr val="tx1">
                    <a:lumMod val="85000"/>
                    <a:lumOff val="15000"/>
                  </a:schemeClr>
                </a:solidFill>
                <a:effectLst/>
              </a:rPr>
              <a:t>вересня</a:t>
            </a:r>
            <a:r>
              <a:rPr lang="ru-RU" sz="1200" b="0" dirty="0">
                <a:solidFill>
                  <a:schemeClr val="tx1">
                    <a:lumMod val="85000"/>
                    <a:lumOff val="15000"/>
                  </a:schemeClr>
                </a:solidFill>
                <a:effectLst/>
              </a:rPr>
              <a:t> 2000 року </a:t>
            </a:r>
            <a:r>
              <a:rPr lang="ru-RU" sz="1200" b="0" dirty="0" err="1">
                <a:solidFill>
                  <a:schemeClr val="tx1">
                    <a:lumMod val="85000"/>
                    <a:lumOff val="15000"/>
                  </a:schemeClr>
                </a:solidFill>
                <a:effectLst/>
              </a:rPr>
              <a:t>він</a:t>
            </a:r>
            <a:r>
              <a:rPr lang="ru-RU" sz="1200" b="0" dirty="0">
                <a:solidFill>
                  <a:schemeClr val="tx1">
                    <a:lumMod val="85000"/>
                    <a:lumOff val="15000"/>
                  </a:schemeClr>
                </a:solidFill>
                <a:effectLst/>
              </a:rPr>
              <a:t> разом з </a:t>
            </a:r>
            <a:r>
              <a:rPr lang="ru-RU" sz="1200" b="0" dirty="0" err="1">
                <a:solidFill>
                  <a:schemeClr val="tx1">
                    <a:lumMod val="85000"/>
                    <a:lumOff val="15000"/>
                  </a:schemeClr>
                </a:solidFill>
                <a:effectLst/>
              </a:rPr>
              <a:t>батьком</a:t>
            </a:r>
            <a:r>
              <a:rPr lang="ru-RU" sz="1200" b="0" dirty="0">
                <a:solidFill>
                  <a:schemeClr val="tx1">
                    <a:lumMod val="85000"/>
                    <a:lumOff val="15000"/>
                  </a:schemeClr>
                </a:solidFill>
                <a:effectLst/>
              </a:rPr>
              <a:t> </a:t>
            </a:r>
            <a:r>
              <a:rPr lang="ru-RU" sz="1200" b="0" dirty="0" err="1">
                <a:solidFill>
                  <a:schemeClr val="tx1">
                    <a:lumMod val="85000"/>
                    <a:lumOff val="15000"/>
                  </a:schemeClr>
                </a:solidFill>
                <a:effectLst/>
              </a:rPr>
              <a:t>вперше</a:t>
            </a:r>
            <a:r>
              <a:rPr lang="ru-RU" sz="1200" b="0" dirty="0">
                <a:solidFill>
                  <a:schemeClr val="tx1">
                    <a:lumMod val="85000"/>
                    <a:lumOff val="15000"/>
                  </a:schemeClr>
                </a:solidFill>
                <a:effectLst/>
              </a:rPr>
              <a:t> </a:t>
            </a:r>
            <a:r>
              <a:rPr lang="ru-RU" sz="1200" b="0" dirty="0" err="1">
                <a:solidFill>
                  <a:schemeClr val="tx1">
                    <a:lumMod val="85000"/>
                    <a:lumOff val="15000"/>
                  </a:schemeClr>
                </a:solidFill>
                <a:effectLst/>
              </a:rPr>
              <a:t>прибув</a:t>
            </a:r>
            <a:r>
              <a:rPr lang="ru-RU" sz="1200" b="0" dirty="0">
                <a:solidFill>
                  <a:schemeClr val="tx1">
                    <a:lumMod val="85000"/>
                    <a:lumOff val="15000"/>
                  </a:schemeClr>
                </a:solidFill>
                <a:effectLst/>
              </a:rPr>
              <a:t> до </a:t>
            </a:r>
            <a:r>
              <a:rPr lang="ru-RU" sz="1200" b="0" dirty="0" err="1">
                <a:solidFill>
                  <a:schemeClr val="tx1">
                    <a:lumMod val="85000"/>
                    <a:lumOff val="15000"/>
                  </a:schemeClr>
                </a:solidFill>
                <a:effectLst/>
              </a:rPr>
              <a:t>Барселони</a:t>
            </a:r>
            <a:r>
              <a:rPr lang="ru-RU" sz="1200" b="0" dirty="0">
                <a:solidFill>
                  <a:schemeClr val="tx1">
                    <a:lumMod val="85000"/>
                    <a:lumOff val="15000"/>
                  </a:schemeClr>
                </a:solidFill>
                <a:effectLst/>
              </a:rPr>
              <a:t> і </a:t>
            </a:r>
            <a:r>
              <a:rPr lang="ru-RU" sz="1200" b="0" dirty="0" err="1">
                <a:solidFill>
                  <a:schemeClr val="tx1">
                    <a:lumMod val="85000"/>
                    <a:lumOff val="15000"/>
                  </a:schemeClr>
                </a:solidFill>
                <a:effectLst/>
              </a:rPr>
              <a:t>протягом</a:t>
            </a:r>
            <a:r>
              <a:rPr lang="ru-RU" sz="1200" b="0" dirty="0">
                <a:solidFill>
                  <a:schemeClr val="tx1">
                    <a:lumMod val="85000"/>
                    <a:lumOff val="15000"/>
                  </a:schemeClr>
                </a:solidFill>
                <a:effectLst/>
              </a:rPr>
              <a:t> 2 </a:t>
            </a:r>
            <a:r>
              <a:rPr lang="ru-RU" sz="1200" b="0" dirty="0" err="1">
                <a:solidFill>
                  <a:schemeClr val="tx1">
                    <a:lumMod val="85000"/>
                    <a:lumOff val="15000"/>
                  </a:schemeClr>
                </a:solidFill>
                <a:effectLst/>
              </a:rPr>
              <a:t>тижнів</a:t>
            </a:r>
            <a:r>
              <a:rPr lang="ru-RU" sz="1200" b="0" dirty="0">
                <a:solidFill>
                  <a:schemeClr val="tx1">
                    <a:lumMod val="85000"/>
                    <a:lumOff val="15000"/>
                  </a:schemeClr>
                </a:solidFill>
                <a:effectLst/>
              </a:rPr>
              <a:t> </a:t>
            </a:r>
            <a:r>
              <a:rPr lang="ru-RU" sz="1200" b="0" dirty="0" err="1">
                <a:solidFill>
                  <a:schemeClr val="tx1">
                    <a:lumMod val="85000"/>
                    <a:lumOff val="15000"/>
                  </a:schemeClr>
                </a:solidFill>
                <a:effectLst/>
              </a:rPr>
              <a:t>чекав</a:t>
            </a:r>
            <a:r>
              <a:rPr lang="ru-RU" sz="1200" b="0" dirty="0">
                <a:solidFill>
                  <a:schemeClr val="tx1">
                    <a:lumMod val="85000"/>
                    <a:lumOff val="15000"/>
                  </a:schemeClr>
                </a:solidFill>
                <a:effectLst/>
              </a:rPr>
              <a:t> на </a:t>
            </a:r>
            <a:r>
              <a:rPr lang="ru-RU" sz="1200" b="0" dirty="0" err="1">
                <a:solidFill>
                  <a:schemeClr val="tx1">
                    <a:lumMod val="85000"/>
                    <a:lumOff val="15000"/>
                  </a:schemeClr>
                </a:solidFill>
                <a:effectLst/>
              </a:rPr>
              <a:t>зустріч</a:t>
            </a:r>
            <a:r>
              <a:rPr lang="ru-RU" sz="1200" b="0" dirty="0">
                <a:solidFill>
                  <a:schemeClr val="tx1">
                    <a:lumMod val="85000"/>
                    <a:lumOff val="15000"/>
                  </a:schemeClr>
                </a:solidFill>
                <a:effectLst/>
              </a:rPr>
              <a:t> </a:t>
            </a:r>
            <a:r>
              <a:rPr lang="ru-RU" sz="1200" b="0" dirty="0" err="1">
                <a:solidFill>
                  <a:schemeClr val="tx1">
                    <a:lumMod val="85000"/>
                    <a:lumOff val="15000"/>
                  </a:schemeClr>
                </a:solidFill>
                <a:effectLst/>
              </a:rPr>
              <a:t>зі</a:t>
            </a:r>
            <a:r>
              <a:rPr lang="ru-RU" sz="1200" b="0" dirty="0">
                <a:solidFill>
                  <a:schemeClr val="tx1">
                    <a:lumMod val="85000"/>
                    <a:lumOff val="15000"/>
                  </a:schemeClr>
                </a:solidFill>
                <a:effectLst/>
              </a:rPr>
              <a:t> </a:t>
            </a:r>
            <a:r>
              <a:rPr lang="ru-RU" sz="1200" b="0" dirty="0" err="1">
                <a:solidFill>
                  <a:schemeClr val="tx1">
                    <a:lumMod val="85000"/>
                    <a:lumOff val="15000"/>
                  </a:schemeClr>
                </a:solidFill>
                <a:effectLst/>
              </a:rPr>
              <a:t>спортивним</a:t>
            </a:r>
            <a:r>
              <a:rPr lang="ru-RU" sz="1200" b="0" dirty="0">
                <a:solidFill>
                  <a:schemeClr val="tx1">
                    <a:lumMod val="85000"/>
                    <a:lumOff val="15000"/>
                  </a:schemeClr>
                </a:solidFill>
                <a:effectLst/>
              </a:rPr>
              <a:t> директором ФК «Барселона» </a:t>
            </a:r>
            <a:r>
              <a:rPr lang="ru-RU" sz="1200" b="0" dirty="0" err="1">
                <a:solidFill>
                  <a:schemeClr val="tx1">
                    <a:lumMod val="85000"/>
                    <a:lumOff val="15000"/>
                  </a:schemeClr>
                </a:solidFill>
                <a:effectLst/>
              </a:rPr>
              <a:t>Карлесом</a:t>
            </a:r>
            <a:r>
              <a:rPr lang="ru-RU" sz="1200" b="0" dirty="0">
                <a:solidFill>
                  <a:schemeClr val="tx1">
                    <a:lumMod val="85000"/>
                    <a:lumOff val="15000"/>
                  </a:schemeClr>
                </a:solidFill>
                <a:effectLst/>
              </a:rPr>
              <a:t> </a:t>
            </a:r>
            <a:r>
              <a:rPr lang="ru-RU" sz="1200" b="0" dirty="0" err="1">
                <a:solidFill>
                  <a:schemeClr val="tx1">
                    <a:lumMod val="85000"/>
                    <a:lumOff val="15000"/>
                  </a:schemeClr>
                </a:solidFill>
                <a:effectLst/>
              </a:rPr>
              <a:t>Рексачем</a:t>
            </a:r>
            <a:r>
              <a:rPr lang="ru-RU" sz="1200" b="0" dirty="0">
                <a:solidFill>
                  <a:schemeClr val="tx1">
                    <a:lumMod val="85000"/>
                    <a:lumOff val="15000"/>
                  </a:schemeClr>
                </a:solidFill>
                <a:effectLst/>
              </a:rPr>
              <a:t>, </a:t>
            </a:r>
            <a:r>
              <a:rPr lang="ru-RU" sz="1200" b="0" dirty="0" err="1" smtClean="0">
                <a:solidFill>
                  <a:schemeClr val="tx1">
                    <a:lumMod val="85000"/>
                    <a:lumOff val="15000"/>
                  </a:schemeClr>
                </a:solidFill>
                <a:effectLst/>
              </a:rPr>
              <a:t>проте</a:t>
            </a:r>
            <a:r>
              <a:rPr lang="ru-RU" sz="1200" b="0" dirty="0" smtClean="0">
                <a:solidFill>
                  <a:schemeClr val="tx1">
                    <a:lumMod val="85000"/>
                    <a:lumOff val="15000"/>
                  </a:schemeClr>
                </a:solidFill>
                <a:effectLst/>
              </a:rPr>
              <a:t> </a:t>
            </a:r>
            <a:r>
              <a:rPr lang="ru-RU" sz="1200" b="0" dirty="0" err="1">
                <a:solidFill>
                  <a:schemeClr val="tx1">
                    <a:lumMod val="85000"/>
                    <a:lumOff val="15000"/>
                  </a:schemeClr>
                </a:solidFill>
                <a:effectLst/>
              </a:rPr>
              <a:t>їх</a:t>
            </a:r>
            <a:r>
              <a:rPr lang="ru-RU" sz="1200" b="0" dirty="0">
                <a:solidFill>
                  <a:schemeClr val="tx1">
                    <a:lumMod val="85000"/>
                    <a:lumOff val="15000"/>
                  </a:schemeClr>
                </a:solidFill>
                <a:effectLst/>
              </a:rPr>
              <a:t> </a:t>
            </a:r>
            <a:r>
              <a:rPr lang="ru-RU" sz="1200" b="0" dirty="0" err="1">
                <a:solidFill>
                  <a:schemeClr val="tx1">
                    <a:lumMod val="85000"/>
                    <a:lumOff val="15000"/>
                  </a:schemeClr>
                </a:solidFill>
                <a:effectLst/>
              </a:rPr>
              <a:t>зустріч</a:t>
            </a:r>
            <a:r>
              <a:rPr lang="ru-RU" sz="1200" b="0" dirty="0">
                <a:solidFill>
                  <a:schemeClr val="tx1">
                    <a:lumMod val="85000"/>
                    <a:lumOff val="15000"/>
                  </a:schemeClr>
                </a:solidFill>
                <a:effectLst/>
              </a:rPr>
              <a:t> </a:t>
            </a:r>
            <a:r>
              <a:rPr lang="ru-RU" sz="1200" b="0" dirty="0" err="1">
                <a:solidFill>
                  <a:schemeClr val="tx1">
                    <a:lumMod val="85000"/>
                    <a:lumOff val="15000"/>
                  </a:schemeClr>
                </a:solidFill>
                <a:effectLst/>
              </a:rPr>
              <a:t>була</a:t>
            </a:r>
            <a:r>
              <a:rPr lang="ru-RU" sz="1200" b="0" dirty="0">
                <a:solidFill>
                  <a:schemeClr val="tx1">
                    <a:lumMod val="85000"/>
                    <a:lumOff val="15000"/>
                  </a:schemeClr>
                </a:solidFill>
                <a:effectLst/>
              </a:rPr>
              <a:t> </a:t>
            </a:r>
            <a:r>
              <a:rPr lang="ru-RU" sz="1200" b="0" dirty="0" err="1">
                <a:solidFill>
                  <a:schemeClr val="tx1">
                    <a:lumMod val="85000"/>
                    <a:lumOff val="15000"/>
                  </a:schemeClr>
                </a:solidFill>
                <a:effectLst/>
              </a:rPr>
              <a:t>щасливою</a:t>
            </a:r>
            <a:r>
              <a:rPr lang="ru-RU" sz="1200" b="0" dirty="0">
                <a:solidFill>
                  <a:schemeClr val="tx1">
                    <a:lumMod val="85000"/>
                    <a:lumOff val="15000"/>
                  </a:schemeClr>
                </a:solidFill>
                <a:effectLst/>
              </a:rPr>
              <a:t> — </a:t>
            </a:r>
            <a:r>
              <a:rPr lang="ru-RU" sz="1200" b="0" dirty="0" err="1">
                <a:solidFill>
                  <a:schemeClr val="tx1">
                    <a:lumMod val="85000"/>
                    <a:lumOff val="15000"/>
                  </a:schemeClr>
                </a:solidFill>
                <a:effectLst/>
              </a:rPr>
              <a:t>вражений</a:t>
            </a:r>
            <a:r>
              <a:rPr lang="ru-RU" sz="1200" b="0" dirty="0">
                <a:solidFill>
                  <a:schemeClr val="tx1">
                    <a:lumMod val="85000"/>
                    <a:lumOff val="15000"/>
                  </a:schemeClr>
                </a:solidFill>
                <a:effectLst/>
              </a:rPr>
              <a:t> </a:t>
            </a:r>
            <a:r>
              <a:rPr lang="ru-RU" sz="1200" b="0" dirty="0" err="1">
                <a:solidFill>
                  <a:schemeClr val="tx1">
                    <a:lumMod val="85000"/>
                    <a:lumOff val="15000"/>
                  </a:schemeClr>
                </a:solidFill>
                <a:effectLst/>
              </a:rPr>
              <a:t>грою</a:t>
            </a:r>
            <a:r>
              <a:rPr lang="ru-RU" sz="1200" b="0" dirty="0">
                <a:solidFill>
                  <a:schemeClr val="tx1">
                    <a:lumMod val="85000"/>
                    <a:lumOff val="15000"/>
                  </a:schemeClr>
                </a:solidFill>
                <a:effectLst/>
              </a:rPr>
              <a:t> юного </a:t>
            </a:r>
            <a:r>
              <a:rPr lang="ru-RU" sz="1200" b="0" dirty="0" err="1">
                <a:solidFill>
                  <a:schemeClr val="tx1">
                    <a:lumMod val="85000"/>
                    <a:lumOff val="15000"/>
                  </a:schemeClr>
                </a:solidFill>
                <a:effectLst/>
              </a:rPr>
              <a:t>футболіста</a:t>
            </a:r>
            <a:r>
              <a:rPr lang="ru-RU" sz="1200" b="0" dirty="0">
                <a:solidFill>
                  <a:schemeClr val="tx1">
                    <a:lumMod val="85000"/>
                    <a:lumOff val="15000"/>
                  </a:schemeClr>
                </a:solidFill>
                <a:effectLst/>
              </a:rPr>
              <a:t> </a:t>
            </a:r>
            <a:r>
              <a:rPr lang="ru-RU" sz="1200" b="0" dirty="0" err="1">
                <a:solidFill>
                  <a:schemeClr val="tx1">
                    <a:lumMod val="85000"/>
                    <a:lumOff val="15000"/>
                  </a:schemeClr>
                </a:solidFill>
                <a:effectLst/>
              </a:rPr>
              <a:t>Рексач</a:t>
            </a:r>
            <a:r>
              <a:rPr lang="ru-RU" sz="1200" b="0" dirty="0">
                <a:solidFill>
                  <a:schemeClr val="tx1">
                    <a:lumMod val="85000"/>
                    <a:lumOff val="15000"/>
                  </a:schemeClr>
                </a:solidFill>
                <a:effectLst/>
              </a:rPr>
              <a:t> </a:t>
            </a:r>
            <a:r>
              <a:rPr lang="ru-RU" sz="1200" b="0" dirty="0" err="1">
                <a:solidFill>
                  <a:schemeClr val="tx1">
                    <a:lumMod val="85000"/>
                    <a:lumOff val="15000"/>
                  </a:schemeClr>
                </a:solidFill>
                <a:effectLst/>
              </a:rPr>
              <a:t>умовив</a:t>
            </a:r>
            <a:r>
              <a:rPr lang="ru-RU" sz="1200" b="0" dirty="0">
                <a:solidFill>
                  <a:schemeClr val="tx1">
                    <a:lumMod val="85000"/>
                    <a:lumOff val="15000"/>
                  </a:schemeClr>
                </a:solidFill>
                <a:effectLst/>
              </a:rPr>
              <a:t> </a:t>
            </a:r>
            <a:r>
              <a:rPr lang="ru-RU" sz="1200" b="0" dirty="0" err="1">
                <a:solidFill>
                  <a:schemeClr val="tx1">
                    <a:lumMod val="85000"/>
                    <a:lumOff val="15000"/>
                  </a:schemeClr>
                </a:solidFill>
                <a:effectLst/>
              </a:rPr>
              <a:t>керівництво</a:t>
            </a:r>
            <a:r>
              <a:rPr lang="ru-RU" sz="1200" b="0" dirty="0">
                <a:solidFill>
                  <a:schemeClr val="tx1">
                    <a:lumMod val="85000"/>
                    <a:lumOff val="15000"/>
                  </a:schemeClr>
                </a:solidFill>
                <a:effectLst/>
              </a:rPr>
              <a:t> </a:t>
            </a:r>
            <a:r>
              <a:rPr lang="ru-RU" sz="1200" b="0" dirty="0" err="1">
                <a:solidFill>
                  <a:schemeClr val="tx1">
                    <a:lumMod val="85000"/>
                    <a:lumOff val="15000"/>
                  </a:schemeClr>
                </a:solidFill>
                <a:effectLst/>
              </a:rPr>
              <a:t>Барселони</a:t>
            </a:r>
            <a:r>
              <a:rPr lang="ru-RU" sz="1200" b="0" dirty="0">
                <a:solidFill>
                  <a:schemeClr val="tx1">
                    <a:lumMod val="85000"/>
                    <a:lumOff val="15000"/>
                  </a:schemeClr>
                </a:solidFill>
                <a:effectLst/>
              </a:rPr>
              <a:t> </a:t>
            </a:r>
            <a:r>
              <a:rPr lang="ru-RU" sz="1200" b="0" dirty="0" err="1">
                <a:solidFill>
                  <a:schemeClr val="tx1">
                    <a:lumMod val="85000"/>
                    <a:lumOff val="15000"/>
                  </a:schemeClr>
                </a:solidFill>
                <a:effectLst/>
              </a:rPr>
              <a:t>заплатити</a:t>
            </a:r>
            <a:r>
              <a:rPr lang="ru-RU" sz="1200" b="0" dirty="0">
                <a:solidFill>
                  <a:schemeClr val="tx1">
                    <a:lumMod val="85000"/>
                    <a:lumOff val="15000"/>
                  </a:schemeClr>
                </a:solidFill>
                <a:effectLst/>
              </a:rPr>
              <a:t> за </a:t>
            </a:r>
            <a:r>
              <a:rPr lang="ru-RU" sz="1200" b="0" dirty="0" err="1">
                <a:solidFill>
                  <a:schemeClr val="tx1">
                    <a:lumMod val="85000"/>
                    <a:lumOff val="15000"/>
                  </a:schemeClr>
                </a:solidFill>
                <a:effectLst/>
              </a:rPr>
              <a:t>переїзд</a:t>
            </a:r>
            <a:r>
              <a:rPr lang="ru-RU" sz="1200" b="0" dirty="0">
                <a:solidFill>
                  <a:schemeClr val="tx1">
                    <a:lumMod val="85000"/>
                    <a:lumOff val="15000"/>
                  </a:schemeClr>
                </a:solidFill>
                <a:effectLst/>
              </a:rPr>
              <a:t> </a:t>
            </a:r>
            <a:r>
              <a:rPr lang="ru-RU" sz="1200" b="0" dirty="0" err="1">
                <a:solidFill>
                  <a:schemeClr val="tx1">
                    <a:lumMod val="85000"/>
                    <a:lumOff val="15000"/>
                  </a:schemeClr>
                </a:solidFill>
                <a:effectLst/>
              </a:rPr>
              <a:t>сім'ї</a:t>
            </a:r>
            <a:r>
              <a:rPr lang="ru-RU" sz="1200" b="0" dirty="0">
                <a:solidFill>
                  <a:schemeClr val="tx1">
                    <a:lumMod val="85000"/>
                    <a:lumOff val="15000"/>
                  </a:schemeClr>
                </a:solidFill>
                <a:effectLst/>
              </a:rPr>
              <a:t> Лео до </a:t>
            </a:r>
            <a:r>
              <a:rPr lang="ru-RU" sz="1200" b="0" dirty="0" err="1" smtClean="0">
                <a:solidFill>
                  <a:schemeClr val="tx1">
                    <a:lumMod val="85000"/>
                    <a:lumOff val="15000"/>
                  </a:schemeClr>
                </a:solidFill>
                <a:effectLst/>
              </a:rPr>
              <a:t>Барселони.Так</a:t>
            </a:r>
            <a:r>
              <a:rPr lang="ru-RU" sz="1200" b="0" dirty="0" smtClean="0">
                <a:solidFill>
                  <a:schemeClr val="tx1">
                    <a:lumMod val="85000"/>
                    <a:lumOff val="15000"/>
                  </a:schemeClr>
                </a:solidFill>
                <a:effectLst/>
              </a:rPr>
              <a:t> </a:t>
            </a:r>
            <a:r>
              <a:rPr lang="ru-RU" sz="1200" b="0" dirty="0">
                <a:solidFill>
                  <a:schemeClr val="tx1">
                    <a:lumMod val="85000"/>
                    <a:lumOff val="15000"/>
                  </a:schemeClr>
                </a:solidFill>
                <a:effectLst/>
              </a:rPr>
              <a:t>у </a:t>
            </a:r>
            <a:r>
              <a:rPr lang="ru-RU" sz="1200" b="0" dirty="0" err="1">
                <a:solidFill>
                  <a:schemeClr val="tx1">
                    <a:lumMod val="85000"/>
                    <a:lumOff val="15000"/>
                  </a:schemeClr>
                </a:solidFill>
                <a:effectLst/>
              </a:rPr>
              <a:t>віці</a:t>
            </a:r>
            <a:r>
              <a:rPr lang="ru-RU" sz="1200" b="0" dirty="0">
                <a:solidFill>
                  <a:schemeClr val="tx1">
                    <a:lumMod val="85000"/>
                    <a:lumOff val="15000"/>
                  </a:schemeClr>
                </a:solidFill>
                <a:effectLst/>
              </a:rPr>
              <a:t> 14 </a:t>
            </a:r>
            <a:r>
              <a:rPr lang="ru-RU" sz="1200" b="0" dirty="0" err="1">
                <a:solidFill>
                  <a:schemeClr val="tx1">
                    <a:lumMod val="85000"/>
                    <a:lumOff val="15000"/>
                  </a:schemeClr>
                </a:solidFill>
                <a:effectLst/>
              </a:rPr>
              <a:t>років</a:t>
            </a:r>
            <a:r>
              <a:rPr lang="ru-RU" sz="1200" b="0" dirty="0">
                <a:solidFill>
                  <a:schemeClr val="tx1">
                    <a:lumMod val="85000"/>
                    <a:lumOff val="15000"/>
                  </a:schemeClr>
                </a:solidFill>
                <a:effectLst/>
              </a:rPr>
              <a:t> </a:t>
            </a:r>
            <a:r>
              <a:rPr lang="ru-RU" sz="1200" b="0" dirty="0" err="1">
                <a:solidFill>
                  <a:schemeClr val="tx1">
                    <a:lumMod val="85000"/>
                    <a:lumOff val="15000"/>
                  </a:schemeClr>
                </a:solidFill>
                <a:effectLst/>
              </a:rPr>
              <a:t>він</a:t>
            </a:r>
            <a:r>
              <a:rPr lang="ru-RU" sz="1200" b="0" dirty="0">
                <a:solidFill>
                  <a:schemeClr val="tx1">
                    <a:lumMod val="85000"/>
                    <a:lumOff val="15000"/>
                  </a:schemeClr>
                </a:solidFill>
                <a:effectLst/>
              </a:rPr>
              <a:t> </a:t>
            </a:r>
            <a:r>
              <a:rPr lang="ru-RU" sz="1200" b="0" dirty="0" err="1">
                <a:solidFill>
                  <a:schemeClr val="tx1">
                    <a:lumMod val="85000"/>
                    <a:lumOff val="15000"/>
                  </a:schemeClr>
                </a:solidFill>
                <a:effectLst/>
              </a:rPr>
              <a:t>переїхав</a:t>
            </a:r>
            <a:r>
              <a:rPr lang="ru-RU" sz="1200" b="0" dirty="0">
                <a:solidFill>
                  <a:schemeClr val="tx1">
                    <a:lumMod val="85000"/>
                    <a:lumOff val="15000"/>
                  </a:schemeClr>
                </a:solidFill>
                <a:effectLst/>
              </a:rPr>
              <a:t> з батьками до </a:t>
            </a:r>
            <a:r>
              <a:rPr lang="ru-RU" sz="1200" b="0" dirty="0" err="1">
                <a:solidFill>
                  <a:schemeClr val="tx1">
                    <a:lumMod val="85000"/>
                    <a:lumOff val="15000"/>
                  </a:schemeClr>
                </a:solidFill>
                <a:effectLst/>
              </a:rPr>
              <a:t>столиці</a:t>
            </a:r>
            <a:r>
              <a:rPr lang="ru-RU" sz="1200" b="0" dirty="0">
                <a:solidFill>
                  <a:schemeClr val="tx1">
                    <a:lumMod val="85000"/>
                    <a:lumOff val="15000"/>
                  </a:schemeClr>
                </a:solidFill>
                <a:effectLst/>
              </a:rPr>
              <a:t> </a:t>
            </a:r>
            <a:r>
              <a:rPr lang="ru-RU" sz="1200" b="0" dirty="0" err="1">
                <a:solidFill>
                  <a:schemeClr val="tx1">
                    <a:lumMod val="85000"/>
                    <a:lumOff val="15000"/>
                  </a:schemeClr>
                </a:solidFill>
                <a:effectLst/>
              </a:rPr>
              <a:t>Каталонії</a:t>
            </a:r>
            <a:r>
              <a:rPr lang="ru-RU" sz="1200" b="0" dirty="0">
                <a:solidFill>
                  <a:schemeClr val="tx1">
                    <a:lumMod val="85000"/>
                    <a:lumOff val="15000"/>
                  </a:schemeClr>
                </a:solidFill>
                <a:effectLst/>
              </a:rPr>
              <a:t> і </a:t>
            </a:r>
            <a:r>
              <a:rPr lang="ru-RU" sz="1200" b="0" dirty="0" err="1">
                <a:solidFill>
                  <a:schemeClr val="tx1">
                    <a:lumMod val="85000"/>
                    <a:lumOff val="15000"/>
                  </a:schemeClr>
                </a:solidFill>
                <a:effectLst/>
              </a:rPr>
              <a:t>опинився</a:t>
            </a:r>
            <a:r>
              <a:rPr lang="ru-RU" sz="1200" b="0" dirty="0">
                <a:solidFill>
                  <a:schemeClr val="tx1">
                    <a:lumMod val="85000"/>
                    <a:lumOff val="15000"/>
                  </a:schemeClr>
                </a:solidFill>
                <a:effectLst/>
              </a:rPr>
              <a:t> в </a:t>
            </a:r>
            <a:r>
              <a:rPr lang="ru-RU" sz="1200" b="0" dirty="0" err="1">
                <a:solidFill>
                  <a:schemeClr val="tx1">
                    <a:lumMod val="85000"/>
                    <a:lumOff val="15000"/>
                  </a:schemeClr>
                </a:solidFill>
                <a:effectLst/>
              </a:rPr>
              <a:t>молодіжній</a:t>
            </a:r>
            <a:r>
              <a:rPr lang="ru-RU" sz="1200" b="0" dirty="0">
                <a:solidFill>
                  <a:schemeClr val="tx1">
                    <a:lumMod val="85000"/>
                    <a:lumOff val="15000"/>
                  </a:schemeClr>
                </a:solidFill>
                <a:effectLst/>
              </a:rPr>
              <a:t> </a:t>
            </a:r>
            <a:r>
              <a:rPr lang="ru-RU" sz="1200" b="0" dirty="0" err="1">
                <a:solidFill>
                  <a:schemeClr val="tx1">
                    <a:lumMod val="85000"/>
                    <a:lumOff val="15000"/>
                  </a:schemeClr>
                </a:solidFill>
                <a:effectLst/>
              </a:rPr>
              <a:t>команді</a:t>
            </a:r>
            <a:r>
              <a:rPr lang="ru-RU" sz="1200" b="0" dirty="0">
                <a:solidFill>
                  <a:schemeClr val="tx1">
                    <a:lumMod val="85000"/>
                    <a:lumOff val="15000"/>
                  </a:schemeClr>
                </a:solidFill>
                <a:effectLst/>
              </a:rPr>
              <a:t> «</a:t>
            </a:r>
            <a:r>
              <a:rPr lang="ru-RU" sz="1200" b="0" dirty="0" err="1">
                <a:solidFill>
                  <a:schemeClr val="tx1">
                    <a:lumMod val="85000"/>
                    <a:lumOff val="15000"/>
                  </a:schemeClr>
                </a:solidFill>
                <a:effectLst/>
              </a:rPr>
              <a:t>Барселони</a:t>
            </a:r>
            <a:r>
              <a:rPr lang="ru-RU" sz="1200" b="0" dirty="0">
                <a:solidFill>
                  <a:schemeClr val="tx1">
                    <a:lumMod val="85000"/>
                    <a:lumOff val="15000"/>
                  </a:schemeClr>
                </a:solidFill>
                <a:effectLst/>
              </a:rPr>
              <a:t>». </a:t>
            </a:r>
            <a:r>
              <a:rPr lang="ru-RU" sz="1200" b="0" dirty="0" err="1">
                <a:solidFill>
                  <a:schemeClr val="tx1">
                    <a:lumMod val="85000"/>
                    <a:lumOff val="15000"/>
                  </a:schemeClr>
                </a:solidFill>
                <a:effectLst/>
              </a:rPr>
              <a:t>Ліонель</a:t>
            </a:r>
            <a:r>
              <a:rPr lang="ru-RU" sz="1200" b="0" dirty="0">
                <a:solidFill>
                  <a:schemeClr val="tx1">
                    <a:lumMod val="85000"/>
                    <a:lumOff val="15000"/>
                  </a:schemeClr>
                </a:solidFill>
                <a:effectLst/>
              </a:rPr>
              <a:t> </a:t>
            </a:r>
            <a:r>
              <a:rPr lang="ru-RU" sz="1200" b="0" dirty="0" err="1">
                <a:solidFill>
                  <a:schemeClr val="tx1">
                    <a:lumMod val="85000"/>
                    <a:lumOff val="15000"/>
                  </a:schemeClr>
                </a:solidFill>
                <a:effectLst/>
              </a:rPr>
              <a:t>Мессі</a:t>
            </a:r>
            <a:r>
              <a:rPr lang="ru-RU" sz="1200" b="0" dirty="0">
                <a:solidFill>
                  <a:schemeClr val="tx1">
                    <a:lumMod val="85000"/>
                    <a:lumOff val="15000"/>
                  </a:schemeClr>
                </a:solidFill>
                <a:effectLst/>
              </a:rPr>
              <a:t> </a:t>
            </a:r>
            <a:r>
              <a:rPr lang="ru-RU" sz="1200" b="0" dirty="0" err="1">
                <a:solidFill>
                  <a:schemeClr val="tx1">
                    <a:lumMod val="85000"/>
                    <a:lumOff val="15000"/>
                  </a:schemeClr>
                </a:solidFill>
                <a:effectLst/>
              </a:rPr>
              <a:t>швидко</a:t>
            </a:r>
            <a:r>
              <a:rPr lang="ru-RU" sz="1200" b="0" dirty="0">
                <a:solidFill>
                  <a:schemeClr val="tx1">
                    <a:lumMod val="85000"/>
                    <a:lumOff val="15000"/>
                  </a:schemeClr>
                </a:solidFill>
                <a:effectLst/>
              </a:rPr>
              <a:t> </a:t>
            </a:r>
            <a:r>
              <a:rPr lang="ru-RU" sz="1200" b="0" dirty="0" err="1">
                <a:solidFill>
                  <a:schemeClr val="tx1">
                    <a:lumMod val="85000"/>
                    <a:lumOff val="15000"/>
                  </a:schemeClr>
                </a:solidFill>
                <a:effectLst/>
              </a:rPr>
              <a:t>знайшов</a:t>
            </a:r>
            <a:r>
              <a:rPr lang="ru-RU" sz="1200" b="0" dirty="0">
                <a:solidFill>
                  <a:schemeClr val="tx1">
                    <a:lumMod val="85000"/>
                    <a:lumOff val="15000"/>
                  </a:schemeClr>
                </a:solidFill>
                <a:effectLst/>
              </a:rPr>
              <a:t> свою </a:t>
            </a:r>
            <a:r>
              <a:rPr lang="ru-RU" sz="1200" b="0" dirty="0" err="1">
                <a:solidFill>
                  <a:schemeClr val="tx1">
                    <a:lumMod val="85000"/>
                    <a:lumOff val="15000"/>
                  </a:schemeClr>
                </a:solidFill>
                <a:effectLst/>
              </a:rPr>
              <a:t>гру</a:t>
            </a:r>
            <a:r>
              <a:rPr lang="ru-RU" sz="1200" b="0" dirty="0">
                <a:solidFill>
                  <a:schemeClr val="tx1">
                    <a:lumMod val="85000"/>
                    <a:lumOff val="15000"/>
                  </a:schemeClr>
                </a:solidFill>
                <a:effectLst/>
              </a:rPr>
              <a:t> і часто почав </a:t>
            </a:r>
            <a:r>
              <a:rPr lang="ru-RU" sz="1200" b="0" dirty="0" err="1">
                <a:solidFill>
                  <a:schemeClr val="tx1">
                    <a:lumMod val="85000"/>
                    <a:lumOff val="15000"/>
                  </a:schemeClr>
                </a:solidFill>
                <a:effectLst/>
              </a:rPr>
              <a:t>з'являтися</a:t>
            </a:r>
            <a:r>
              <a:rPr lang="ru-RU" sz="1200" b="0" dirty="0">
                <a:solidFill>
                  <a:schemeClr val="tx1">
                    <a:lumMod val="85000"/>
                    <a:lumOff val="15000"/>
                  </a:schemeClr>
                </a:solidFill>
                <a:effectLst/>
              </a:rPr>
              <a:t> в стартовому </a:t>
            </a:r>
            <a:r>
              <a:rPr lang="ru-RU" sz="1200" b="0" dirty="0" err="1">
                <a:solidFill>
                  <a:schemeClr val="tx1">
                    <a:lumMod val="85000"/>
                    <a:lumOff val="15000"/>
                  </a:schemeClr>
                </a:solidFill>
                <a:effectLst/>
              </a:rPr>
              <a:t>складі</a:t>
            </a:r>
            <a:r>
              <a:rPr lang="ru-RU" sz="1200" b="0" dirty="0">
                <a:solidFill>
                  <a:schemeClr val="tx1">
                    <a:lumMod val="85000"/>
                    <a:lumOff val="15000"/>
                  </a:schemeClr>
                </a:solidFill>
                <a:effectLst/>
              </a:rPr>
              <a:t> </a:t>
            </a:r>
            <a:r>
              <a:rPr lang="ru-RU" sz="1200" b="0" dirty="0" err="1">
                <a:solidFill>
                  <a:schemeClr val="tx1">
                    <a:lumMod val="85000"/>
                    <a:lumOff val="15000"/>
                  </a:schemeClr>
                </a:solidFill>
                <a:effectLst/>
              </a:rPr>
              <a:t>юнацької</a:t>
            </a:r>
            <a:r>
              <a:rPr lang="ru-RU" sz="1200" b="0" dirty="0">
                <a:solidFill>
                  <a:schemeClr val="tx1">
                    <a:lumMod val="85000"/>
                    <a:lumOff val="15000"/>
                  </a:schemeClr>
                </a:solidFill>
                <a:effectLst/>
              </a:rPr>
              <a:t> </a:t>
            </a:r>
            <a:r>
              <a:rPr lang="ru-RU" sz="1200" b="0" dirty="0" err="1">
                <a:solidFill>
                  <a:schemeClr val="tx1">
                    <a:lumMod val="85000"/>
                    <a:lumOff val="15000"/>
                  </a:schemeClr>
                </a:solidFill>
                <a:effectLst/>
              </a:rPr>
              <a:t>команди</a:t>
            </a:r>
            <a:r>
              <a:rPr lang="ru-RU" sz="1200" b="0" dirty="0">
                <a:solidFill>
                  <a:schemeClr val="tx1">
                    <a:lumMod val="85000"/>
                    <a:lumOff val="15000"/>
                  </a:schemeClr>
                </a:solidFill>
                <a:effectLst/>
              </a:rPr>
              <a:t>, в </a:t>
            </a:r>
            <a:r>
              <a:rPr lang="ru-RU" sz="1200" b="0" dirty="0" err="1">
                <a:solidFill>
                  <a:schemeClr val="tx1">
                    <a:lumMod val="85000"/>
                    <a:lumOff val="15000"/>
                  </a:schemeClr>
                </a:solidFill>
                <a:effectLst/>
              </a:rPr>
              <a:t>середньому</a:t>
            </a:r>
            <a:r>
              <a:rPr lang="ru-RU" sz="1200" b="0" dirty="0">
                <a:solidFill>
                  <a:schemeClr val="tx1">
                    <a:lumMod val="85000"/>
                    <a:lumOff val="15000"/>
                  </a:schemeClr>
                </a:solidFill>
                <a:effectLst/>
              </a:rPr>
              <a:t> </a:t>
            </a:r>
            <a:r>
              <a:rPr lang="ru-RU" sz="1200" b="0" dirty="0" err="1">
                <a:solidFill>
                  <a:schemeClr val="tx1">
                    <a:lumMod val="85000"/>
                    <a:lumOff val="15000"/>
                  </a:schemeClr>
                </a:solidFill>
                <a:effectLst/>
              </a:rPr>
              <a:t>забиваючи</a:t>
            </a:r>
            <a:r>
              <a:rPr lang="ru-RU" sz="1200" b="0" dirty="0">
                <a:solidFill>
                  <a:schemeClr val="tx1">
                    <a:lumMod val="85000"/>
                    <a:lumOff val="15000"/>
                  </a:schemeClr>
                </a:solidFill>
                <a:effectLst/>
              </a:rPr>
              <a:t> гол за </a:t>
            </a:r>
            <a:r>
              <a:rPr lang="ru-RU" sz="1200" b="0" dirty="0" err="1">
                <a:solidFill>
                  <a:schemeClr val="tx1">
                    <a:lumMod val="85000"/>
                    <a:lumOff val="15000"/>
                  </a:schemeClr>
                </a:solidFill>
                <a:effectLst/>
              </a:rPr>
              <a:t>гру</a:t>
            </a:r>
            <a:r>
              <a:rPr lang="ru-RU" sz="1200" b="0" dirty="0">
                <a:solidFill>
                  <a:schemeClr val="tx1">
                    <a:lumMod val="85000"/>
                    <a:lumOff val="15000"/>
                  </a:schemeClr>
                </a:solidFill>
                <a:effectLst/>
              </a:rPr>
              <a:t> (</a:t>
            </a:r>
            <a:r>
              <a:rPr lang="ru-RU" sz="1200" b="0" dirty="0" err="1">
                <a:solidFill>
                  <a:schemeClr val="tx1">
                    <a:lumMod val="85000"/>
                    <a:lumOff val="15000"/>
                  </a:schemeClr>
                </a:solidFill>
                <a:effectLst/>
              </a:rPr>
              <a:t>всього</a:t>
            </a:r>
            <a:r>
              <a:rPr lang="ru-RU" sz="1200" b="0" dirty="0">
                <a:solidFill>
                  <a:schemeClr val="tx1">
                    <a:lumMod val="85000"/>
                    <a:lumOff val="15000"/>
                  </a:schemeClr>
                </a:solidFill>
                <a:effectLst/>
              </a:rPr>
              <a:t> 35 </a:t>
            </a:r>
            <a:r>
              <a:rPr lang="ru-RU" sz="1200" b="0" dirty="0" err="1">
                <a:solidFill>
                  <a:schemeClr val="tx1">
                    <a:lumMod val="85000"/>
                    <a:lumOff val="15000"/>
                  </a:schemeClr>
                </a:solidFill>
                <a:effectLst/>
              </a:rPr>
              <a:t>мячів</a:t>
            </a:r>
            <a:r>
              <a:rPr lang="ru-RU" sz="1200" b="0" dirty="0">
                <a:solidFill>
                  <a:schemeClr val="tx1">
                    <a:lumMod val="85000"/>
                    <a:lumOff val="15000"/>
                  </a:schemeClr>
                </a:solidFill>
                <a:effectLst/>
              </a:rPr>
              <a:t> за перший сезон).</a:t>
            </a:r>
            <a:endParaRPr lang="ru-RU" sz="1200" dirty="0">
              <a:solidFill>
                <a:schemeClr val="tx1">
                  <a:lumMod val="85000"/>
                  <a:lumOff val="15000"/>
                </a:schemeClr>
              </a:solidFill>
            </a:endParaRPr>
          </a:p>
        </p:txBody>
      </p:sp>
      <p:pic>
        <p:nvPicPr>
          <p:cNvPr id="5" name="Объект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539552" y="1340768"/>
            <a:ext cx="3360374" cy="2520280"/>
          </a:xfrm>
        </p:spPr>
      </p:pic>
      <p:pic>
        <p:nvPicPr>
          <p:cNvPr id="6" name="Объект 5"/>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4133580" y="476672"/>
            <a:ext cx="4485499" cy="2520280"/>
          </a:xfrm>
        </p:spPr>
      </p:pic>
    </p:spTree>
    <p:extLst>
      <p:ext uri="{BB962C8B-B14F-4D97-AF65-F5344CB8AC3E}">
        <p14:creationId xmlns:p14="http://schemas.microsoft.com/office/powerpoint/2010/main" val="28471029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1400" b="0" dirty="0">
                <a:solidFill>
                  <a:schemeClr val="tx1">
                    <a:lumMod val="85000"/>
                    <a:lumOff val="15000"/>
                  </a:schemeClr>
                </a:solidFill>
                <a:effectLst/>
              </a:rPr>
              <a:t>16 </a:t>
            </a:r>
            <a:r>
              <a:rPr lang="ru-RU" sz="1400" b="0" dirty="0" err="1">
                <a:solidFill>
                  <a:schemeClr val="tx1">
                    <a:lumMod val="85000"/>
                    <a:lumOff val="15000"/>
                  </a:schemeClr>
                </a:solidFill>
                <a:effectLst/>
              </a:rPr>
              <a:t>жовтня</a:t>
            </a:r>
            <a:r>
              <a:rPr lang="ru-RU" sz="1400" b="0" dirty="0">
                <a:solidFill>
                  <a:schemeClr val="tx1">
                    <a:lumMod val="85000"/>
                    <a:lumOff val="15000"/>
                  </a:schemeClr>
                </a:solidFill>
                <a:effectLst/>
              </a:rPr>
              <a:t> 2004 року 17-річний </a:t>
            </a:r>
            <a:r>
              <a:rPr lang="ru-RU" sz="1400" b="0" dirty="0" err="1">
                <a:solidFill>
                  <a:schemeClr val="tx1">
                    <a:lumMod val="85000"/>
                    <a:lumOff val="15000"/>
                  </a:schemeClr>
                </a:solidFill>
                <a:effectLst/>
              </a:rPr>
              <a:t>аргентинець</a:t>
            </a:r>
            <a:r>
              <a:rPr lang="ru-RU" sz="1400" b="0" dirty="0">
                <a:solidFill>
                  <a:schemeClr val="tx1">
                    <a:lumMod val="85000"/>
                    <a:lumOff val="15000"/>
                  </a:schemeClr>
                </a:solidFill>
                <a:effectLst/>
              </a:rPr>
              <a:t> </a:t>
            </a:r>
            <a:r>
              <a:rPr lang="ru-RU" sz="1400" b="0" dirty="0" err="1">
                <a:solidFill>
                  <a:schemeClr val="tx1">
                    <a:lumMod val="85000"/>
                    <a:lumOff val="15000"/>
                  </a:schemeClr>
                </a:solidFill>
                <a:effectLst/>
              </a:rPr>
              <a:t>дебютував</a:t>
            </a:r>
            <a:r>
              <a:rPr lang="ru-RU" sz="1400" b="0" dirty="0">
                <a:solidFill>
                  <a:schemeClr val="tx1">
                    <a:lumMod val="85000"/>
                    <a:lumOff val="15000"/>
                  </a:schemeClr>
                </a:solidFill>
                <a:effectLst/>
              </a:rPr>
              <a:t> у </a:t>
            </a:r>
            <a:r>
              <a:rPr lang="ru-RU" sz="1400" b="0" dirty="0" err="1">
                <a:solidFill>
                  <a:schemeClr val="tx1">
                    <a:lumMod val="85000"/>
                    <a:lumOff val="15000"/>
                  </a:schemeClr>
                </a:solidFill>
                <a:effectLst/>
              </a:rPr>
              <a:t>дорослій</a:t>
            </a:r>
            <a:r>
              <a:rPr lang="ru-RU" sz="1400" b="0" dirty="0">
                <a:solidFill>
                  <a:schemeClr val="tx1">
                    <a:lumMod val="85000"/>
                    <a:lumOff val="15000"/>
                  </a:schemeClr>
                </a:solidFill>
                <a:effectLst/>
              </a:rPr>
              <a:t> </a:t>
            </a:r>
            <a:r>
              <a:rPr lang="ru-RU" sz="1400" b="0" dirty="0" err="1">
                <a:solidFill>
                  <a:schemeClr val="tx1">
                    <a:lumMod val="85000"/>
                    <a:lumOff val="15000"/>
                  </a:schemeClr>
                </a:solidFill>
                <a:effectLst/>
              </a:rPr>
              <a:t>команді</a:t>
            </a:r>
            <a:r>
              <a:rPr lang="ru-RU" sz="1400" b="0" dirty="0">
                <a:solidFill>
                  <a:schemeClr val="tx1">
                    <a:lumMod val="85000"/>
                    <a:lumOff val="15000"/>
                  </a:schemeClr>
                </a:solidFill>
                <a:effectLst/>
              </a:rPr>
              <a:t> в </a:t>
            </a:r>
            <a:r>
              <a:rPr lang="ru-RU" sz="1400" b="0" dirty="0" err="1">
                <a:solidFill>
                  <a:schemeClr val="tx1">
                    <a:lumMod val="85000"/>
                    <a:lumOff val="15000"/>
                  </a:schemeClr>
                </a:solidFill>
                <a:effectLst/>
              </a:rPr>
              <a:t>матчі</a:t>
            </a:r>
            <a:r>
              <a:rPr lang="ru-RU" sz="1400" b="0" dirty="0">
                <a:solidFill>
                  <a:schemeClr val="tx1">
                    <a:lumMod val="85000"/>
                    <a:lumOff val="15000"/>
                  </a:schemeClr>
                </a:solidFill>
                <a:effectLst/>
              </a:rPr>
              <a:t> </a:t>
            </a:r>
            <a:r>
              <a:rPr lang="ru-RU" sz="1400" b="0" dirty="0" err="1">
                <a:solidFill>
                  <a:schemeClr val="tx1">
                    <a:lumMod val="85000"/>
                    <a:lumOff val="15000"/>
                  </a:schemeClr>
                </a:solidFill>
                <a:effectLst/>
              </a:rPr>
              <a:t>проти</a:t>
            </a:r>
            <a:r>
              <a:rPr lang="ru-RU" sz="1400" b="0" dirty="0">
                <a:solidFill>
                  <a:schemeClr val="tx1">
                    <a:lumMod val="85000"/>
                    <a:lumOff val="15000"/>
                  </a:schemeClr>
                </a:solidFill>
                <a:effectLst/>
              </a:rPr>
              <a:t> «</a:t>
            </a:r>
            <a:r>
              <a:rPr lang="ru-RU" sz="1400" b="0" dirty="0" err="1">
                <a:solidFill>
                  <a:schemeClr val="tx1">
                    <a:lumMod val="85000"/>
                    <a:lumOff val="15000"/>
                  </a:schemeClr>
                </a:solidFill>
                <a:effectLst/>
              </a:rPr>
              <a:t>Еспаньола</a:t>
            </a:r>
            <a:r>
              <a:rPr lang="ru-RU" sz="1400" b="0" dirty="0" smtClean="0">
                <a:solidFill>
                  <a:schemeClr val="tx1">
                    <a:lumMod val="85000"/>
                    <a:lumOff val="15000"/>
                  </a:schemeClr>
                </a:solidFill>
                <a:effectLst/>
              </a:rPr>
              <a:t>», </a:t>
            </a:r>
            <a:r>
              <a:rPr lang="ru-RU" sz="1400" b="0" dirty="0">
                <a:solidFill>
                  <a:schemeClr val="tx1">
                    <a:lumMod val="85000"/>
                    <a:lumOff val="15000"/>
                  </a:schemeClr>
                </a:solidFill>
                <a:effectLst/>
              </a:rPr>
              <a:t>ставши </a:t>
            </a:r>
            <a:r>
              <a:rPr lang="ru-RU" sz="1400" b="0" dirty="0" err="1">
                <a:solidFill>
                  <a:schemeClr val="tx1">
                    <a:lumMod val="85000"/>
                    <a:lumOff val="15000"/>
                  </a:schemeClr>
                </a:solidFill>
                <a:effectLst/>
              </a:rPr>
              <a:t>третім</a:t>
            </a:r>
            <a:r>
              <a:rPr lang="ru-RU" sz="1400" b="0" dirty="0">
                <a:solidFill>
                  <a:schemeClr val="tx1">
                    <a:lumMod val="85000"/>
                    <a:lumOff val="15000"/>
                  </a:schemeClr>
                </a:solidFill>
                <a:effectLst/>
              </a:rPr>
              <a:t> </a:t>
            </a:r>
            <a:r>
              <a:rPr lang="ru-RU" sz="1400" b="0" dirty="0" err="1">
                <a:solidFill>
                  <a:schemeClr val="tx1">
                    <a:lumMod val="85000"/>
                    <a:lumOff val="15000"/>
                  </a:schemeClr>
                </a:solidFill>
                <a:effectLst/>
              </a:rPr>
              <a:t>наймолодшим</a:t>
            </a:r>
            <a:r>
              <a:rPr lang="ru-RU" sz="1400" b="0" dirty="0">
                <a:solidFill>
                  <a:schemeClr val="tx1">
                    <a:lumMod val="85000"/>
                    <a:lumOff val="15000"/>
                  </a:schemeClr>
                </a:solidFill>
                <a:effectLst/>
              </a:rPr>
              <a:t> </a:t>
            </a:r>
            <a:r>
              <a:rPr lang="ru-RU" sz="1400" b="0" dirty="0" err="1">
                <a:solidFill>
                  <a:schemeClr val="tx1">
                    <a:lumMod val="85000"/>
                    <a:lumOff val="15000"/>
                  </a:schemeClr>
                </a:solidFill>
                <a:effectLst/>
              </a:rPr>
              <a:t>гравцем</a:t>
            </a:r>
            <a:r>
              <a:rPr lang="ru-RU" sz="1400" b="0" dirty="0">
                <a:solidFill>
                  <a:schemeClr val="tx1">
                    <a:lumMod val="85000"/>
                    <a:lumOff val="15000"/>
                  </a:schemeClr>
                </a:solidFill>
                <a:effectLst/>
              </a:rPr>
              <a:t>, </a:t>
            </a:r>
            <a:r>
              <a:rPr lang="ru-RU" sz="1400" b="0" dirty="0" err="1">
                <a:solidFill>
                  <a:schemeClr val="tx1">
                    <a:lumMod val="85000"/>
                    <a:lumOff val="15000"/>
                  </a:schemeClr>
                </a:solidFill>
                <a:effectLst/>
              </a:rPr>
              <a:t>що</a:t>
            </a:r>
            <a:r>
              <a:rPr lang="ru-RU" sz="1400" b="0" dirty="0">
                <a:solidFill>
                  <a:schemeClr val="tx1">
                    <a:lumMod val="85000"/>
                    <a:lumOff val="15000"/>
                  </a:schemeClr>
                </a:solidFill>
                <a:effectLst/>
              </a:rPr>
              <a:t> </a:t>
            </a:r>
            <a:r>
              <a:rPr lang="ru-RU" sz="1400" b="0" dirty="0" err="1">
                <a:solidFill>
                  <a:schemeClr val="tx1">
                    <a:lumMod val="85000"/>
                    <a:lumOff val="15000"/>
                  </a:schemeClr>
                </a:solidFill>
                <a:effectLst/>
              </a:rPr>
              <a:t>грав</a:t>
            </a:r>
            <a:r>
              <a:rPr lang="ru-RU" sz="1400" b="0" dirty="0">
                <a:solidFill>
                  <a:schemeClr val="tx1">
                    <a:lumMod val="85000"/>
                    <a:lumOff val="15000"/>
                  </a:schemeClr>
                </a:solidFill>
                <a:effectLst/>
              </a:rPr>
              <a:t> за «Барселону». </a:t>
            </a:r>
            <a:r>
              <a:rPr lang="ru-RU" sz="1400" b="0" dirty="0" err="1">
                <a:solidFill>
                  <a:schemeClr val="tx1">
                    <a:lumMod val="85000"/>
                    <a:lumOff val="15000"/>
                  </a:schemeClr>
                </a:solidFill>
                <a:effectLst/>
              </a:rPr>
              <a:t>Потім</a:t>
            </a:r>
            <a:r>
              <a:rPr lang="ru-RU" sz="1400" b="0" dirty="0">
                <a:solidFill>
                  <a:schemeClr val="tx1">
                    <a:lumMod val="85000"/>
                    <a:lumOff val="15000"/>
                  </a:schemeClr>
                </a:solidFill>
                <a:effectLst/>
              </a:rPr>
              <a:t> </a:t>
            </a:r>
            <a:r>
              <a:rPr lang="ru-RU" sz="1400" b="0" dirty="0" err="1">
                <a:solidFill>
                  <a:schemeClr val="tx1">
                    <a:lumMod val="85000"/>
                    <a:lumOff val="15000"/>
                  </a:schemeClr>
                </a:solidFill>
                <a:effectLst/>
              </a:rPr>
              <a:t>вперше</a:t>
            </a:r>
            <a:r>
              <a:rPr lang="ru-RU" sz="1400" b="0" dirty="0">
                <a:solidFill>
                  <a:schemeClr val="tx1">
                    <a:lumMod val="85000"/>
                    <a:lumOff val="15000"/>
                  </a:schemeClr>
                </a:solidFill>
                <a:effectLst/>
              </a:rPr>
              <a:t> </a:t>
            </a:r>
            <a:r>
              <a:rPr lang="ru-RU" sz="1400" b="0" dirty="0" err="1">
                <a:solidFill>
                  <a:schemeClr val="tx1">
                    <a:lumMod val="85000"/>
                    <a:lumOff val="15000"/>
                  </a:schemeClr>
                </a:solidFill>
                <a:effectLst/>
              </a:rPr>
              <a:t>зіграв</a:t>
            </a:r>
            <a:r>
              <a:rPr lang="ru-RU" sz="1400" b="0" dirty="0">
                <a:solidFill>
                  <a:schemeClr val="tx1">
                    <a:lumMod val="85000"/>
                    <a:lumOff val="15000"/>
                  </a:schemeClr>
                </a:solidFill>
                <a:effectLst/>
              </a:rPr>
              <a:t> у </a:t>
            </a:r>
            <a:r>
              <a:rPr lang="ru-RU" sz="1400" b="0" dirty="0" err="1">
                <a:solidFill>
                  <a:schemeClr val="tx1">
                    <a:lumMod val="85000"/>
                    <a:lumOff val="15000"/>
                  </a:schemeClr>
                </a:solidFill>
                <a:effectLst/>
              </a:rPr>
              <a:t>єврокубках</a:t>
            </a:r>
            <a:r>
              <a:rPr lang="ru-RU" sz="1400" b="0" dirty="0">
                <a:solidFill>
                  <a:schemeClr val="tx1">
                    <a:lumMod val="85000"/>
                    <a:lumOff val="15000"/>
                  </a:schemeClr>
                </a:solidFill>
                <a:effectLst/>
              </a:rPr>
              <a:t> — «Барселона» послала на </a:t>
            </a:r>
            <a:r>
              <a:rPr lang="ru-RU" sz="1400" b="0" dirty="0" err="1">
                <a:solidFill>
                  <a:schemeClr val="tx1">
                    <a:lumMod val="85000"/>
                    <a:lumOff val="15000"/>
                  </a:schemeClr>
                </a:solidFill>
                <a:effectLst/>
              </a:rPr>
              <a:t>останню</a:t>
            </a:r>
            <a:r>
              <a:rPr lang="ru-RU" sz="1400" b="0" dirty="0">
                <a:solidFill>
                  <a:schemeClr val="tx1">
                    <a:lumMod val="85000"/>
                    <a:lumOff val="15000"/>
                  </a:schemeClr>
                </a:solidFill>
                <a:effectLst/>
              </a:rPr>
              <a:t> </a:t>
            </a:r>
            <a:r>
              <a:rPr lang="ru-RU" sz="1400" b="0" dirty="0" err="1">
                <a:solidFill>
                  <a:schemeClr val="tx1">
                    <a:lumMod val="85000"/>
                    <a:lumOff val="15000"/>
                  </a:schemeClr>
                </a:solidFill>
                <a:effectLst/>
              </a:rPr>
              <a:t>гру</a:t>
            </a:r>
            <a:r>
              <a:rPr lang="ru-RU" sz="1400" b="0" dirty="0">
                <a:solidFill>
                  <a:schemeClr val="tx1">
                    <a:lumMod val="85000"/>
                    <a:lumOff val="15000"/>
                  </a:schemeClr>
                </a:solidFill>
                <a:effectLst/>
              </a:rPr>
              <a:t> </a:t>
            </a:r>
            <a:r>
              <a:rPr lang="ru-RU" sz="1400" b="0" dirty="0" err="1">
                <a:solidFill>
                  <a:schemeClr val="tx1">
                    <a:lumMod val="85000"/>
                    <a:lumOff val="15000"/>
                  </a:schemeClr>
                </a:solidFill>
                <a:effectLst/>
              </a:rPr>
              <a:t>групового</a:t>
            </a:r>
            <a:r>
              <a:rPr lang="ru-RU" sz="1400" b="0" dirty="0">
                <a:solidFill>
                  <a:schemeClr val="tx1">
                    <a:lumMod val="85000"/>
                    <a:lumOff val="15000"/>
                  </a:schemeClr>
                </a:solidFill>
                <a:effectLst/>
              </a:rPr>
              <a:t> </a:t>
            </a:r>
            <a:r>
              <a:rPr lang="ru-RU" sz="1400" b="0" dirty="0" err="1">
                <a:solidFill>
                  <a:schemeClr val="tx1">
                    <a:lumMod val="85000"/>
                    <a:lumOff val="15000"/>
                  </a:schemeClr>
                </a:solidFill>
                <a:effectLst/>
              </a:rPr>
              <a:t>етапу</a:t>
            </a:r>
            <a:r>
              <a:rPr lang="ru-RU" sz="1400" b="0" dirty="0">
                <a:solidFill>
                  <a:schemeClr val="tx1">
                    <a:lumMod val="85000"/>
                    <a:lumOff val="15000"/>
                  </a:schemeClr>
                </a:solidFill>
                <a:effectLst/>
              </a:rPr>
              <a:t> </a:t>
            </a:r>
            <a:r>
              <a:rPr lang="ru-RU" sz="1400" b="0" dirty="0" err="1">
                <a:solidFill>
                  <a:schemeClr val="tx1">
                    <a:lumMod val="85000"/>
                    <a:lumOff val="15000"/>
                  </a:schemeClr>
                </a:solidFill>
                <a:effectLst/>
              </a:rPr>
              <a:t>Ліги</a:t>
            </a:r>
            <a:r>
              <a:rPr lang="ru-RU" sz="1400" b="0" dirty="0">
                <a:solidFill>
                  <a:schemeClr val="tx1">
                    <a:lumMod val="85000"/>
                    <a:lumOff val="15000"/>
                  </a:schemeClr>
                </a:solidFill>
                <a:effectLst/>
              </a:rPr>
              <a:t> </a:t>
            </a:r>
            <a:r>
              <a:rPr lang="ru-RU" sz="1400" b="0" dirty="0" err="1">
                <a:solidFill>
                  <a:schemeClr val="tx1">
                    <a:lumMod val="85000"/>
                    <a:lumOff val="15000"/>
                  </a:schemeClr>
                </a:solidFill>
                <a:effectLst/>
              </a:rPr>
              <a:t>чемпіонів</a:t>
            </a:r>
            <a:r>
              <a:rPr lang="ru-RU" sz="1400" b="0" dirty="0">
                <a:solidFill>
                  <a:schemeClr val="tx1">
                    <a:lumMod val="85000"/>
                    <a:lumOff val="15000"/>
                  </a:schemeClr>
                </a:solidFill>
                <a:effectLst/>
              </a:rPr>
              <a:t> </a:t>
            </a:r>
            <a:r>
              <a:rPr lang="ru-RU" sz="1400" b="0" dirty="0" err="1">
                <a:solidFill>
                  <a:schemeClr val="tx1">
                    <a:lumMod val="85000"/>
                    <a:lumOff val="15000"/>
                  </a:schemeClr>
                </a:solidFill>
                <a:effectLst/>
              </a:rPr>
              <a:t>доДонецька</a:t>
            </a:r>
            <a:r>
              <a:rPr lang="ru-RU" sz="1400" b="0" dirty="0">
                <a:solidFill>
                  <a:schemeClr val="tx1">
                    <a:lumMod val="85000"/>
                    <a:lumOff val="15000"/>
                  </a:schemeClr>
                </a:solidFill>
                <a:effectLst/>
              </a:rPr>
              <a:t> </a:t>
            </a:r>
            <a:r>
              <a:rPr lang="ru-RU" sz="1400" b="0" dirty="0" err="1">
                <a:solidFill>
                  <a:schemeClr val="tx1">
                    <a:lumMod val="85000"/>
                    <a:lumOff val="15000"/>
                  </a:schemeClr>
                </a:solidFill>
                <a:effectLst/>
              </a:rPr>
              <a:t>запасний</a:t>
            </a:r>
            <a:r>
              <a:rPr lang="ru-RU" sz="1400" b="0" dirty="0">
                <a:solidFill>
                  <a:schemeClr val="tx1">
                    <a:lumMod val="85000"/>
                    <a:lumOff val="15000"/>
                  </a:schemeClr>
                </a:solidFill>
                <a:effectLst/>
              </a:rPr>
              <a:t> склад і </a:t>
            </a:r>
            <a:r>
              <a:rPr lang="ru-RU" sz="1400" b="0" dirty="0" err="1">
                <a:solidFill>
                  <a:schemeClr val="tx1">
                    <a:lumMod val="85000"/>
                    <a:lumOff val="15000"/>
                  </a:schemeClr>
                </a:solidFill>
                <a:effectLst/>
              </a:rPr>
              <a:t>Мессі</a:t>
            </a:r>
            <a:r>
              <a:rPr lang="ru-RU" sz="1400" b="0" dirty="0">
                <a:solidFill>
                  <a:schemeClr val="tx1">
                    <a:lumMod val="85000"/>
                    <a:lumOff val="15000"/>
                  </a:schemeClr>
                </a:solidFill>
                <a:effectLst/>
              </a:rPr>
              <a:t> </a:t>
            </a:r>
            <a:r>
              <a:rPr lang="ru-RU" sz="1400" b="0" dirty="0" err="1">
                <a:solidFill>
                  <a:schemeClr val="tx1">
                    <a:lumMod val="85000"/>
                    <a:lumOff val="15000"/>
                  </a:schemeClr>
                </a:solidFill>
                <a:effectLst/>
              </a:rPr>
              <a:t>провів</a:t>
            </a:r>
            <a:r>
              <a:rPr lang="ru-RU" sz="1400" b="0" dirty="0">
                <a:solidFill>
                  <a:schemeClr val="tx1">
                    <a:lumMod val="85000"/>
                    <a:lumOff val="15000"/>
                  </a:schemeClr>
                </a:solidFill>
                <a:effectLst/>
              </a:rPr>
              <a:t> </a:t>
            </a:r>
            <a:r>
              <a:rPr lang="ru-RU" sz="1400" b="0" dirty="0" err="1">
                <a:solidFill>
                  <a:schemeClr val="tx1">
                    <a:lumMod val="85000"/>
                    <a:lumOff val="15000"/>
                  </a:schemeClr>
                </a:solidFill>
                <a:effectLst/>
              </a:rPr>
              <a:t>проти</a:t>
            </a:r>
            <a:r>
              <a:rPr lang="ru-RU" sz="1400" b="0" dirty="0">
                <a:solidFill>
                  <a:schemeClr val="tx1">
                    <a:lumMod val="85000"/>
                    <a:lumOff val="15000"/>
                  </a:schemeClr>
                </a:solidFill>
                <a:effectLst/>
              </a:rPr>
              <a:t> «</a:t>
            </a:r>
            <a:r>
              <a:rPr lang="ru-RU" sz="1400" b="0" dirty="0" err="1">
                <a:solidFill>
                  <a:schemeClr val="tx1">
                    <a:lumMod val="85000"/>
                    <a:lumOff val="15000"/>
                  </a:schemeClr>
                </a:solidFill>
                <a:effectLst/>
              </a:rPr>
              <a:t>Шахтаря</a:t>
            </a:r>
            <a:r>
              <a:rPr lang="ru-RU" sz="1400" b="0" dirty="0">
                <a:solidFill>
                  <a:schemeClr val="tx1">
                    <a:lumMod val="85000"/>
                    <a:lumOff val="15000"/>
                  </a:schemeClr>
                </a:solidFill>
                <a:effectLst/>
              </a:rPr>
              <a:t>» </a:t>
            </a:r>
            <a:r>
              <a:rPr lang="ru-RU" sz="1400" b="0" dirty="0" err="1">
                <a:solidFill>
                  <a:schemeClr val="tx1">
                    <a:lumMod val="85000"/>
                    <a:lumOff val="15000"/>
                  </a:schemeClr>
                </a:solidFill>
                <a:effectLst/>
              </a:rPr>
              <a:t>усі</a:t>
            </a:r>
            <a:r>
              <a:rPr lang="ru-RU" sz="1400" b="0" dirty="0">
                <a:solidFill>
                  <a:schemeClr val="tx1">
                    <a:lumMod val="85000"/>
                    <a:lumOff val="15000"/>
                  </a:schemeClr>
                </a:solidFill>
                <a:effectLst/>
              </a:rPr>
              <a:t> 90 </a:t>
            </a:r>
            <a:r>
              <a:rPr lang="ru-RU" sz="1400" b="0" dirty="0" err="1">
                <a:solidFill>
                  <a:schemeClr val="tx1">
                    <a:lumMod val="85000"/>
                    <a:lumOff val="15000"/>
                  </a:schemeClr>
                </a:solidFill>
                <a:effectLst/>
              </a:rPr>
              <a:t>хв</a:t>
            </a:r>
            <a:r>
              <a:rPr lang="ru-RU" sz="1400" b="0" dirty="0" smtClean="0">
                <a:solidFill>
                  <a:schemeClr val="tx1">
                    <a:lumMod val="85000"/>
                    <a:lumOff val="15000"/>
                  </a:schemeClr>
                </a:solidFill>
                <a:effectLst/>
              </a:rPr>
              <a:t>.</a:t>
            </a:r>
            <a:r>
              <a:rPr lang="ru-RU" sz="1400" b="0" dirty="0">
                <a:solidFill>
                  <a:schemeClr val="tx1">
                    <a:lumMod val="85000"/>
                    <a:lumOff val="15000"/>
                  </a:schemeClr>
                </a:solidFill>
                <a:effectLst/>
              </a:rPr>
              <a:t> Коли </a:t>
            </a:r>
            <a:r>
              <a:rPr lang="ru-RU" sz="1400" b="0" dirty="0" err="1">
                <a:solidFill>
                  <a:schemeClr val="tx1">
                    <a:lumMod val="85000"/>
                    <a:lumOff val="15000"/>
                  </a:schemeClr>
                </a:solidFill>
                <a:effectLst/>
              </a:rPr>
              <a:t>він</a:t>
            </a:r>
            <a:r>
              <a:rPr lang="ru-RU" sz="1400" b="0" dirty="0">
                <a:solidFill>
                  <a:schemeClr val="tx1">
                    <a:lumMod val="85000"/>
                    <a:lumOff val="15000"/>
                  </a:schemeClr>
                </a:solidFill>
                <a:effectLst/>
              </a:rPr>
              <a:t> забив </a:t>
            </a:r>
            <a:r>
              <a:rPr lang="ru-RU" sz="1400" b="0" dirty="0" err="1">
                <a:solidFill>
                  <a:schemeClr val="tx1">
                    <a:lumMod val="85000"/>
                    <a:lumOff val="15000"/>
                  </a:schemeClr>
                </a:solidFill>
                <a:effectLst/>
              </a:rPr>
              <a:t>свій</a:t>
            </a:r>
            <a:r>
              <a:rPr lang="ru-RU" sz="1400" b="0" dirty="0">
                <a:solidFill>
                  <a:schemeClr val="tx1">
                    <a:lumMod val="85000"/>
                    <a:lumOff val="15000"/>
                  </a:schemeClr>
                </a:solidFill>
                <a:effectLst/>
              </a:rPr>
              <a:t> перший гол у </a:t>
            </a:r>
            <a:r>
              <a:rPr lang="ru-RU" sz="1400" b="0" dirty="0" err="1">
                <a:solidFill>
                  <a:schemeClr val="tx1">
                    <a:lumMod val="85000"/>
                    <a:lumOff val="15000"/>
                  </a:schemeClr>
                </a:solidFill>
                <a:effectLst/>
              </a:rPr>
              <a:t>чемпіонаті</a:t>
            </a:r>
            <a:r>
              <a:rPr lang="ru-RU" sz="1400" b="0" dirty="0">
                <a:solidFill>
                  <a:schemeClr val="tx1">
                    <a:lumMod val="85000"/>
                    <a:lumOff val="15000"/>
                  </a:schemeClr>
                </a:solidFill>
                <a:effectLst/>
              </a:rPr>
              <a:t> в основному </a:t>
            </a:r>
            <a:r>
              <a:rPr lang="ru-RU" sz="1400" b="0" dirty="0" err="1">
                <a:solidFill>
                  <a:schemeClr val="tx1">
                    <a:lumMod val="85000"/>
                    <a:lumOff val="15000"/>
                  </a:schemeClr>
                </a:solidFill>
                <a:effectLst/>
              </a:rPr>
              <a:t>складі</a:t>
            </a:r>
            <a:r>
              <a:rPr lang="ru-RU" sz="1400" b="0" dirty="0">
                <a:solidFill>
                  <a:schemeClr val="tx1">
                    <a:lumMod val="85000"/>
                    <a:lumOff val="15000"/>
                  </a:schemeClr>
                </a:solidFill>
                <a:effectLst/>
              </a:rPr>
              <a:t> 1 </a:t>
            </a:r>
            <a:r>
              <a:rPr lang="ru-RU" sz="1400" b="0" dirty="0" err="1">
                <a:solidFill>
                  <a:schemeClr val="tx1">
                    <a:lumMod val="85000"/>
                    <a:lumOff val="15000"/>
                  </a:schemeClr>
                </a:solidFill>
                <a:effectLst/>
              </a:rPr>
              <a:t>травня</a:t>
            </a:r>
            <a:r>
              <a:rPr lang="ru-RU" sz="1400" b="0" dirty="0">
                <a:solidFill>
                  <a:schemeClr val="tx1">
                    <a:lumMod val="85000"/>
                    <a:lumOff val="15000"/>
                  </a:schemeClr>
                </a:solidFill>
                <a:effectLst/>
              </a:rPr>
              <a:t> 2005 року в </a:t>
            </a:r>
            <a:r>
              <a:rPr lang="ru-RU" sz="1400" b="0" dirty="0" err="1">
                <a:solidFill>
                  <a:schemeClr val="tx1">
                    <a:lumMod val="85000"/>
                    <a:lumOff val="15000"/>
                  </a:schemeClr>
                </a:solidFill>
                <a:effectLst/>
              </a:rPr>
              <a:t>матчі</a:t>
            </a:r>
            <a:r>
              <a:rPr lang="ru-RU" sz="1400" b="0" dirty="0">
                <a:solidFill>
                  <a:schemeClr val="tx1">
                    <a:lumMod val="85000"/>
                    <a:lumOff val="15000"/>
                  </a:schemeClr>
                </a:solidFill>
                <a:effectLst/>
              </a:rPr>
              <a:t> </a:t>
            </a:r>
            <a:r>
              <a:rPr lang="ru-RU" sz="1400" b="0" dirty="0" err="1">
                <a:solidFill>
                  <a:schemeClr val="tx1">
                    <a:lumMod val="85000"/>
                    <a:lumOff val="15000"/>
                  </a:schemeClr>
                </a:solidFill>
                <a:effectLst/>
              </a:rPr>
              <a:t>проти</a:t>
            </a:r>
            <a:r>
              <a:rPr lang="ru-RU" sz="1400" b="0" dirty="0">
                <a:solidFill>
                  <a:schemeClr val="tx1">
                    <a:lumMod val="85000"/>
                    <a:lumOff val="15000"/>
                  </a:schemeClr>
                </a:solidFill>
                <a:effectLst/>
              </a:rPr>
              <a:t> «</a:t>
            </a:r>
            <a:r>
              <a:rPr lang="ru-RU" sz="1400" b="0" dirty="0" err="1">
                <a:solidFill>
                  <a:schemeClr val="tx1">
                    <a:lumMod val="85000"/>
                    <a:lumOff val="15000"/>
                  </a:schemeClr>
                </a:solidFill>
                <a:effectLst/>
              </a:rPr>
              <a:t>Альбасете</a:t>
            </a:r>
            <a:r>
              <a:rPr lang="ru-RU" sz="1400" b="0" dirty="0">
                <a:solidFill>
                  <a:schemeClr val="tx1">
                    <a:lumMod val="85000"/>
                    <a:lumOff val="15000"/>
                  </a:schemeClr>
                </a:solidFill>
                <a:effectLst/>
              </a:rPr>
              <a:t>», </a:t>
            </a:r>
            <a:r>
              <a:rPr lang="ru-RU" sz="1400" b="0" dirty="0" err="1">
                <a:solidFill>
                  <a:schemeClr val="tx1">
                    <a:lumMod val="85000"/>
                    <a:lumOff val="15000"/>
                  </a:schemeClr>
                </a:solidFill>
                <a:effectLst/>
              </a:rPr>
              <a:t>йому</a:t>
            </a:r>
            <a:r>
              <a:rPr lang="ru-RU" sz="1400" b="0" dirty="0">
                <a:solidFill>
                  <a:schemeClr val="tx1">
                    <a:lumMod val="85000"/>
                    <a:lumOff val="15000"/>
                  </a:schemeClr>
                </a:solidFill>
                <a:effectLst/>
              </a:rPr>
              <a:t> не </a:t>
            </a:r>
            <a:r>
              <a:rPr lang="ru-RU" sz="1400" b="0" dirty="0" err="1">
                <a:solidFill>
                  <a:schemeClr val="tx1">
                    <a:lumMod val="85000"/>
                    <a:lumOff val="15000"/>
                  </a:schemeClr>
                </a:solidFill>
                <a:effectLst/>
              </a:rPr>
              <a:t>було</a:t>
            </a:r>
            <a:r>
              <a:rPr lang="ru-RU" sz="1400" b="0" dirty="0">
                <a:solidFill>
                  <a:schemeClr val="tx1">
                    <a:lumMod val="85000"/>
                    <a:lumOff val="15000"/>
                  </a:schemeClr>
                </a:solidFill>
                <a:effectLst/>
              </a:rPr>
              <a:t> й </a:t>
            </a:r>
            <a:r>
              <a:rPr lang="ru-RU" sz="1400" b="0" dirty="0" err="1">
                <a:solidFill>
                  <a:schemeClr val="tx1">
                    <a:lumMod val="85000"/>
                    <a:lumOff val="15000"/>
                  </a:schemeClr>
                </a:solidFill>
                <a:effectLst/>
              </a:rPr>
              <a:t>вісімнадцяти</a:t>
            </a:r>
            <a:r>
              <a:rPr lang="ru-RU" sz="1400" b="0" dirty="0">
                <a:solidFill>
                  <a:schemeClr val="tx1">
                    <a:lumMod val="85000"/>
                    <a:lumOff val="15000"/>
                  </a:schemeClr>
                </a:solidFill>
                <a:effectLst/>
              </a:rPr>
              <a:t> </a:t>
            </a:r>
            <a:r>
              <a:rPr lang="ru-RU" sz="1400" b="0" dirty="0" err="1">
                <a:solidFill>
                  <a:schemeClr val="tx1">
                    <a:lumMod val="85000"/>
                    <a:lumOff val="15000"/>
                  </a:schemeClr>
                </a:solidFill>
                <a:effectLst/>
              </a:rPr>
              <a:t>років</a:t>
            </a:r>
            <a:r>
              <a:rPr lang="ru-RU" sz="1400" b="0" dirty="0">
                <a:solidFill>
                  <a:schemeClr val="tx1">
                    <a:lumMod val="85000"/>
                    <a:lumOff val="15000"/>
                  </a:schemeClr>
                </a:solidFill>
                <a:effectLst/>
              </a:rPr>
              <a:t>. </a:t>
            </a:r>
            <a:r>
              <a:rPr lang="ru-RU" sz="1400" b="0" dirty="0" err="1">
                <a:solidFill>
                  <a:schemeClr val="tx1">
                    <a:lumMod val="85000"/>
                    <a:lumOff val="15000"/>
                  </a:schemeClr>
                </a:solidFill>
                <a:effectLst/>
              </a:rPr>
              <a:t>Цей</a:t>
            </a:r>
            <a:r>
              <a:rPr lang="ru-RU" sz="1400" b="0" dirty="0">
                <a:solidFill>
                  <a:schemeClr val="tx1">
                    <a:lumMod val="85000"/>
                    <a:lumOff val="15000"/>
                  </a:schemeClr>
                </a:solidFill>
                <a:effectLst/>
              </a:rPr>
              <a:t> гол </a:t>
            </a:r>
            <a:r>
              <a:rPr lang="ru-RU" sz="1400" b="0" dirty="0" err="1">
                <a:solidFill>
                  <a:schemeClr val="tx1">
                    <a:lumMod val="85000"/>
                    <a:lumOff val="15000"/>
                  </a:schemeClr>
                </a:solidFill>
                <a:effectLst/>
              </a:rPr>
              <a:t>зробив</a:t>
            </a:r>
            <a:r>
              <a:rPr lang="ru-RU" sz="1400" b="0" dirty="0">
                <a:solidFill>
                  <a:schemeClr val="tx1">
                    <a:lumMod val="85000"/>
                    <a:lumOff val="15000"/>
                  </a:schemeClr>
                </a:solidFill>
                <a:effectLst/>
              </a:rPr>
              <a:t> </a:t>
            </a:r>
            <a:r>
              <a:rPr lang="ru-RU" sz="1400" b="0" dirty="0" err="1">
                <a:solidFill>
                  <a:schemeClr val="tx1">
                    <a:lumMod val="85000"/>
                    <a:lumOff val="15000"/>
                  </a:schemeClr>
                </a:solidFill>
                <a:effectLst/>
              </a:rPr>
              <a:t>його</a:t>
            </a:r>
            <a:r>
              <a:rPr lang="ru-RU" sz="1400" b="0" dirty="0">
                <a:solidFill>
                  <a:schemeClr val="tx1">
                    <a:lumMod val="85000"/>
                    <a:lumOff val="15000"/>
                  </a:schemeClr>
                </a:solidFill>
                <a:effectLst/>
              </a:rPr>
              <a:t> </a:t>
            </a:r>
            <a:r>
              <a:rPr lang="ru-RU" sz="1400" b="0" dirty="0" err="1">
                <a:solidFill>
                  <a:schemeClr val="tx1">
                    <a:lumMod val="85000"/>
                    <a:lumOff val="15000"/>
                  </a:schemeClr>
                </a:solidFill>
                <a:effectLst/>
              </a:rPr>
              <a:t>наймолодшим</a:t>
            </a:r>
            <a:r>
              <a:rPr lang="ru-RU" sz="1400" b="0" dirty="0">
                <a:solidFill>
                  <a:schemeClr val="tx1">
                    <a:lumMod val="85000"/>
                    <a:lumOff val="15000"/>
                  </a:schemeClr>
                </a:solidFill>
                <a:effectLst/>
              </a:rPr>
              <a:t> </a:t>
            </a:r>
            <a:r>
              <a:rPr lang="ru-RU" sz="1400" b="0" dirty="0" err="1">
                <a:solidFill>
                  <a:schemeClr val="tx1">
                    <a:lumMod val="85000"/>
                    <a:lumOff val="15000"/>
                  </a:schemeClr>
                </a:solidFill>
                <a:effectLst/>
              </a:rPr>
              <a:t>гравцем</a:t>
            </a:r>
            <a:r>
              <a:rPr lang="ru-RU" sz="1400" b="0" dirty="0">
                <a:solidFill>
                  <a:schemeClr val="tx1">
                    <a:lumMod val="85000"/>
                    <a:lumOff val="15000"/>
                  </a:schemeClr>
                </a:solidFill>
                <a:effectLst/>
              </a:rPr>
              <a:t> </a:t>
            </a:r>
            <a:r>
              <a:rPr lang="ru-RU" sz="1400" b="0" dirty="0" err="1">
                <a:solidFill>
                  <a:schemeClr val="tx1">
                    <a:lumMod val="85000"/>
                    <a:lumOff val="15000"/>
                  </a:schemeClr>
                </a:solidFill>
                <a:effectLst/>
              </a:rPr>
              <a:t>команди</a:t>
            </a:r>
            <a:r>
              <a:rPr lang="ru-RU" sz="1400" b="0" dirty="0">
                <a:solidFill>
                  <a:schemeClr val="tx1">
                    <a:lumMod val="85000"/>
                    <a:lumOff val="15000"/>
                  </a:schemeClr>
                </a:solidFill>
                <a:effectLst/>
              </a:rPr>
              <a:t>, </a:t>
            </a:r>
            <a:r>
              <a:rPr lang="ru-RU" sz="1400" b="0" dirty="0" err="1">
                <a:solidFill>
                  <a:schemeClr val="tx1">
                    <a:lumMod val="85000"/>
                    <a:lumOff val="15000"/>
                  </a:schemeClr>
                </a:solidFill>
                <a:effectLst/>
              </a:rPr>
              <a:t>що</a:t>
            </a:r>
            <a:r>
              <a:rPr lang="ru-RU" sz="1400" b="0" dirty="0">
                <a:solidFill>
                  <a:schemeClr val="tx1">
                    <a:lumMod val="85000"/>
                    <a:lumOff val="15000"/>
                  </a:schemeClr>
                </a:solidFill>
                <a:effectLst/>
              </a:rPr>
              <a:t> забивав в </a:t>
            </a:r>
            <a:r>
              <a:rPr lang="ru-RU" sz="1400" b="0" dirty="0" err="1">
                <a:solidFill>
                  <a:schemeClr val="tx1">
                    <a:lumMod val="85000"/>
                    <a:lumOff val="15000"/>
                  </a:schemeClr>
                </a:solidFill>
                <a:effectLst/>
              </a:rPr>
              <a:t>офіційних</a:t>
            </a:r>
            <a:r>
              <a:rPr lang="ru-RU" sz="1400" b="0" dirty="0">
                <a:solidFill>
                  <a:schemeClr val="tx1">
                    <a:lumMod val="85000"/>
                    <a:lumOff val="15000"/>
                  </a:schemeClr>
                </a:solidFill>
                <a:effectLst/>
              </a:rPr>
              <a:t> матчах.</a:t>
            </a:r>
            <a:endParaRPr lang="ru-RU" sz="1400" dirty="0">
              <a:solidFill>
                <a:schemeClr val="tx1">
                  <a:lumMod val="85000"/>
                  <a:lumOff val="15000"/>
                </a:schemeClr>
              </a:solidFill>
            </a:endParaRPr>
          </a:p>
        </p:txBody>
      </p:sp>
      <p:pic>
        <p:nvPicPr>
          <p:cNvPr id="5" name="Объект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539552" y="908720"/>
            <a:ext cx="3683432" cy="2338065"/>
          </a:xfrm>
        </p:spPr>
      </p:pic>
      <p:pic>
        <p:nvPicPr>
          <p:cNvPr id="6" name="Объект 5"/>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5148064" y="1772816"/>
            <a:ext cx="3075087" cy="2306315"/>
          </a:xfrm>
        </p:spPr>
      </p:pic>
    </p:spTree>
    <p:extLst>
      <p:ext uri="{BB962C8B-B14F-4D97-AF65-F5344CB8AC3E}">
        <p14:creationId xmlns:p14="http://schemas.microsoft.com/office/powerpoint/2010/main" val="15279405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1200" b="0" dirty="0" err="1">
                <a:solidFill>
                  <a:schemeClr val="accent3">
                    <a:lumMod val="75000"/>
                  </a:schemeClr>
                </a:solidFill>
                <a:effectLst/>
              </a:rPr>
              <a:t>Найкращий</a:t>
            </a:r>
            <a:r>
              <a:rPr lang="ru-RU" sz="1200" b="0" dirty="0">
                <a:solidFill>
                  <a:schemeClr val="accent3">
                    <a:lumMod val="75000"/>
                  </a:schemeClr>
                </a:solidFill>
                <a:effectLst/>
              </a:rPr>
              <a:t> бомбардир „</a:t>
            </a:r>
            <a:r>
              <a:rPr lang="ru-RU" sz="1200" b="0" dirty="0" err="1">
                <a:solidFill>
                  <a:schemeClr val="accent3">
                    <a:lumMod val="75000"/>
                  </a:schemeClr>
                </a:solidFill>
                <a:effectLst/>
              </a:rPr>
              <a:t>Барселони</a:t>
            </a:r>
            <a:r>
              <a:rPr lang="ru-RU" sz="1200" b="0" dirty="0">
                <a:solidFill>
                  <a:schemeClr val="accent3">
                    <a:lumMod val="75000"/>
                  </a:schemeClr>
                </a:solidFill>
                <a:effectLst/>
              </a:rPr>
              <a:t>“ за </a:t>
            </a:r>
            <a:r>
              <a:rPr lang="ru-RU" sz="1200" b="0" dirty="0" err="1">
                <a:solidFill>
                  <a:schemeClr val="accent3">
                    <a:lumMod val="75000"/>
                  </a:schemeClr>
                </a:solidFill>
                <a:effectLst/>
              </a:rPr>
              <a:t>історію</a:t>
            </a:r>
            <a:r>
              <a:rPr lang="ru-RU" sz="1200" b="0" dirty="0">
                <a:solidFill>
                  <a:schemeClr val="accent3">
                    <a:lumMod val="75000"/>
                  </a:schemeClr>
                </a:solidFill>
                <a:effectLst/>
              </a:rPr>
              <a:t> — 253 </a:t>
            </a:r>
            <a:r>
              <a:rPr lang="ru-RU" sz="1200" b="0" dirty="0" err="1">
                <a:solidFill>
                  <a:schemeClr val="accent3">
                    <a:lumMod val="75000"/>
                  </a:schemeClr>
                </a:solidFill>
                <a:effectLst/>
              </a:rPr>
              <a:t>м'ячі</a:t>
            </a:r>
            <a:r>
              <a:rPr lang="ru-RU" sz="1200" b="0" dirty="0">
                <a:solidFill>
                  <a:schemeClr val="accent3">
                    <a:lumMod val="75000"/>
                  </a:schemeClr>
                </a:solidFill>
                <a:effectLst/>
              </a:rPr>
              <a:t> (</a:t>
            </a:r>
            <a:r>
              <a:rPr lang="ru-RU" sz="1200" b="0" dirty="0" err="1">
                <a:solidFill>
                  <a:schemeClr val="accent3">
                    <a:lumMod val="75000"/>
                  </a:schemeClr>
                </a:solidFill>
                <a:effectLst/>
              </a:rPr>
              <a:t>попередній</a:t>
            </a:r>
            <a:r>
              <a:rPr lang="ru-RU" sz="1200" b="0" dirty="0">
                <a:solidFill>
                  <a:schemeClr val="accent3">
                    <a:lumMod val="75000"/>
                  </a:schemeClr>
                </a:solidFill>
                <a:effectLst/>
              </a:rPr>
              <a:t> рекорд — </a:t>
            </a:r>
            <a:r>
              <a:rPr lang="ru-RU" sz="1200" b="0" dirty="0" err="1">
                <a:solidFill>
                  <a:schemeClr val="accent3">
                    <a:lumMod val="75000"/>
                  </a:schemeClr>
                </a:solidFill>
                <a:effectLst/>
              </a:rPr>
              <a:t>Сезар</a:t>
            </a:r>
            <a:r>
              <a:rPr lang="ru-RU" sz="1200" b="0" dirty="0">
                <a:solidFill>
                  <a:schemeClr val="accent3">
                    <a:lumMod val="75000"/>
                  </a:schemeClr>
                </a:solidFill>
                <a:effectLst/>
              </a:rPr>
              <a:t> </a:t>
            </a:r>
            <a:r>
              <a:rPr lang="ru-RU" sz="1200" b="0" dirty="0" err="1">
                <a:solidFill>
                  <a:schemeClr val="accent3">
                    <a:lumMod val="75000"/>
                  </a:schemeClr>
                </a:solidFill>
                <a:effectLst/>
              </a:rPr>
              <a:t>Родріґес</a:t>
            </a:r>
            <a:r>
              <a:rPr lang="ru-RU" sz="1200" b="0" dirty="0">
                <a:solidFill>
                  <a:schemeClr val="accent3">
                    <a:lumMod val="75000"/>
                  </a:schemeClr>
                </a:solidFill>
                <a:effectLst/>
              </a:rPr>
              <a:t> — 232 </a:t>
            </a:r>
            <a:r>
              <a:rPr lang="ru-RU" sz="1200" b="0" dirty="0" err="1" smtClean="0">
                <a:solidFill>
                  <a:schemeClr val="accent3">
                    <a:lumMod val="75000"/>
                  </a:schemeClr>
                </a:solidFill>
                <a:effectLst/>
              </a:rPr>
              <a:t>м'ячі</a:t>
            </a:r>
            <a:r>
              <a:rPr lang="en-US" sz="1200" b="0" dirty="0">
                <a:solidFill>
                  <a:schemeClr val="accent3">
                    <a:lumMod val="75000"/>
                  </a:schemeClr>
                </a:solidFill>
                <a:effectLst/>
              </a:rPr>
              <a:t>)</a:t>
            </a:r>
            <a:r>
              <a:rPr lang="ru-RU" sz="1200" b="0" dirty="0">
                <a:solidFill>
                  <a:schemeClr val="accent3">
                    <a:lumMod val="75000"/>
                  </a:schemeClr>
                </a:solidFill>
                <a:effectLst/>
              </a:rPr>
              <a:t/>
            </a:r>
            <a:br>
              <a:rPr lang="ru-RU" sz="1200" b="0" dirty="0">
                <a:solidFill>
                  <a:schemeClr val="accent3">
                    <a:lumMod val="75000"/>
                  </a:schemeClr>
                </a:solidFill>
                <a:effectLst/>
              </a:rPr>
            </a:br>
            <a:r>
              <a:rPr lang="ru-RU" sz="1200" b="0" dirty="0" err="1">
                <a:solidFill>
                  <a:schemeClr val="accent3">
                    <a:lumMod val="75000"/>
                  </a:schemeClr>
                </a:solidFill>
                <a:effectLst/>
              </a:rPr>
              <a:t>Найкращий</a:t>
            </a:r>
            <a:r>
              <a:rPr lang="ru-RU" sz="1200" b="0" dirty="0">
                <a:solidFill>
                  <a:schemeClr val="accent3">
                    <a:lumMod val="75000"/>
                  </a:schemeClr>
                </a:solidFill>
                <a:effectLst/>
              </a:rPr>
              <a:t> бомбардир сезону в </a:t>
            </a:r>
            <a:r>
              <a:rPr lang="ru-RU" sz="1200" b="0" dirty="0" err="1">
                <a:solidFill>
                  <a:schemeClr val="accent3">
                    <a:lumMod val="75000"/>
                  </a:schemeClr>
                </a:solidFill>
                <a:effectLst/>
              </a:rPr>
              <a:t>світі</a:t>
            </a:r>
            <a:r>
              <a:rPr lang="ru-RU" sz="1200" b="0" dirty="0">
                <a:solidFill>
                  <a:schemeClr val="accent3">
                    <a:lumMod val="75000"/>
                  </a:schemeClr>
                </a:solidFill>
                <a:effectLst/>
              </a:rPr>
              <a:t> (клуб) — 73 </a:t>
            </a:r>
            <a:r>
              <a:rPr lang="ru-RU" sz="1200" b="0" dirty="0" err="1">
                <a:solidFill>
                  <a:schemeClr val="accent3">
                    <a:lumMod val="75000"/>
                  </a:schemeClr>
                </a:solidFill>
                <a:effectLst/>
              </a:rPr>
              <a:t>м'ячі</a:t>
            </a:r>
            <a:r>
              <a:rPr lang="ru-RU" sz="1200" b="0" dirty="0">
                <a:solidFill>
                  <a:schemeClr val="accent3">
                    <a:lumMod val="75000"/>
                  </a:schemeClr>
                </a:solidFill>
                <a:effectLst/>
              </a:rPr>
              <a:t> (</a:t>
            </a:r>
            <a:r>
              <a:rPr lang="ru-RU" sz="1200" b="0" dirty="0" err="1">
                <a:solidFill>
                  <a:schemeClr val="accent3">
                    <a:lumMod val="75000"/>
                  </a:schemeClr>
                </a:solidFill>
                <a:effectLst/>
              </a:rPr>
              <a:t>попередній</a:t>
            </a:r>
            <a:r>
              <a:rPr lang="ru-RU" sz="1200" b="0" dirty="0">
                <a:solidFill>
                  <a:schemeClr val="accent3">
                    <a:lumMod val="75000"/>
                  </a:schemeClr>
                </a:solidFill>
                <a:effectLst/>
              </a:rPr>
              <a:t> рекорд Герд Мюллер — 67 </a:t>
            </a:r>
            <a:r>
              <a:rPr lang="ru-RU" sz="1200" b="0" dirty="0" err="1" smtClean="0">
                <a:solidFill>
                  <a:schemeClr val="accent3">
                    <a:lumMod val="75000"/>
                  </a:schemeClr>
                </a:solidFill>
                <a:effectLst/>
              </a:rPr>
              <a:t>м'ячів</a:t>
            </a:r>
            <a:r>
              <a:rPr lang="en-US" sz="1200" b="0" dirty="0">
                <a:solidFill>
                  <a:schemeClr val="accent3">
                    <a:lumMod val="75000"/>
                  </a:schemeClr>
                </a:solidFill>
                <a:effectLst/>
              </a:rPr>
              <a:t>.</a:t>
            </a:r>
            <a:r>
              <a:rPr lang="ru-RU" sz="1200" b="0" dirty="0">
                <a:solidFill>
                  <a:schemeClr val="accent3">
                    <a:lumMod val="75000"/>
                  </a:schemeClr>
                </a:solidFill>
                <a:effectLst/>
              </a:rPr>
              <a:t/>
            </a:r>
            <a:br>
              <a:rPr lang="ru-RU" sz="1200" b="0" dirty="0">
                <a:solidFill>
                  <a:schemeClr val="accent3">
                    <a:lumMod val="75000"/>
                  </a:schemeClr>
                </a:solidFill>
                <a:effectLst/>
              </a:rPr>
            </a:br>
            <a:r>
              <a:rPr lang="ru-RU" sz="1200" b="0" dirty="0" err="1">
                <a:solidFill>
                  <a:schemeClr val="accent3">
                    <a:lumMod val="75000"/>
                  </a:schemeClr>
                </a:solidFill>
                <a:effectLst/>
              </a:rPr>
              <a:t>Найкращий</a:t>
            </a:r>
            <a:r>
              <a:rPr lang="ru-RU" sz="1200" b="0" dirty="0">
                <a:solidFill>
                  <a:schemeClr val="accent3">
                    <a:lumMod val="75000"/>
                  </a:schemeClr>
                </a:solidFill>
                <a:effectLst/>
              </a:rPr>
              <a:t> бомбардир сезону в </a:t>
            </a:r>
            <a:r>
              <a:rPr lang="ru-RU" sz="1200" b="0" dirty="0" err="1">
                <a:solidFill>
                  <a:schemeClr val="accent3">
                    <a:lumMod val="75000"/>
                  </a:schemeClr>
                </a:solidFill>
                <a:effectLst/>
              </a:rPr>
              <a:t>світі</a:t>
            </a:r>
            <a:r>
              <a:rPr lang="ru-RU" sz="1200" b="0" dirty="0">
                <a:solidFill>
                  <a:schemeClr val="accent3">
                    <a:lumMod val="75000"/>
                  </a:schemeClr>
                </a:solidFill>
                <a:effectLst/>
              </a:rPr>
              <a:t> (</a:t>
            </a:r>
            <a:r>
              <a:rPr lang="ru-RU" sz="1200" b="0" dirty="0" err="1">
                <a:solidFill>
                  <a:schemeClr val="accent3">
                    <a:lumMod val="75000"/>
                  </a:schemeClr>
                </a:solidFill>
                <a:effectLst/>
              </a:rPr>
              <a:t>клуб+збірна</a:t>
            </a:r>
            <a:r>
              <a:rPr lang="ru-RU" sz="1200" b="0" dirty="0">
                <a:solidFill>
                  <a:schemeClr val="accent3">
                    <a:lumMod val="75000"/>
                  </a:schemeClr>
                </a:solidFill>
                <a:effectLst/>
              </a:rPr>
              <a:t>) — 82 </a:t>
            </a:r>
            <a:r>
              <a:rPr lang="ru-RU" sz="1200" b="0" dirty="0" err="1">
                <a:solidFill>
                  <a:schemeClr val="accent3">
                    <a:lumMod val="75000"/>
                  </a:schemeClr>
                </a:solidFill>
                <a:effectLst/>
              </a:rPr>
              <a:t>м'ячі</a:t>
            </a:r>
            <a:r>
              <a:rPr lang="ru-RU" sz="1200" b="0" dirty="0">
                <a:solidFill>
                  <a:schemeClr val="accent3">
                    <a:lumMod val="75000"/>
                  </a:schemeClr>
                </a:solidFill>
                <a:effectLst/>
              </a:rPr>
              <a:t> (</a:t>
            </a:r>
            <a:r>
              <a:rPr lang="ru-RU" sz="1200" b="0" dirty="0" err="1">
                <a:solidFill>
                  <a:schemeClr val="accent3">
                    <a:lumMod val="75000"/>
                  </a:schemeClr>
                </a:solidFill>
                <a:effectLst/>
              </a:rPr>
              <a:t>попередній</a:t>
            </a:r>
            <a:r>
              <a:rPr lang="ru-RU" sz="1200" b="0" dirty="0">
                <a:solidFill>
                  <a:schemeClr val="accent3">
                    <a:lumMod val="75000"/>
                  </a:schemeClr>
                </a:solidFill>
                <a:effectLst/>
              </a:rPr>
              <a:t> рекорд </a:t>
            </a:r>
            <a:r>
              <a:rPr lang="ru-RU" sz="1200" b="0" dirty="0" err="1">
                <a:solidFill>
                  <a:schemeClr val="accent3">
                    <a:lumMod val="75000"/>
                  </a:schemeClr>
                </a:solidFill>
                <a:effectLst/>
              </a:rPr>
              <a:t>Ференц</a:t>
            </a:r>
            <a:r>
              <a:rPr lang="ru-RU" sz="1200" b="0" dirty="0">
                <a:solidFill>
                  <a:schemeClr val="accent3">
                    <a:lumMod val="75000"/>
                  </a:schemeClr>
                </a:solidFill>
                <a:effectLst/>
              </a:rPr>
              <a:t> </a:t>
            </a:r>
            <a:r>
              <a:rPr lang="ru-RU" sz="1200" b="0" dirty="0" err="1">
                <a:solidFill>
                  <a:schemeClr val="accent3">
                    <a:lumMod val="75000"/>
                  </a:schemeClr>
                </a:solidFill>
                <a:effectLst/>
              </a:rPr>
              <a:t>Деак</a:t>
            </a:r>
            <a:r>
              <a:rPr lang="ru-RU" sz="1200" b="0" dirty="0">
                <a:solidFill>
                  <a:schemeClr val="accent3">
                    <a:lumMod val="75000"/>
                  </a:schemeClr>
                </a:solidFill>
                <a:effectLst/>
              </a:rPr>
              <a:t> — 78 </a:t>
            </a:r>
            <a:r>
              <a:rPr lang="ru-RU" sz="1200" b="0" dirty="0" err="1">
                <a:solidFill>
                  <a:schemeClr val="accent3">
                    <a:lumMod val="75000"/>
                  </a:schemeClr>
                </a:solidFill>
                <a:effectLst/>
              </a:rPr>
              <a:t>м'ячів</a:t>
            </a:r>
            <a:r>
              <a:rPr lang="ru-RU" sz="1200" b="0" dirty="0">
                <a:solidFill>
                  <a:schemeClr val="accent3">
                    <a:lumMod val="75000"/>
                  </a:schemeClr>
                </a:solidFill>
                <a:effectLst/>
              </a:rPr>
              <a:t> </a:t>
            </a:r>
            <a:br>
              <a:rPr lang="ru-RU" sz="1200" b="0" dirty="0">
                <a:solidFill>
                  <a:schemeClr val="accent3">
                    <a:lumMod val="75000"/>
                  </a:schemeClr>
                </a:solidFill>
                <a:effectLst/>
              </a:rPr>
            </a:br>
            <a:r>
              <a:rPr lang="ru-RU" sz="1200" b="0" dirty="0" err="1">
                <a:solidFill>
                  <a:schemeClr val="accent3">
                    <a:lumMod val="75000"/>
                  </a:schemeClr>
                </a:solidFill>
                <a:effectLst/>
              </a:rPr>
              <a:t>Найкращий</a:t>
            </a:r>
            <a:r>
              <a:rPr lang="ru-RU" sz="1200" b="0" dirty="0">
                <a:solidFill>
                  <a:schemeClr val="accent3">
                    <a:lumMod val="75000"/>
                  </a:schemeClr>
                </a:solidFill>
                <a:effectLst/>
              </a:rPr>
              <a:t> бомбардир </a:t>
            </a:r>
            <a:r>
              <a:rPr lang="ru-RU" sz="1200" b="0" dirty="0" err="1">
                <a:solidFill>
                  <a:schemeClr val="accent3">
                    <a:lumMod val="75000"/>
                  </a:schemeClr>
                </a:solidFill>
                <a:effectLst/>
              </a:rPr>
              <a:t>чемпіонатів</a:t>
            </a:r>
            <a:r>
              <a:rPr lang="ru-RU" sz="1200" b="0" dirty="0">
                <a:solidFill>
                  <a:schemeClr val="accent3">
                    <a:lumMod val="75000"/>
                  </a:schemeClr>
                </a:solidFill>
                <a:effectLst/>
              </a:rPr>
              <a:t> </a:t>
            </a:r>
            <a:r>
              <a:rPr lang="ru-RU" sz="1200" b="0" dirty="0" err="1">
                <a:solidFill>
                  <a:schemeClr val="accent3">
                    <a:lumMod val="75000"/>
                  </a:schemeClr>
                </a:solidFill>
                <a:effectLst/>
              </a:rPr>
              <a:t>Іспанії</a:t>
            </a:r>
            <a:r>
              <a:rPr lang="ru-RU" sz="1200" b="0" dirty="0">
                <a:solidFill>
                  <a:schemeClr val="accent3">
                    <a:lumMod val="75000"/>
                  </a:schemeClr>
                </a:solidFill>
                <a:effectLst/>
              </a:rPr>
              <a:t> — 50 </a:t>
            </a:r>
            <a:r>
              <a:rPr lang="ru-RU" sz="1200" b="0" dirty="0" err="1">
                <a:solidFill>
                  <a:schemeClr val="accent3">
                    <a:lumMod val="75000"/>
                  </a:schemeClr>
                </a:solidFill>
                <a:effectLst/>
              </a:rPr>
              <a:t>м'ячів</a:t>
            </a:r>
            <a:r>
              <a:rPr lang="ru-RU" sz="1200" b="0" dirty="0">
                <a:solidFill>
                  <a:schemeClr val="accent3">
                    <a:lumMod val="75000"/>
                  </a:schemeClr>
                </a:solidFill>
                <a:effectLst/>
              </a:rPr>
              <a:t> (</a:t>
            </a:r>
            <a:r>
              <a:rPr lang="ru-RU" sz="1200" b="0" dirty="0" err="1">
                <a:solidFill>
                  <a:schemeClr val="accent3">
                    <a:lumMod val="75000"/>
                  </a:schemeClr>
                </a:solidFill>
                <a:effectLst/>
              </a:rPr>
              <a:t>попередній</a:t>
            </a:r>
            <a:r>
              <a:rPr lang="ru-RU" sz="1200" b="0" dirty="0">
                <a:solidFill>
                  <a:schemeClr val="accent3">
                    <a:lumMod val="75000"/>
                  </a:schemeClr>
                </a:solidFill>
                <a:effectLst/>
              </a:rPr>
              <a:t> рекорд — </a:t>
            </a:r>
            <a:r>
              <a:rPr lang="ru-RU" sz="1200" b="0" dirty="0" err="1">
                <a:solidFill>
                  <a:schemeClr val="accent3">
                    <a:lumMod val="75000"/>
                  </a:schemeClr>
                </a:solidFill>
                <a:effectLst/>
              </a:rPr>
              <a:t>Кріштіану</a:t>
            </a:r>
            <a:r>
              <a:rPr lang="ru-RU" sz="1200" b="0" dirty="0">
                <a:solidFill>
                  <a:schemeClr val="accent3">
                    <a:lumMod val="75000"/>
                  </a:schemeClr>
                </a:solidFill>
                <a:effectLst/>
              </a:rPr>
              <a:t> </a:t>
            </a:r>
            <a:r>
              <a:rPr lang="ru-RU" sz="1200" b="0" dirty="0" err="1">
                <a:solidFill>
                  <a:schemeClr val="accent3">
                    <a:lumMod val="75000"/>
                  </a:schemeClr>
                </a:solidFill>
                <a:effectLst/>
              </a:rPr>
              <a:t>Роналду</a:t>
            </a:r>
            <a:r>
              <a:rPr lang="ru-RU" sz="1200" b="0" dirty="0">
                <a:solidFill>
                  <a:schemeClr val="accent3">
                    <a:lumMod val="75000"/>
                  </a:schemeClr>
                </a:solidFill>
                <a:effectLst/>
              </a:rPr>
              <a:t> — 40 </a:t>
            </a:r>
            <a:r>
              <a:rPr lang="ru-RU" sz="1200" b="0" dirty="0" err="1">
                <a:solidFill>
                  <a:schemeClr val="accent3">
                    <a:lumMod val="75000"/>
                  </a:schemeClr>
                </a:solidFill>
                <a:effectLst/>
              </a:rPr>
              <a:t>м'ячів</a:t>
            </a:r>
            <a:r>
              <a:rPr lang="ru-RU" sz="1200" b="0" dirty="0">
                <a:solidFill>
                  <a:schemeClr val="accent3">
                    <a:lumMod val="75000"/>
                  </a:schemeClr>
                </a:solidFill>
                <a:effectLst/>
              </a:rPr>
              <a:t> </a:t>
            </a:r>
            <a:r>
              <a:rPr lang="en-US" sz="1200" b="0" dirty="0">
                <a:solidFill>
                  <a:schemeClr val="accent3">
                    <a:lumMod val="75000"/>
                  </a:schemeClr>
                </a:solidFill>
                <a:effectLst/>
              </a:rPr>
              <a:t>)</a:t>
            </a:r>
            <a:r>
              <a:rPr lang="ru-RU" sz="1200" b="0" dirty="0">
                <a:solidFill>
                  <a:schemeClr val="accent3">
                    <a:lumMod val="75000"/>
                  </a:schemeClr>
                </a:solidFill>
                <a:effectLst/>
              </a:rPr>
              <a:t/>
            </a:r>
            <a:br>
              <a:rPr lang="ru-RU" sz="1200" b="0" dirty="0">
                <a:solidFill>
                  <a:schemeClr val="accent3">
                    <a:lumMod val="75000"/>
                  </a:schemeClr>
                </a:solidFill>
                <a:effectLst/>
              </a:rPr>
            </a:br>
            <a:endParaRPr lang="ru-RU" sz="1200" dirty="0">
              <a:solidFill>
                <a:schemeClr val="accent3">
                  <a:lumMod val="75000"/>
                </a:schemeClr>
              </a:solidFill>
            </a:endParaRPr>
          </a:p>
        </p:txBody>
      </p:sp>
      <p:pic>
        <p:nvPicPr>
          <p:cNvPr id="5" name="Объект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611559" y="980728"/>
            <a:ext cx="2983189" cy="2088232"/>
          </a:xfrm>
        </p:spPr>
      </p:pic>
      <p:pic>
        <p:nvPicPr>
          <p:cNvPr id="6" name="Объект 5"/>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4118694" y="1438275"/>
            <a:ext cx="4112493" cy="2062733"/>
          </a:xfrm>
        </p:spPr>
      </p:pic>
    </p:spTree>
    <p:extLst>
      <p:ext uri="{BB962C8B-B14F-4D97-AF65-F5344CB8AC3E}">
        <p14:creationId xmlns:p14="http://schemas.microsoft.com/office/powerpoint/2010/main" val="35192716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1600" b="0" dirty="0" err="1">
                <a:solidFill>
                  <a:schemeClr val="accent3">
                    <a:lumMod val="75000"/>
                  </a:schemeClr>
                </a:solidFill>
                <a:effectLst/>
              </a:rPr>
              <a:t>Найкращий</a:t>
            </a:r>
            <a:r>
              <a:rPr lang="ru-RU" sz="1600" b="0" dirty="0">
                <a:solidFill>
                  <a:schemeClr val="accent3">
                    <a:lumMod val="75000"/>
                  </a:schemeClr>
                </a:solidFill>
                <a:effectLst/>
              </a:rPr>
              <a:t> бомбардир Кубка </a:t>
            </a:r>
            <a:r>
              <a:rPr lang="ru-RU" sz="1600" b="0" dirty="0" err="1">
                <a:solidFill>
                  <a:schemeClr val="accent3">
                    <a:lumMod val="75000"/>
                  </a:schemeClr>
                </a:solidFill>
                <a:effectLst/>
              </a:rPr>
              <a:t>європейських</a:t>
            </a:r>
            <a:r>
              <a:rPr lang="ru-RU" sz="1600" b="0" dirty="0">
                <a:solidFill>
                  <a:schemeClr val="accent3">
                    <a:lumMod val="75000"/>
                  </a:schemeClr>
                </a:solidFill>
                <a:effectLst/>
              </a:rPr>
              <a:t> </a:t>
            </a:r>
            <a:r>
              <a:rPr lang="ru-RU" sz="1600" b="0" dirty="0" err="1">
                <a:solidFill>
                  <a:schemeClr val="accent3">
                    <a:lumMod val="75000"/>
                  </a:schemeClr>
                </a:solidFill>
                <a:effectLst/>
              </a:rPr>
              <a:t>чемпіонів</a:t>
            </a:r>
            <a:r>
              <a:rPr lang="ru-RU" sz="1600" b="0" dirty="0">
                <a:solidFill>
                  <a:schemeClr val="accent3">
                    <a:lumMod val="75000"/>
                  </a:schemeClr>
                </a:solidFill>
                <a:effectLst/>
              </a:rPr>
              <a:t> — 14 </a:t>
            </a:r>
            <a:r>
              <a:rPr lang="ru-RU" sz="1600" b="0" dirty="0" err="1">
                <a:solidFill>
                  <a:schemeClr val="accent3">
                    <a:lumMod val="75000"/>
                  </a:schemeClr>
                </a:solidFill>
                <a:effectLst/>
              </a:rPr>
              <a:t>м'ячів</a:t>
            </a:r>
            <a:r>
              <a:rPr lang="ru-RU" sz="1600" b="0" dirty="0">
                <a:solidFill>
                  <a:schemeClr val="accent3">
                    <a:lumMod val="75000"/>
                  </a:schemeClr>
                </a:solidFill>
                <a:effectLst/>
              </a:rPr>
              <a:t> (</a:t>
            </a:r>
            <a:r>
              <a:rPr lang="ru-RU" sz="1600" b="0" dirty="0" err="1">
                <a:solidFill>
                  <a:schemeClr val="accent3">
                    <a:lumMod val="75000"/>
                  </a:schemeClr>
                </a:solidFill>
                <a:effectLst/>
              </a:rPr>
              <a:t>повторення</a:t>
            </a:r>
            <a:r>
              <a:rPr lang="ru-RU" sz="1600" b="0" dirty="0">
                <a:solidFill>
                  <a:schemeClr val="accent3">
                    <a:lumMod val="75000"/>
                  </a:schemeClr>
                </a:solidFill>
                <a:effectLst/>
              </a:rPr>
              <a:t> рекорду </a:t>
            </a:r>
            <a:r>
              <a:rPr lang="ru-RU" sz="1600" b="0" dirty="0" err="1">
                <a:solidFill>
                  <a:schemeClr val="accent3">
                    <a:lumMod val="75000"/>
                  </a:schemeClr>
                </a:solidFill>
                <a:effectLst/>
              </a:rPr>
              <a:t>Жозе</a:t>
            </a:r>
            <a:r>
              <a:rPr lang="ru-RU" sz="1600" b="0" dirty="0">
                <a:solidFill>
                  <a:schemeClr val="accent3">
                    <a:lumMod val="75000"/>
                  </a:schemeClr>
                </a:solidFill>
                <a:effectLst/>
              </a:rPr>
              <a:t> </a:t>
            </a:r>
            <a:r>
              <a:rPr lang="ru-RU" sz="1600" b="0" dirty="0" err="1" smtClean="0">
                <a:solidFill>
                  <a:schemeClr val="accent3">
                    <a:lumMod val="75000"/>
                  </a:schemeClr>
                </a:solidFill>
                <a:effectLst/>
              </a:rPr>
              <a:t>Альтафіні</a:t>
            </a:r>
            <a:r>
              <a:rPr lang="en-US" sz="1600" b="0" dirty="0" smtClean="0">
                <a:solidFill>
                  <a:schemeClr val="accent3">
                    <a:lumMod val="75000"/>
                  </a:schemeClr>
                </a:solidFill>
                <a:effectLst/>
              </a:rPr>
              <a:t>)</a:t>
            </a:r>
            <a:r>
              <a:rPr lang="ru-RU" sz="1600" b="0" dirty="0">
                <a:solidFill>
                  <a:schemeClr val="accent3">
                    <a:lumMod val="75000"/>
                  </a:schemeClr>
                </a:solidFill>
                <a:effectLst/>
              </a:rPr>
              <a:t/>
            </a:r>
            <a:br>
              <a:rPr lang="ru-RU" sz="1600" b="0" dirty="0">
                <a:solidFill>
                  <a:schemeClr val="accent3">
                    <a:lumMod val="75000"/>
                  </a:schemeClr>
                </a:solidFill>
                <a:effectLst/>
              </a:rPr>
            </a:br>
            <a:r>
              <a:rPr lang="ru-RU" sz="1600" b="0" dirty="0" err="1">
                <a:solidFill>
                  <a:schemeClr val="accent3">
                    <a:lumMod val="75000"/>
                  </a:schemeClr>
                </a:solidFill>
                <a:effectLst/>
              </a:rPr>
              <a:t>Найкращий</a:t>
            </a:r>
            <a:r>
              <a:rPr lang="ru-RU" sz="1600" b="0" dirty="0">
                <a:solidFill>
                  <a:schemeClr val="accent3">
                    <a:lumMod val="75000"/>
                  </a:schemeClr>
                </a:solidFill>
                <a:effectLst/>
              </a:rPr>
              <a:t> бомбардир </a:t>
            </a:r>
            <a:r>
              <a:rPr lang="ru-RU" sz="1600" b="0" dirty="0" err="1">
                <a:solidFill>
                  <a:schemeClr val="accent3">
                    <a:lumMod val="75000"/>
                  </a:schemeClr>
                </a:solidFill>
                <a:effectLst/>
              </a:rPr>
              <a:t>Ліги</a:t>
            </a:r>
            <a:r>
              <a:rPr lang="ru-RU" sz="1600" b="0" dirty="0">
                <a:solidFill>
                  <a:schemeClr val="accent3">
                    <a:lumMod val="75000"/>
                  </a:schemeClr>
                </a:solidFill>
                <a:effectLst/>
              </a:rPr>
              <a:t> </a:t>
            </a:r>
            <a:r>
              <a:rPr lang="ru-RU" sz="1600" b="0" dirty="0" err="1" smtClean="0">
                <a:solidFill>
                  <a:schemeClr val="accent3">
                    <a:lumMod val="75000"/>
                  </a:schemeClr>
                </a:solidFill>
                <a:effectLst/>
              </a:rPr>
              <a:t>Чемпіонів</a:t>
            </a:r>
            <a:r>
              <a:rPr lang="en-US" sz="1600" b="0" dirty="0" smtClean="0">
                <a:solidFill>
                  <a:schemeClr val="accent3">
                    <a:lumMod val="75000"/>
                  </a:schemeClr>
                </a:solidFill>
                <a:effectLst/>
              </a:rPr>
              <a:t> </a:t>
            </a:r>
            <a:r>
              <a:rPr lang="ru-RU" sz="1600" b="0" dirty="0">
                <a:solidFill>
                  <a:schemeClr val="accent3">
                    <a:lumMod val="75000"/>
                  </a:schemeClr>
                </a:solidFill>
                <a:effectLst/>
              </a:rPr>
              <a:t> — 14 </a:t>
            </a:r>
            <a:r>
              <a:rPr lang="ru-RU" sz="1600" b="0" dirty="0" err="1">
                <a:solidFill>
                  <a:schemeClr val="accent3">
                    <a:lumMod val="75000"/>
                  </a:schemeClr>
                </a:solidFill>
                <a:effectLst/>
              </a:rPr>
              <a:t>м'ячів</a:t>
            </a:r>
            <a:r>
              <a:rPr lang="ru-RU" sz="1600" b="0" dirty="0">
                <a:solidFill>
                  <a:schemeClr val="accent3">
                    <a:lumMod val="75000"/>
                  </a:schemeClr>
                </a:solidFill>
                <a:effectLst/>
              </a:rPr>
              <a:t> (</a:t>
            </a:r>
            <a:r>
              <a:rPr lang="ru-RU" sz="1600" b="0" dirty="0" err="1">
                <a:solidFill>
                  <a:schemeClr val="accent3">
                    <a:lumMod val="75000"/>
                  </a:schemeClr>
                </a:solidFill>
                <a:effectLst/>
              </a:rPr>
              <a:t>попередній</a:t>
            </a:r>
            <a:r>
              <a:rPr lang="ru-RU" sz="1600" b="0" dirty="0">
                <a:solidFill>
                  <a:schemeClr val="accent3">
                    <a:lumMod val="75000"/>
                  </a:schemeClr>
                </a:solidFill>
                <a:effectLst/>
              </a:rPr>
              <a:t> рекорд </a:t>
            </a:r>
            <a:r>
              <a:rPr lang="ru-RU" sz="1600" b="0" dirty="0" err="1">
                <a:solidFill>
                  <a:schemeClr val="accent3">
                    <a:lumMod val="75000"/>
                  </a:schemeClr>
                </a:solidFill>
                <a:effectLst/>
              </a:rPr>
              <a:t>Рууд</a:t>
            </a:r>
            <a:r>
              <a:rPr lang="ru-RU" sz="1600" b="0" dirty="0">
                <a:solidFill>
                  <a:schemeClr val="accent3">
                    <a:lumMod val="75000"/>
                  </a:schemeClr>
                </a:solidFill>
                <a:effectLst/>
              </a:rPr>
              <a:t> </a:t>
            </a:r>
            <a:r>
              <a:rPr lang="ru-RU" sz="1600" b="0" dirty="0" err="1">
                <a:solidFill>
                  <a:schemeClr val="accent3">
                    <a:lumMod val="75000"/>
                  </a:schemeClr>
                </a:solidFill>
                <a:effectLst/>
              </a:rPr>
              <a:t>ван</a:t>
            </a:r>
            <a:r>
              <a:rPr lang="ru-RU" sz="1600" b="0" dirty="0">
                <a:solidFill>
                  <a:schemeClr val="accent3">
                    <a:lumMod val="75000"/>
                  </a:schemeClr>
                </a:solidFill>
                <a:effectLst/>
              </a:rPr>
              <a:t> </a:t>
            </a:r>
            <a:r>
              <a:rPr lang="ru-RU" sz="1600" b="0" dirty="0" err="1">
                <a:solidFill>
                  <a:schemeClr val="accent3">
                    <a:lumMod val="75000"/>
                  </a:schemeClr>
                </a:solidFill>
                <a:effectLst/>
              </a:rPr>
              <a:t>Ністелрой</a:t>
            </a:r>
            <a:r>
              <a:rPr lang="ru-RU" sz="1600" b="0" dirty="0">
                <a:solidFill>
                  <a:schemeClr val="accent3">
                    <a:lumMod val="75000"/>
                  </a:schemeClr>
                </a:solidFill>
                <a:effectLst/>
              </a:rPr>
              <a:t> — 12 </a:t>
            </a:r>
            <a:r>
              <a:rPr lang="ru-RU" sz="1600" b="0" dirty="0" err="1">
                <a:solidFill>
                  <a:schemeClr val="accent3">
                    <a:lumMod val="75000"/>
                  </a:schemeClr>
                </a:solidFill>
                <a:effectLst/>
              </a:rPr>
              <a:t>м'ячів</a:t>
            </a:r>
            <a:r>
              <a:rPr lang="ru-RU" sz="1600" b="0" dirty="0">
                <a:solidFill>
                  <a:schemeClr val="accent3">
                    <a:lumMod val="75000"/>
                  </a:schemeClr>
                </a:solidFill>
                <a:effectLst/>
              </a:rPr>
              <a:t> </a:t>
            </a:r>
            <a:br>
              <a:rPr lang="ru-RU" sz="1600" b="0" dirty="0">
                <a:solidFill>
                  <a:schemeClr val="accent3">
                    <a:lumMod val="75000"/>
                  </a:schemeClr>
                </a:solidFill>
                <a:effectLst/>
              </a:rPr>
            </a:br>
            <a:r>
              <a:rPr lang="ru-RU" sz="1600" b="0" dirty="0" err="1">
                <a:solidFill>
                  <a:schemeClr val="accent3">
                    <a:lumMod val="75000"/>
                  </a:schemeClr>
                </a:solidFill>
                <a:effectLst/>
              </a:rPr>
              <a:t>Вчетверте</a:t>
            </a:r>
            <a:r>
              <a:rPr lang="ru-RU" sz="1600" b="0" dirty="0">
                <a:solidFill>
                  <a:schemeClr val="accent3">
                    <a:lumMod val="75000"/>
                  </a:schemeClr>
                </a:solidFill>
                <a:effectLst/>
              </a:rPr>
              <a:t> </a:t>
            </a:r>
            <a:r>
              <a:rPr lang="ru-RU" sz="1600" b="0" dirty="0" err="1">
                <a:solidFill>
                  <a:schemeClr val="accent3">
                    <a:lumMod val="75000"/>
                  </a:schemeClr>
                </a:solidFill>
                <a:effectLst/>
              </a:rPr>
              <a:t>поспіль</a:t>
            </a:r>
            <a:r>
              <a:rPr lang="ru-RU" sz="1600" b="0" dirty="0">
                <a:solidFill>
                  <a:schemeClr val="accent3">
                    <a:lumMod val="75000"/>
                  </a:schemeClr>
                </a:solidFill>
                <a:effectLst/>
              </a:rPr>
              <a:t> </a:t>
            </a:r>
            <a:r>
              <a:rPr lang="ru-RU" sz="1600" b="0" dirty="0" err="1">
                <a:solidFill>
                  <a:schemeClr val="accent3">
                    <a:lumMod val="75000"/>
                  </a:schemeClr>
                </a:solidFill>
                <a:effectLst/>
              </a:rPr>
              <a:t>найкращий</a:t>
            </a:r>
            <a:r>
              <a:rPr lang="ru-RU" sz="1600" b="0" dirty="0">
                <a:solidFill>
                  <a:schemeClr val="accent3">
                    <a:lumMod val="75000"/>
                  </a:schemeClr>
                </a:solidFill>
                <a:effectLst/>
              </a:rPr>
              <a:t> бомбардир </a:t>
            </a:r>
            <a:r>
              <a:rPr lang="ru-RU" sz="1600" b="0" dirty="0" err="1">
                <a:solidFill>
                  <a:schemeClr val="accent3">
                    <a:lumMod val="75000"/>
                  </a:schemeClr>
                </a:solidFill>
                <a:effectLst/>
              </a:rPr>
              <a:t>Ліги</a:t>
            </a:r>
            <a:r>
              <a:rPr lang="ru-RU" sz="1600" b="0" dirty="0">
                <a:solidFill>
                  <a:schemeClr val="accent3">
                    <a:lumMod val="75000"/>
                  </a:schemeClr>
                </a:solidFill>
                <a:effectLst/>
              </a:rPr>
              <a:t> </a:t>
            </a:r>
            <a:r>
              <a:rPr lang="ru-RU" sz="1600" b="0" dirty="0" err="1">
                <a:solidFill>
                  <a:schemeClr val="accent3">
                    <a:lumMod val="75000"/>
                  </a:schemeClr>
                </a:solidFill>
                <a:effectLst/>
              </a:rPr>
              <a:t>Чемпіонів</a:t>
            </a:r>
            <a:r>
              <a:rPr lang="ru-RU" sz="1600" b="0" dirty="0">
                <a:solidFill>
                  <a:schemeClr val="accent3">
                    <a:lumMod val="75000"/>
                  </a:schemeClr>
                </a:solidFill>
                <a:effectLst/>
              </a:rPr>
              <a:t> (</a:t>
            </a:r>
            <a:r>
              <a:rPr lang="ru-RU" sz="1600" b="0" dirty="0" err="1">
                <a:solidFill>
                  <a:schemeClr val="accent3">
                    <a:lumMod val="75000"/>
                  </a:schemeClr>
                </a:solidFill>
                <a:effectLst/>
              </a:rPr>
              <a:t>попередній</a:t>
            </a:r>
            <a:r>
              <a:rPr lang="ru-RU" sz="1600" b="0" dirty="0">
                <a:solidFill>
                  <a:schemeClr val="accent3">
                    <a:lumMod val="75000"/>
                  </a:schemeClr>
                </a:solidFill>
                <a:effectLst/>
              </a:rPr>
              <a:t> рекорд </a:t>
            </a:r>
            <a:r>
              <a:rPr lang="ru-RU" sz="1600" b="0" dirty="0" err="1">
                <a:solidFill>
                  <a:schemeClr val="accent3">
                    <a:lumMod val="75000"/>
                  </a:schemeClr>
                </a:solidFill>
                <a:effectLst/>
              </a:rPr>
              <a:t>тричі</a:t>
            </a:r>
            <a:r>
              <a:rPr lang="ru-RU" sz="1600" b="0" dirty="0">
                <a:solidFill>
                  <a:schemeClr val="accent3">
                    <a:lumMod val="75000"/>
                  </a:schemeClr>
                </a:solidFill>
                <a:effectLst/>
              </a:rPr>
              <a:t> </a:t>
            </a:r>
            <a:r>
              <a:rPr lang="ru-RU" sz="1600" b="0" dirty="0" err="1" smtClean="0">
                <a:solidFill>
                  <a:schemeClr val="accent3">
                    <a:lumMod val="75000"/>
                  </a:schemeClr>
                </a:solidFill>
                <a:effectLst/>
              </a:rPr>
              <a:t>поспіль</a:t>
            </a:r>
            <a:r>
              <a:rPr lang="en-US" sz="1600" b="0" dirty="0" smtClean="0">
                <a:solidFill>
                  <a:schemeClr val="accent3">
                    <a:lumMod val="75000"/>
                  </a:schemeClr>
                </a:solidFill>
                <a:effectLst/>
              </a:rPr>
              <a:t>)</a:t>
            </a:r>
            <a:r>
              <a:rPr lang="ru-RU" sz="1600" b="0" dirty="0" smtClean="0">
                <a:solidFill>
                  <a:schemeClr val="accent3">
                    <a:lumMod val="75000"/>
                  </a:schemeClr>
                </a:solidFill>
                <a:effectLst/>
              </a:rPr>
              <a:t>:</a:t>
            </a:r>
            <a:r>
              <a:rPr lang="ru-RU" sz="1600" b="0" dirty="0">
                <a:solidFill>
                  <a:schemeClr val="accent3">
                    <a:lumMod val="75000"/>
                  </a:schemeClr>
                </a:solidFill>
                <a:effectLst/>
              </a:rPr>
              <a:t> Герд </a:t>
            </a:r>
            <a:r>
              <a:rPr lang="ru-RU" sz="1600" b="0" dirty="0" smtClean="0">
                <a:solidFill>
                  <a:schemeClr val="accent3">
                    <a:lumMod val="75000"/>
                  </a:schemeClr>
                </a:solidFill>
                <a:effectLst/>
              </a:rPr>
              <a:t>Мюллер</a:t>
            </a:r>
            <a:r>
              <a:rPr lang="en-US" sz="1600" b="0" dirty="0" smtClean="0">
                <a:solidFill>
                  <a:schemeClr val="accent3">
                    <a:lumMod val="75000"/>
                  </a:schemeClr>
                </a:solidFill>
                <a:effectLst/>
              </a:rPr>
              <a:t> </a:t>
            </a:r>
            <a:r>
              <a:rPr lang="ru-RU" sz="1600" b="0" dirty="0">
                <a:solidFill>
                  <a:schemeClr val="accent3">
                    <a:lumMod val="75000"/>
                  </a:schemeClr>
                </a:solidFill>
                <a:effectLst/>
              </a:rPr>
              <a:t> </a:t>
            </a:r>
            <a:r>
              <a:rPr lang="ru-RU" sz="1600" b="0" dirty="0" smtClean="0">
                <a:solidFill>
                  <a:schemeClr val="accent3">
                    <a:lumMod val="75000"/>
                  </a:schemeClr>
                </a:solidFill>
                <a:effectLst/>
              </a:rPr>
              <a:t> </a:t>
            </a:r>
            <a:r>
              <a:rPr lang="ru-RU" sz="1600" b="0" dirty="0">
                <a:solidFill>
                  <a:schemeClr val="accent3">
                    <a:lumMod val="75000"/>
                  </a:schemeClr>
                </a:solidFill>
                <a:effectLst/>
              </a:rPr>
              <a:t>і Жан-</a:t>
            </a:r>
            <a:r>
              <a:rPr lang="ru-RU" sz="1600" b="0" dirty="0" err="1">
                <a:solidFill>
                  <a:schemeClr val="accent3">
                    <a:lumMod val="75000"/>
                  </a:schemeClr>
                </a:solidFill>
                <a:effectLst/>
              </a:rPr>
              <a:t>П'єр</a:t>
            </a:r>
            <a:r>
              <a:rPr lang="ru-RU" sz="1600" b="0" dirty="0">
                <a:solidFill>
                  <a:schemeClr val="accent3">
                    <a:lumMod val="75000"/>
                  </a:schemeClr>
                </a:solidFill>
                <a:effectLst/>
              </a:rPr>
              <a:t> </a:t>
            </a:r>
            <a:r>
              <a:rPr lang="ru-RU" sz="1600" b="0" dirty="0" err="1" smtClean="0">
                <a:solidFill>
                  <a:schemeClr val="accent3">
                    <a:lumMod val="75000"/>
                  </a:schemeClr>
                </a:solidFill>
                <a:effectLst/>
              </a:rPr>
              <a:t>Папен</a:t>
            </a:r>
            <a:r>
              <a:rPr lang="ru-RU" sz="1600" b="0" dirty="0">
                <a:solidFill>
                  <a:schemeClr val="accent3">
                    <a:lumMod val="75000"/>
                  </a:schemeClr>
                </a:solidFill>
                <a:effectLst/>
              </a:rPr>
              <a:t/>
            </a:r>
            <a:br>
              <a:rPr lang="ru-RU" sz="1600" b="0" dirty="0">
                <a:solidFill>
                  <a:schemeClr val="accent3">
                    <a:lumMod val="75000"/>
                  </a:schemeClr>
                </a:solidFill>
                <a:effectLst/>
              </a:rPr>
            </a:br>
            <a:r>
              <a:rPr lang="ru-RU" sz="1600" b="0" dirty="0">
                <a:solidFill>
                  <a:schemeClr val="accent3">
                    <a:lumMod val="75000"/>
                  </a:schemeClr>
                </a:solidFill>
                <a:effectLst/>
              </a:rPr>
              <a:t>5 </a:t>
            </a:r>
            <a:r>
              <a:rPr lang="ru-RU" sz="1600" b="0" dirty="0" err="1">
                <a:solidFill>
                  <a:schemeClr val="accent3">
                    <a:lumMod val="75000"/>
                  </a:schemeClr>
                </a:solidFill>
                <a:effectLst/>
              </a:rPr>
              <a:t>м'ячів</a:t>
            </a:r>
            <a:r>
              <a:rPr lang="ru-RU" sz="1600" b="0" dirty="0">
                <a:solidFill>
                  <a:schemeClr val="accent3">
                    <a:lumMod val="75000"/>
                  </a:schemeClr>
                </a:solidFill>
                <a:effectLst/>
              </a:rPr>
              <a:t> </a:t>
            </a:r>
            <a:r>
              <a:rPr lang="ru-RU" sz="1600" b="0" dirty="0" err="1">
                <a:solidFill>
                  <a:schemeClr val="accent3">
                    <a:lumMod val="75000"/>
                  </a:schemeClr>
                </a:solidFill>
                <a:effectLst/>
              </a:rPr>
              <a:t>Ліги</a:t>
            </a:r>
            <a:r>
              <a:rPr lang="ru-RU" sz="1600" b="0" dirty="0">
                <a:solidFill>
                  <a:schemeClr val="accent3">
                    <a:lumMod val="75000"/>
                  </a:schemeClr>
                </a:solidFill>
                <a:effectLst/>
              </a:rPr>
              <a:t> </a:t>
            </a:r>
            <a:r>
              <a:rPr lang="ru-RU" sz="1600" b="0" dirty="0" err="1">
                <a:solidFill>
                  <a:schemeClr val="accent3">
                    <a:lumMod val="75000"/>
                  </a:schemeClr>
                </a:solidFill>
                <a:effectLst/>
              </a:rPr>
              <a:t>Чемпіонів</a:t>
            </a:r>
            <a:r>
              <a:rPr lang="ru-RU" sz="1600" b="0" dirty="0" err="1" smtClean="0">
                <a:solidFill>
                  <a:schemeClr val="accent3">
                    <a:lumMod val="75000"/>
                  </a:schemeClr>
                </a:solidFill>
                <a:effectLst/>
              </a:rPr>
              <a:t>в</a:t>
            </a:r>
            <a:r>
              <a:rPr lang="ru-RU" sz="1600" b="0" dirty="0" smtClean="0">
                <a:solidFill>
                  <a:schemeClr val="accent3">
                    <a:lumMod val="75000"/>
                  </a:schemeClr>
                </a:solidFill>
                <a:effectLst/>
              </a:rPr>
              <a:t> </a:t>
            </a:r>
            <a:r>
              <a:rPr lang="ru-RU" sz="1600" b="0" dirty="0">
                <a:solidFill>
                  <a:schemeClr val="accent3">
                    <a:lumMod val="75000"/>
                  </a:schemeClr>
                </a:solidFill>
                <a:effectLst/>
              </a:rPr>
              <a:t>одному </a:t>
            </a:r>
            <a:r>
              <a:rPr lang="ru-RU" sz="1600" b="0" dirty="0" err="1">
                <a:solidFill>
                  <a:schemeClr val="accent3">
                    <a:lumMod val="75000"/>
                  </a:schemeClr>
                </a:solidFill>
                <a:effectLst/>
              </a:rPr>
              <a:t>матчі</a:t>
            </a:r>
            <a:r>
              <a:rPr lang="ru-RU" sz="1600" b="0" dirty="0">
                <a:solidFill>
                  <a:schemeClr val="accent3">
                    <a:lumMod val="75000"/>
                  </a:schemeClr>
                </a:solidFill>
                <a:effectLst/>
              </a:rPr>
              <a:t> </a:t>
            </a:r>
            <a:br>
              <a:rPr lang="ru-RU" sz="1600" b="0" dirty="0">
                <a:solidFill>
                  <a:schemeClr val="accent3">
                    <a:lumMod val="75000"/>
                  </a:schemeClr>
                </a:solidFill>
                <a:effectLst/>
              </a:rPr>
            </a:br>
            <a:endParaRPr lang="ru-RU" sz="1600" dirty="0">
              <a:solidFill>
                <a:schemeClr val="accent3">
                  <a:lumMod val="75000"/>
                </a:schemeClr>
              </a:solidFill>
            </a:endParaRPr>
          </a:p>
        </p:txBody>
      </p:sp>
      <p:pic>
        <p:nvPicPr>
          <p:cNvPr id="5" name="Объект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127919" y="1881981"/>
            <a:ext cx="3290990" cy="2051075"/>
          </a:xfrm>
        </p:spPr>
      </p:pic>
      <p:pic>
        <p:nvPicPr>
          <p:cNvPr id="6" name="Объект 5"/>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4797797" y="1853406"/>
            <a:ext cx="3233366" cy="2151658"/>
          </a:xfrm>
        </p:spPr>
      </p:pic>
    </p:spTree>
    <p:extLst>
      <p:ext uri="{BB962C8B-B14F-4D97-AF65-F5344CB8AC3E}">
        <p14:creationId xmlns:p14="http://schemas.microsoft.com/office/powerpoint/2010/main" val="24880782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Аспект">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Аспект">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28</TotalTime>
  <Words>55</Words>
  <Application>Microsoft Office PowerPoint</Application>
  <PresentationFormat>Экран (4:3)</PresentationFormat>
  <Paragraphs>8</Paragraphs>
  <Slides>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Аспект</vt:lpstr>
      <vt:lpstr>Лионе́ль Андре́с Ме́ссі</vt:lpstr>
      <vt:lpstr>Чотириразовий володар титулу найкращого футболіста світу 2009-2012рр., зокрема: найкращий футболіст Європи 2009 за версією France Football та найкращий футболіст світу 2009 за версією ФІФА, найкращий футболіст світу, володар об'єднаного призу від France Football та ФІФА 2010, 2011 та 2012 років.  Триразовий володар Золотого бутса УЄФА (2010, 2012, 2013).</vt:lpstr>
      <vt:lpstr>Мессі деколи називають «новим Марадоною» за його технічну гру та високу результативність. Один з найобдарованіших і найталановитіших атакувальних півзахисників сучасності. В 2012 журнал «Тайм» вніс його до списку «100 найвпливовіших осіб світу»  </vt:lpstr>
      <vt:lpstr>Ліонель Мессі почав грати у футбол у дуже ранньому віці за клуб свого міста, «Ньюеллз Олд Бойз». Тоді його зріст становив тільки 140 см, 17 вересня 2000 року він разом з батьком вперше прибув до Барселони і протягом 2 тижнів чекав на зустріч зі спортивним директором ФК «Барселона» Карлесом Рексачем, проте їх зустріч була щасливою — вражений грою юного футболіста Рексач умовив керівництво Барселони заплатити за переїзд сім'ї Лео до Барселони.Так у віці 14 років він переїхав з батьками до столиці Каталонії і опинився в молодіжній команді «Барселони». Ліонель Мессі швидко знайшов свою гру і часто почав з'являтися в стартовому складі юнацької команди, в середньому забиваючи гол за гру (всього 35 мячів за перший сезон).</vt:lpstr>
      <vt:lpstr>16 жовтня 2004 року 17-річний аргентинець дебютував у дорослій команді в матчі проти «Еспаньола», ставши третім наймолодшим гравцем, що грав за «Барселону». Потім вперше зіграв у єврокубках — «Барселона» послала на останню гру групового етапу Ліги чемпіонів доДонецька запасний склад і Мессі провів проти «Шахтаря» усі 90 хв. Коли він забив свій перший гол у чемпіонаті в основному складі 1 травня 2005 року в матчі проти «Альбасете», йому не було й вісімнадцяти років. Цей гол зробив його наймолодшим гравцем команди, що забивав в офіційних матчах.</vt:lpstr>
      <vt:lpstr>Найкращий бомбардир „Барселони“ за історію — 253 м'ячі (попередній рекорд — Сезар Родріґес — 232 м'ячі) Найкращий бомбардир сезону в світі (клуб) — 73 м'ячі (попередній рекорд Герд Мюллер — 67 м'ячів. Найкращий бомбардир сезону в світі (клуб+збірна) — 82 м'ячі (попередній рекорд Ференц Деак — 78 м'ячів  Найкращий бомбардир чемпіонатів Іспанії — 50 м'ячів (попередній рекорд — Кріштіану Роналду — 40 м'ячів ) </vt:lpstr>
      <vt:lpstr>Найкращий бомбардир Кубка європейських чемпіонів — 14 м'ячів (повторення рекорду Жозе Альтафіні) Найкращий бомбардир Ліги Чемпіонів  — 14 м'ячів (попередній рекорд Рууд ван Ністелрой — 12 м'ячів  Вчетверте поспіль найкращий бомбардир Ліги Чемпіонів (попередній рекорд тричі поспіль): Герд Мюллер   і Жан-П'єр Папен 5 м'ячів Ліги Чемпіонівв одному матчі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Лионе́ль Андре́с Ме́ссі</dc:title>
  <dc:creator>Customer</dc:creator>
  <cp:lastModifiedBy>Customer</cp:lastModifiedBy>
  <cp:revision>4</cp:revision>
  <dcterms:created xsi:type="dcterms:W3CDTF">2013-12-02T16:47:43Z</dcterms:created>
  <dcterms:modified xsi:type="dcterms:W3CDTF">2013-12-02T19:16:34Z</dcterms:modified>
</cp:coreProperties>
</file>