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FB0960B-E7D1-4165-B00E-62FEA2CD2509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EFB91E5-7C2D-40AB-88EB-F93D0666BE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Арх</a:t>
            </a:r>
            <a:r>
              <a:rPr lang="uk-UA" dirty="0" smtClean="0"/>
              <a:t>і</a:t>
            </a:r>
            <a:r>
              <a:rPr lang="ru-RU" dirty="0" err="1" smtClean="0"/>
              <a:t>тектурні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1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\Desktop\презентацыя\risca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7967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0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Концертний зал Уолта </a:t>
            </a:r>
            <a:r>
              <a:rPr lang="uk-UA" dirty="0" err="1" smtClean="0"/>
              <a:t>Діснея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 Початок проекту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1987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Ліліан</a:t>
            </a:r>
            <a:r>
              <a:rPr lang="ru-RU" dirty="0"/>
              <a:t> </a:t>
            </a:r>
            <a:r>
              <a:rPr lang="ru-RU" dirty="0" err="1"/>
              <a:t>Дісней</a:t>
            </a:r>
            <a:r>
              <a:rPr lang="ru-RU" dirty="0"/>
              <a:t>, вдова Уолта </a:t>
            </a:r>
            <a:r>
              <a:rPr lang="ru-RU" dirty="0" err="1"/>
              <a:t>Діснея</a:t>
            </a:r>
            <a:r>
              <a:rPr lang="ru-RU" dirty="0"/>
              <a:t>, </a:t>
            </a:r>
            <a:r>
              <a:rPr lang="ru-RU" dirty="0" err="1"/>
              <a:t>пожертвувала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50 млн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r>
              <a:rPr lang="ru-RU" dirty="0" err="1"/>
              <a:t>Френк</a:t>
            </a:r>
            <a:r>
              <a:rPr lang="ru-RU" dirty="0"/>
              <a:t> </a:t>
            </a:r>
            <a:r>
              <a:rPr lang="ru-RU" dirty="0" err="1"/>
              <a:t>Гері</a:t>
            </a:r>
            <a:r>
              <a:rPr lang="ru-RU" dirty="0"/>
              <a:t> завершив </a:t>
            </a:r>
            <a:r>
              <a:rPr lang="ru-RU" dirty="0" err="1"/>
              <a:t>розробку</a:t>
            </a:r>
            <a:r>
              <a:rPr lang="ru-RU" dirty="0"/>
              <a:t> проекту через </a:t>
            </a:r>
            <a:r>
              <a:rPr lang="ru-RU" dirty="0" err="1"/>
              <a:t>чотири</a:t>
            </a:r>
            <a:r>
              <a:rPr lang="ru-RU" dirty="0"/>
              <a:t> роки. І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вилетіли</a:t>
            </a:r>
            <a:r>
              <a:rPr lang="ru-RU" dirty="0"/>
              <a:t> в </a:t>
            </a:r>
            <a:r>
              <a:rPr lang="ru-RU" dirty="0" err="1"/>
              <a:t>копієчку</a:t>
            </a:r>
            <a:r>
              <a:rPr lang="ru-RU" dirty="0"/>
              <a:t> - і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заглохла </a:t>
            </a:r>
            <a:r>
              <a:rPr lang="ru-RU" dirty="0" err="1"/>
              <a:t>із</a:t>
            </a:r>
            <a:r>
              <a:rPr lang="ru-RU" dirty="0"/>
              <a:t>-за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Не </a:t>
            </a:r>
            <a:r>
              <a:rPr lang="ru-RU" dirty="0" err="1"/>
              <a:t>допомогли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випущені</a:t>
            </a:r>
            <a:r>
              <a:rPr lang="ru-RU" dirty="0"/>
              <a:t> </a:t>
            </a:r>
            <a:r>
              <a:rPr lang="ru-RU" dirty="0" err="1"/>
              <a:t>облігації</a:t>
            </a:r>
            <a:r>
              <a:rPr lang="ru-RU" dirty="0"/>
              <a:t>.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розмахується</a:t>
            </a:r>
            <a:r>
              <a:rPr lang="ru-RU" dirty="0"/>
              <a:t> </a:t>
            </a:r>
            <a:r>
              <a:rPr lang="ru-RU" dirty="0" err="1"/>
              <a:t>задуму</a:t>
            </a:r>
            <a:r>
              <a:rPr lang="ru-RU" dirty="0"/>
              <a:t> </a:t>
            </a:r>
            <a:r>
              <a:rPr lang="ru-RU" dirty="0" err="1"/>
              <a:t>Гері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перевищила</a:t>
            </a:r>
            <a:r>
              <a:rPr lang="ru-RU" dirty="0"/>
              <a:t> бюджет. У той час план </a:t>
            </a:r>
            <a:r>
              <a:rPr lang="ru-RU" dirty="0" err="1"/>
              <a:t>переглянули</a:t>
            </a:r>
            <a:r>
              <a:rPr lang="ru-RU" dirty="0"/>
              <a:t>, і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задуманий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 для </a:t>
            </a:r>
            <a:r>
              <a:rPr lang="ru-RU" dirty="0" err="1"/>
              <a:t>облицювання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поміняти</a:t>
            </a:r>
            <a:r>
              <a:rPr lang="ru-RU" dirty="0"/>
              <a:t> на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. До 1996 року </a:t>
            </a:r>
            <a:r>
              <a:rPr lang="ru-RU" dirty="0" err="1"/>
              <a:t>необхідна</a:t>
            </a:r>
            <a:r>
              <a:rPr lang="ru-RU" dirty="0"/>
              <a:t> сума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вишукана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розконсервували</a:t>
            </a:r>
            <a:r>
              <a:rPr lang="ru-RU" dirty="0"/>
              <a:t> і - </a:t>
            </a:r>
            <a:r>
              <a:rPr lang="ru-RU" dirty="0" err="1"/>
              <a:t>Концертний</a:t>
            </a:r>
            <a:r>
              <a:rPr lang="ru-RU" dirty="0"/>
              <a:t> зал </a:t>
            </a:r>
            <a:r>
              <a:rPr lang="ru-RU" dirty="0" err="1"/>
              <a:t>було</a:t>
            </a:r>
            <a:r>
              <a:rPr lang="ru-RU" dirty="0"/>
              <a:t> завершено в 2003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 descr="C:\Users\Админ\Desktop\презентацыя\Untitled-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53" y="276494"/>
            <a:ext cx="4536504" cy="30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\Desktop\презентацыя\b8225daa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76" y="3445480"/>
            <a:ext cx="4865858" cy="32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3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презентацыя\disney-concert-hall-geh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548680"/>
            <a:ext cx="82217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8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Танцюючий дім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dirty="0" err="1"/>
              <a:t>Танцюючий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- </a:t>
            </a:r>
            <a:r>
              <a:rPr lang="ru-RU" dirty="0" err="1"/>
              <a:t>нестандартне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Праги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Ресловой</a:t>
            </a:r>
            <a:r>
              <a:rPr lang="ru-RU" dirty="0"/>
              <a:t> </a:t>
            </a:r>
            <a:r>
              <a:rPr lang="ru-RU" dirty="0" err="1"/>
              <a:t>вулиці</a:t>
            </a:r>
            <a:r>
              <a:rPr lang="ru-RU" dirty="0"/>
              <a:t>. </a:t>
            </a:r>
            <a:r>
              <a:rPr lang="ru-RU" dirty="0" err="1"/>
              <a:t>Будівля</a:t>
            </a:r>
            <a:r>
              <a:rPr lang="ru-RU" dirty="0"/>
              <a:t>, </a:t>
            </a:r>
            <a:r>
              <a:rPr lang="ru-RU" dirty="0" err="1"/>
              <a:t>спроектована</a:t>
            </a:r>
            <a:r>
              <a:rPr lang="ru-RU" dirty="0"/>
              <a:t> </a:t>
            </a:r>
            <a:r>
              <a:rPr lang="ru-RU" dirty="0" err="1"/>
              <a:t>архітекторами</a:t>
            </a:r>
            <a:r>
              <a:rPr lang="ru-RU" dirty="0"/>
              <a:t> </a:t>
            </a:r>
            <a:r>
              <a:rPr lang="ru-RU" dirty="0" err="1"/>
              <a:t>Владо</a:t>
            </a:r>
            <a:r>
              <a:rPr lang="ru-RU" dirty="0"/>
              <a:t> </a:t>
            </a:r>
            <a:r>
              <a:rPr lang="ru-RU" dirty="0" err="1"/>
              <a:t>Милуничем</a:t>
            </a:r>
            <a:r>
              <a:rPr lang="ru-RU" dirty="0"/>
              <a:t> і Френком </a:t>
            </a:r>
            <a:r>
              <a:rPr lang="ru-RU" dirty="0" err="1"/>
              <a:t>Гирі</a:t>
            </a:r>
            <a:r>
              <a:rPr lang="ru-RU" dirty="0"/>
              <a:t>, </a:t>
            </a:r>
            <a:r>
              <a:rPr lang="ru-RU" dirty="0" err="1"/>
              <a:t>здалеку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танцюючих</a:t>
            </a:r>
            <a:r>
              <a:rPr lang="ru-RU" dirty="0"/>
              <a:t> балерин. І неспроста - </a:t>
            </a:r>
            <a:r>
              <a:rPr lang="ru-RU" dirty="0" err="1"/>
              <a:t>адже</a:t>
            </a:r>
            <a:r>
              <a:rPr lang="ru-RU" dirty="0"/>
              <a:t> основною </a:t>
            </a:r>
            <a:r>
              <a:rPr lang="ru-RU" dirty="0" err="1"/>
              <a:t>архітектурною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паралель</a:t>
            </a:r>
            <a:r>
              <a:rPr lang="ru-RU" dirty="0"/>
              <a:t> з </a:t>
            </a:r>
            <a:r>
              <a:rPr lang="ru-RU" dirty="0" err="1"/>
              <a:t>відомої</a:t>
            </a:r>
            <a:r>
              <a:rPr lang="ru-RU" dirty="0"/>
              <a:t> </a:t>
            </a:r>
            <a:r>
              <a:rPr lang="ru-RU" dirty="0" err="1"/>
              <a:t>танцювальною</a:t>
            </a:r>
            <a:r>
              <a:rPr lang="ru-RU" dirty="0"/>
              <a:t> парою того часу Фредом </a:t>
            </a:r>
            <a:r>
              <a:rPr lang="ru-RU" dirty="0" err="1"/>
              <a:t>Астером</a:t>
            </a:r>
            <a:r>
              <a:rPr lang="ru-RU" dirty="0"/>
              <a:t> і </a:t>
            </a:r>
            <a:r>
              <a:rPr lang="ru-RU" dirty="0" err="1"/>
              <a:t>Джинджер</a:t>
            </a:r>
            <a:r>
              <a:rPr lang="ru-RU" dirty="0"/>
              <a:t> </a:t>
            </a:r>
            <a:r>
              <a:rPr lang="ru-RU" dirty="0" err="1"/>
              <a:t>Роджерс</a:t>
            </a:r>
            <a:r>
              <a:rPr lang="ru-RU" dirty="0"/>
              <a:t>. «</a:t>
            </a:r>
            <a:r>
              <a:rPr lang="ru-RU" dirty="0" err="1"/>
              <a:t>Танцюючий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»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дизайнерів</a:t>
            </a:r>
            <a:r>
              <a:rPr lang="ru-RU" dirty="0"/>
              <a:t> і </a:t>
            </a:r>
            <a:r>
              <a:rPr lang="ru-RU" dirty="0" err="1"/>
              <a:t>критиків</a:t>
            </a:r>
            <a:r>
              <a:rPr lang="ru-RU" dirty="0"/>
              <a:t>, але </a:t>
            </a:r>
            <a:r>
              <a:rPr lang="ru-RU" dirty="0" err="1"/>
              <a:t>останнє</a:t>
            </a:r>
            <a:r>
              <a:rPr lang="ru-RU" dirty="0"/>
              <a:t> слово </a:t>
            </a:r>
            <a:r>
              <a:rPr lang="ru-RU" dirty="0" err="1"/>
              <a:t>було</a:t>
            </a:r>
            <a:r>
              <a:rPr lang="ru-RU" dirty="0"/>
              <a:t> за президентом Вацлавом </a:t>
            </a:r>
            <a:r>
              <a:rPr lang="ru-RU" dirty="0" err="1"/>
              <a:t>Гавелом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схвалив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проект.</a:t>
            </a:r>
          </a:p>
          <a:p>
            <a:endParaRPr lang="ru-RU" dirty="0"/>
          </a:p>
        </p:txBody>
      </p:sp>
      <p:pic>
        <p:nvPicPr>
          <p:cNvPr id="12290" name="Picture 2" descr="C:\Users\Админ\Desktop\презентацыя\134023479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449663" cy="33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\Desktop\презентацыя\429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593679" cy="30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7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презентацыя\1624605-R3L8T8D-650-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100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0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"</a:t>
            </a:r>
            <a:r>
              <a:rPr lang="en-US" dirty="0" err="1"/>
              <a:t>Vitra</a:t>
            </a:r>
            <a:r>
              <a:rPr lang="en-US" dirty="0"/>
              <a:t> Design"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Музей дизайну </a:t>
            </a:r>
            <a:r>
              <a:rPr lang="en-US" dirty="0" err="1"/>
              <a:t>Vitra</a:t>
            </a:r>
            <a:r>
              <a:rPr lang="en-US" dirty="0"/>
              <a:t> </a:t>
            </a:r>
            <a:r>
              <a:rPr lang="ru-RU" dirty="0" err="1"/>
              <a:t>відкрився</a:t>
            </a:r>
            <a:r>
              <a:rPr lang="ru-RU" dirty="0"/>
              <a:t> 1989 в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спроектованим</a:t>
            </a:r>
            <a:r>
              <a:rPr lang="ru-RU" dirty="0"/>
              <a:t> Френком </a:t>
            </a:r>
            <a:r>
              <a:rPr lang="ru-RU" dirty="0" err="1"/>
              <a:t>Гері</a:t>
            </a:r>
            <a:r>
              <a:rPr lang="ru-RU" dirty="0"/>
              <a:t> і став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спорудою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</a:t>
            </a:r>
            <a:r>
              <a:rPr lang="ru-RU" dirty="0" err="1"/>
              <a:t>призначалася</a:t>
            </a:r>
            <a:r>
              <a:rPr lang="ru-RU" dirty="0"/>
              <a:t> для </a:t>
            </a:r>
            <a:r>
              <a:rPr lang="ru-RU" dirty="0" err="1"/>
              <a:t>експозиції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 президента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 err="1"/>
              <a:t>Vitra</a:t>
            </a:r>
            <a:r>
              <a:rPr lang="en-US" dirty="0"/>
              <a:t> </a:t>
            </a:r>
            <a:r>
              <a:rPr lang="ru-RU" dirty="0" err="1"/>
              <a:t>Рольфа</a:t>
            </a:r>
            <a:r>
              <a:rPr lang="ru-RU" dirty="0"/>
              <a:t> </a:t>
            </a:r>
            <a:r>
              <a:rPr lang="ru-RU" dirty="0" err="1"/>
              <a:t>Фельбаума</a:t>
            </a:r>
            <a:r>
              <a:rPr lang="ru-RU" dirty="0"/>
              <a:t>, але </a:t>
            </a:r>
            <a:r>
              <a:rPr lang="ru-RU" dirty="0" err="1"/>
              <a:t>потім</a:t>
            </a:r>
            <a:r>
              <a:rPr lang="ru-RU" dirty="0"/>
              <a:t> музей став </a:t>
            </a:r>
            <a:r>
              <a:rPr lang="ru-RU" dirty="0" err="1"/>
              <a:t>організовувати</a:t>
            </a:r>
            <a:r>
              <a:rPr lang="ru-RU" dirty="0"/>
              <a:t> і </a:t>
            </a:r>
            <a:r>
              <a:rPr lang="ru-RU" dirty="0" err="1"/>
              <a:t>показувати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 про </a:t>
            </a:r>
            <a:r>
              <a:rPr lang="ru-RU" dirty="0" err="1"/>
              <a:t>дизайні</a:t>
            </a:r>
            <a:r>
              <a:rPr lang="ru-RU" dirty="0"/>
              <a:t> та </a:t>
            </a:r>
            <a:r>
              <a:rPr lang="ru-RU" dirty="0" err="1"/>
              <a:t>архітектурі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демонструвалися</a:t>
            </a:r>
            <a:r>
              <a:rPr lang="ru-RU" dirty="0"/>
              <a:t> у великих музеях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- </a:t>
            </a:r>
            <a:r>
              <a:rPr lang="ru-RU" dirty="0" err="1"/>
              <a:t>експозиції</a:t>
            </a:r>
            <a:r>
              <a:rPr lang="ru-RU" dirty="0"/>
              <a:t>,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Ле</a:t>
            </a:r>
            <a:r>
              <a:rPr lang="ru-RU" dirty="0"/>
              <a:t> </a:t>
            </a:r>
            <a:r>
              <a:rPr lang="ru-RU" dirty="0" err="1"/>
              <a:t>Корбюзьє</a:t>
            </a:r>
            <a:r>
              <a:rPr lang="ru-RU" dirty="0"/>
              <a:t>, </a:t>
            </a:r>
            <a:r>
              <a:rPr lang="ru-RU" dirty="0" err="1"/>
              <a:t>Луїсу</a:t>
            </a:r>
            <a:r>
              <a:rPr lang="ru-RU" dirty="0"/>
              <a:t> Кану, Рону </a:t>
            </a:r>
            <a:r>
              <a:rPr lang="ru-RU" dirty="0" err="1"/>
              <a:t>Араду</a:t>
            </a:r>
            <a:r>
              <a:rPr lang="ru-RU" dirty="0"/>
              <a:t>, </a:t>
            </a:r>
            <a:r>
              <a:rPr lang="ru-RU" dirty="0" err="1"/>
              <a:t>Иссею</a:t>
            </a:r>
            <a:r>
              <a:rPr lang="ru-RU" dirty="0"/>
              <a:t> </a:t>
            </a:r>
            <a:r>
              <a:rPr lang="ru-RU" dirty="0" err="1"/>
              <a:t>Міяке</a:t>
            </a:r>
            <a:r>
              <a:rPr lang="ru-RU" dirty="0"/>
              <a:t>, Рудольфа Штайнера.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Галерея Музею дизайну </a:t>
            </a:r>
            <a:r>
              <a:rPr lang="en-US" dirty="0" err="1"/>
              <a:t>Vitra</a:t>
            </a:r>
            <a:r>
              <a:rPr lang="en-US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</a:t>
            </a:r>
            <a:r>
              <a:rPr lang="ru-RU" dirty="0" err="1"/>
              <a:t>Гері</a:t>
            </a:r>
            <a:r>
              <a:rPr lang="ru-RU" dirty="0"/>
              <a:t> в 1989 як </a:t>
            </a:r>
            <a:r>
              <a:rPr lang="ru-RU" dirty="0" err="1"/>
              <a:t>привратный</a:t>
            </a:r>
            <a:r>
              <a:rPr lang="ru-RU" dirty="0"/>
              <a:t> корпус кампусу </a:t>
            </a:r>
            <a:r>
              <a:rPr lang="en-US" dirty="0" err="1"/>
              <a:t>Vitra</a:t>
            </a:r>
            <a:r>
              <a:rPr lang="en-US" dirty="0"/>
              <a:t>, </a:t>
            </a:r>
            <a:r>
              <a:rPr lang="ru-RU" dirty="0"/>
              <a:t>але в 2003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розширили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проектом, </a:t>
            </a:r>
            <a:r>
              <a:rPr lang="ru-RU" dirty="0" err="1"/>
              <a:t>добудувавши</a:t>
            </a:r>
            <a:r>
              <a:rPr lang="ru-RU" dirty="0"/>
              <a:t> </a:t>
            </a:r>
            <a:r>
              <a:rPr lang="ru-RU" dirty="0" err="1"/>
              <a:t>виставковий</a:t>
            </a:r>
            <a:r>
              <a:rPr lang="ru-RU" dirty="0"/>
              <a:t> зал. </a:t>
            </a:r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КПП.</a:t>
            </a:r>
          </a:p>
          <a:p>
            <a:endParaRPr lang="ru-RU" dirty="0"/>
          </a:p>
        </p:txBody>
      </p:sp>
      <p:pic>
        <p:nvPicPr>
          <p:cNvPr id="14338" name="Picture 2" descr="C:\Users\Админ\Desktop\презентацыя\музей-vitra-design-в-герман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485041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\Desktop\презентацыя\184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90" y="3544664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1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Адміністративний</a:t>
            </a:r>
            <a:r>
              <a:rPr lang="ru-RU" dirty="0"/>
              <a:t> корпус заводу </a:t>
            </a:r>
            <a:r>
              <a:rPr lang="ru-RU" dirty="0" err="1"/>
              <a:t>Novartis</a:t>
            </a:r>
            <a:r>
              <a:rPr lang="ru-RU" dirty="0"/>
              <a:t>. Базель. </a:t>
            </a:r>
            <a:r>
              <a:rPr lang="ru-RU" dirty="0" err="1"/>
              <a:t>Швейцарія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Админ\Desktop\презентацыя\Novartis_building_-_83d40m_-_basel_-_frank-gehry_p2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282"/>
            <a:ext cx="50292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Админ\Desktop\презентацыя\6A_Novartis_Cam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5989024" cy="36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8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Корпуси</a:t>
            </a:r>
            <a:r>
              <a:rPr lang="ru-RU" dirty="0" smtClean="0"/>
              <a:t> </a:t>
            </a:r>
            <a:r>
              <a:rPr lang="ru-RU" dirty="0" err="1"/>
              <a:t>Массачусетського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\Desktop\презентацыя\Кресжская_аудито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704856" cy="51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6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Админ\Desktop\презентацыя\2835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7" y="2636912"/>
            <a:ext cx="5448340" cy="40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дмин\Desktop\презентацыя\neobychnye-universitety-mir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6627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2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презентацыя\1315754814_istorii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6103"/>
            <a:ext cx="7416824" cy="55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6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Бурдж</a:t>
            </a:r>
            <a:r>
              <a:rPr lang="uk-UA" b="1" dirty="0"/>
              <a:t> Халіфа</a:t>
            </a:r>
            <a:br>
              <a:rPr lang="uk-UA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5133168"/>
          </a:xfrm>
        </p:spPr>
        <p:txBody>
          <a:bodyPr>
            <a:normAutofit fontScale="70000" lnSpcReduction="20000"/>
          </a:bodyPr>
          <a:lstStyle/>
          <a:p>
            <a:r>
              <a:rPr lang="ru-RU" sz="1900" dirty="0" err="1"/>
              <a:t>Бурдж</a:t>
            </a:r>
            <a:r>
              <a:rPr lang="ru-RU" sz="1900" dirty="0"/>
              <a:t> </a:t>
            </a:r>
            <a:r>
              <a:rPr lang="ru-RU" sz="1900" dirty="0" err="1"/>
              <a:t>Халіфа</a:t>
            </a:r>
            <a:r>
              <a:rPr lang="en-US" sz="1900" dirty="0"/>
              <a:t>— </a:t>
            </a:r>
            <a:r>
              <a:rPr lang="ru-RU" sz="1900" dirty="0" err="1"/>
              <a:t>найвищий</a:t>
            </a:r>
            <a:r>
              <a:rPr lang="ru-RU" sz="1900" dirty="0"/>
              <a:t> </a:t>
            </a:r>
            <a:r>
              <a:rPr lang="ru-RU" sz="1900" dirty="0" err="1"/>
              <a:t>хмарочос</a:t>
            </a:r>
            <a:r>
              <a:rPr lang="ru-RU" sz="1900" dirty="0"/>
              <a:t> у </a:t>
            </a:r>
            <a:r>
              <a:rPr lang="ru-RU" sz="1900" dirty="0" err="1"/>
              <a:t>світі</a:t>
            </a:r>
            <a:r>
              <a:rPr lang="ru-RU" sz="1900" dirty="0"/>
              <a:t>, </a:t>
            </a:r>
            <a:r>
              <a:rPr lang="ru-RU" sz="1900" dirty="0" err="1"/>
              <a:t>розташований</a:t>
            </a:r>
            <a:r>
              <a:rPr lang="ru-RU" sz="1900" dirty="0"/>
              <a:t> у </a:t>
            </a:r>
            <a:r>
              <a:rPr lang="ru-RU" sz="1900" dirty="0" err="1"/>
              <a:t>місті</a:t>
            </a:r>
            <a:r>
              <a:rPr lang="ru-RU" sz="1900" dirty="0"/>
              <a:t> Дубай, </a:t>
            </a:r>
            <a:r>
              <a:rPr lang="ru-RU" sz="1900" dirty="0" err="1"/>
              <a:t>Об'єднані</a:t>
            </a:r>
            <a:r>
              <a:rPr lang="ru-RU" sz="1900" dirty="0"/>
              <a:t> </a:t>
            </a:r>
            <a:r>
              <a:rPr lang="ru-RU" sz="1900" dirty="0" err="1"/>
              <a:t>Арабські</a:t>
            </a:r>
            <a:r>
              <a:rPr lang="ru-RU" sz="1900" dirty="0"/>
              <a:t> </a:t>
            </a:r>
            <a:r>
              <a:rPr lang="ru-RU" sz="1900" dirty="0" err="1"/>
              <a:t>Емірати</a:t>
            </a:r>
            <a:r>
              <a:rPr lang="ru-RU" sz="1900" dirty="0"/>
              <a:t>. На </a:t>
            </a:r>
            <a:r>
              <a:rPr lang="ru-RU" sz="1900" dirty="0" err="1"/>
              <a:t>сьогодні</a:t>
            </a:r>
            <a:r>
              <a:rPr lang="ru-RU" sz="1900" dirty="0"/>
              <a:t> </a:t>
            </a:r>
            <a:r>
              <a:rPr lang="ru-RU" sz="1900" dirty="0" err="1"/>
              <a:t>він</a:t>
            </a:r>
            <a:r>
              <a:rPr lang="ru-RU" sz="1900" dirty="0"/>
              <a:t> є </a:t>
            </a:r>
            <a:r>
              <a:rPr lang="ru-RU" sz="1900" dirty="0" err="1"/>
              <a:t>найвищою</a:t>
            </a:r>
            <a:r>
              <a:rPr lang="ru-RU" sz="1900" dirty="0"/>
              <a:t> </a:t>
            </a:r>
            <a:r>
              <a:rPr lang="ru-RU" sz="1900" dirty="0" err="1"/>
              <a:t>спорудою</a:t>
            </a:r>
            <a:r>
              <a:rPr lang="ru-RU" sz="1900" dirty="0"/>
              <a:t> </a:t>
            </a:r>
            <a:r>
              <a:rPr lang="ru-RU" sz="1900" dirty="0" err="1"/>
              <a:t>планети</a:t>
            </a:r>
            <a:r>
              <a:rPr lang="ru-RU" sz="1900" dirty="0"/>
              <a:t>. </a:t>
            </a:r>
            <a:r>
              <a:rPr lang="ru-RU" sz="1900" dirty="0" err="1"/>
              <a:t>Хмарочос</a:t>
            </a:r>
            <a:r>
              <a:rPr lang="ru-RU" sz="1900" dirty="0"/>
              <a:t> </a:t>
            </a:r>
            <a:r>
              <a:rPr lang="ru-RU" sz="1900" dirty="0" err="1"/>
              <a:t>сягає</a:t>
            </a:r>
            <a:r>
              <a:rPr lang="ru-RU" sz="1900" dirty="0"/>
              <a:t> 828 </a:t>
            </a:r>
            <a:r>
              <a:rPr lang="ru-RU" sz="1900" dirty="0" err="1"/>
              <a:t>метрів</a:t>
            </a:r>
            <a:r>
              <a:rPr lang="ru-RU" sz="1900" dirty="0"/>
              <a:t> і </a:t>
            </a:r>
            <a:r>
              <a:rPr lang="ru-RU" sz="1900" dirty="0" err="1"/>
              <a:t>складається</a:t>
            </a:r>
            <a:r>
              <a:rPr lang="ru-RU" sz="1900" dirty="0"/>
              <a:t> з 162 </a:t>
            </a:r>
            <a:r>
              <a:rPr lang="ru-RU" sz="1900" dirty="0" err="1"/>
              <a:t>поверхів</a:t>
            </a:r>
            <a:r>
              <a:rPr lang="ru-RU" sz="1900" dirty="0"/>
              <a:t>. </a:t>
            </a:r>
            <a:r>
              <a:rPr lang="ru-RU" sz="1900" dirty="0" err="1"/>
              <a:t>Вартість</a:t>
            </a:r>
            <a:r>
              <a:rPr lang="ru-RU" sz="1900" dirty="0"/>
              <a:t> </a:t>
            </a:r>
            <a:r>
              <a:rPr lang="ru-RU" sz="1900" dirty="0" err="1"/>
              <a:t>спорудження</a:t>
            </a:r>
            <a:r>
              <a:rPr lang="ru-RU" sz="1900" dirty="0"/>
              <a:t> — 4,1 млрд </a:t>
            </a:r>
            <a:r>
              <a:rPr lang="ru-RU" sz="1900" dirty="0" err="1"/>
              <a:t>доларів</a:t>
            </a:r>
            <a:r>
              <a:rPr lang="ru-RU" sz="1900" dirty="0"/>
              <a:t> </a:t>
            </a:r>
            <a:r>
              <a:rPr lang="ru-RU" sz="1900" dirty="0" smtClean="0"/>
              <a:t>США.</a:t>
            </a:r>
          </a:p>
          <a:p>
            <a:r>
              <a:rPr lang="ru-RU" sz="1900" dirty="0"/>
              <a:t>В </a:t>
            </a:r>
            <a:r>
              <a:rPr lang="ru-RU" sz="1900" dirty="0" err="1"/>
              <a:t>хмарочосі</a:t>
            </a:r>
            <a:r>
              <a:rPr lang="ru-RU" sz="1900" dirty="0"/>
              <a:t> </a:t>
            </a:r>
            <a:r>
              <a:rPr lang="ru-RU" sz="1900" dirty="0" err="1"/>
              <a:t>встановлено</a:t>
            </a:r>
            <a:r>
              <a:rPr lang="ru-RU" sz="1900" dirty="0"/>
              <a:t> 57 </a:t>
            </a:r>
            <a:r>
              <a:rPr lang="ru-RU" sz="1900" dirty="0" err="1"/>
              <a:t>найшвидших</a:t>
            </a:r>
            <a:r>
              <a:rPr lang="ru-RU" sz="1900" dirty="0"/>
              <a:t> у </a:t>
            </a:r>
            <a:r>
              <a:rPr lang="ru-RU" sz="1900" dirty="0" err="1"/>
              <a:t>світі</a:t>
            </a:r>
            <a:r>
              <a:rPr lang="ru-RU" sz="1900" dirty="0"/>
              <a:t> </a:t>
            </a:r>
            <a:r>
              <a:rPr lang="ru-RU" sz="1900" dirty="0" err="1"/>
              <a:t>ліфтів</a:t>
            </a:r>
            <a:r>
              <a:rPr lang="ru-RU" sz="1900" dirty="0"/>
              <a:t>.</a:t>
            </a:r>
          </a:p>
          <a:p>
            <a:r>
              <a:rPr lang="ru-RU" sz="1900" dirty="0"/>
              <a:t>З 124 поверху </a:t>
            </a:r>
            <a:r>
              <a:rPr lang="ru-RU" sz="1900" dirty="0" err="1"/>
              <a:t>працюють</a:t>
            </a:r>
            <a:r>
              <a:rPr lang="ru-RU" sz="1900" dirty="0"/>
              <a:t> </a:t>
            </a:r>
            <a:r>
              <a:rPr lang="ru-RU" sz="1900" dirty="0" err="1"/>
              <a:t>двоповерхові</a:t>
            </a:r>
            <a:r>
              <a:rPr lang="ru-RU" sz="1900" dirty="0"/>
              <a:t> </a:t>
            </a:r>
            <a:r>
              <a:rPr lang="ru-RU" sz="1900" dirty="0" err="1"/>
              <a:t>оглядові</a:t>
            </a:r>
            <a:r>
              <a:rPr lang="ru-RU" sz="1900" dirty="0"/>
              <a:t> </a:t>
            </a:r>
            <a:r>
              <a:rPr lang="ru-RU" sz="1900" dirty="0" err="1"/>
              <a:t>ліфти</a:t>
            </a:r>
            <a:r>
              <a:rPr lang="ru-RU" sz="1900" dirty="0"/>
              <a:t> — вони </a:t>
            </a:r>
            <a:r>
              <a:rPr lang="ru-RU" sz="1900" dirty="0" err="1"/>
              <a:t>вміщають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12 до 14 </a:t>
            </a:r>
            <a:r>
              <a:rPr lang="ru-RU" sz="1900" dirty="0" err="1"/>
              <a:t>осіб</a:t>
            </a:r>
            <a:r>
              <a:rPr lang="ru-RU" sz="1900" dirty="0"/>
              <a:t>. </a:t>
            </a:r>
            <a:r>
              <a:rPr lang="ru-RU" sz="1900" dirty="0" err="1"/>
              <a:t>Швидкість</a:t>
            </a:r>
            <a:r>
              <a:rPr lang="ru-RU" sz="1900" dirty="0"/>
              <a:t> </a:t>
            </a:r>
            <a:r>
              <a:rPr lang="ru-RU" sz="1900" dirty="0" err="1"/>
              <a:t>підйому</a:t>
            </a:r>
            <a:r>
              <a:rPr lang="ru-RU" sz="1900" dirty="0"/>
              <a:t> — 10 </a:t>
            </a:r>
            <a:r>
              <a:rPr lang="ru-RU" sz="1900" dirty="0" err="1"/>
              <a:t>метрів</a:t>
            </a:r>
            <a:r>
              <a:rPr lang="ru-RU" sz="1900" dirty="0"/>
              <a:t> на секунду.</a:t>
            </a:r>
          </a:p>
          <a:p>
            <a:r>
              <a:rPr lang="ru-RU" sz="1900" dirty="0"/>
              <a:t>Для </a:t>
            </a:r>
            <a:r>
              <a:rPr lang="ru-RU" sz="1900" dirty="0" err="1"/>
              <a:t>будівництва</a:t>
            </a:r>
            <a:r>
              <a:rPr lang="ru-RU" sz="1900" dirty="0"/>
              <a:t> </a:t>
            </a:r>
            <a:r>
              <a:rPr lang="ru-RU" sz="1900" dirty="0" err="1"/>
              <a:t>вежі</a:t>
            </a:r>
            <a:r>
              <a:rPr lang="ru-RU" sz="1900" dirty="0"/>
              <a:t> </a:t>
            </a:r>
            <a:r>
              <a:rPr lang="ru-RU" sz="1900" dirty="0" err="1"/>
              <a:t>знадобилося</a:t>
            </a:r>
            <a:r>
              <a:rPr lang="ru-RU" sz="1900" dirty="0"/>
              <a:t> 31400 </a:t>
            </a:r>
            <a:r>
              <a:rPr lang="ru-RU" sz="1900" dirty="0" err="1"/>
              <a:t>кубічних</a:t>
            </a:r>
            <a:r>
              <a:rPr lang="ru-RU" sz="1900" dirty="0"/>
              <a:t> </a:t>
            </a:r>
            <a:r>
              <a:rPr lang="ru-RU" sz="1900" dirty="0" err="1"/>
              <a:t>метрів</a:t>
            </a:r>
            <a:r>
              <a:rPr lang="ru-RU" sz="1900" dirty="0"/>
              <a:t> бетону та 330000 тонн </a:t>
            </a:r>
            <a:r>
              <a:rPr lang="ru-RU" sz="1900" dirty="0" err="1"/>
              <a:t>сталевої</a:t>
            </a:r>
            <a:r>
              <a:rPr lang="ru-RU" sz="1900" dirty="0"/>
              <a:t> </a:t>
            </a:r>
            <a:r>
              <a:rPr lang="ru-RU" sz="1900" dirty="0" err="1"/>
              <a:t>арматури</a:t>
            </a:r>
            <a:r>
              <a:rPr lang="ru-RU" sz="1900" dirty="0"/>
              <a:t>.</a:t>
            </a:r>
          </a:p>
          <a:p>
            <a:r>
              <a:rPr lang="ru-RU" sz="1900" dirty="0"/>
              <a:t>Вежа </a:t>
            </a:r>
            <a:r>
              <a:rPr lang="ru-RU" sz="1900" dirty="0" err="1"/>
              <a:t>розташована</a:t>
            </a:r>
            <a:r>
              <a:rPr lang="ru-RU" sz="1900" dirty="0"/>
              <a:t> в </a:t>
            </a:r>
            <a:r>
              <a:rPr lang="ru-RU" sz="1900" dirty="0" err="1"/>
              <a:t>центрі</a:t>
            </a:r>
            <a:r>
              <a:rPr lang="ru-RU" sz="1900" dirty="0"/>
              <a:t> штучного озера.</a:t>
            </a:r>
          </a:p>
          <a:p>
            <a:r>
              <a:rPr lang="ru-RU" sz="1900" dirty="0"/>
              <a:t>У </a:t>
            </a:r>
            <a:r>
              <a:rPr lang="ru-RU" sz="1900" dirty="0" err="1"/>
              <a:t>Бурдж</a:t>
            </a:r>
            <a:r>
              <a:rPr lang="ru-RU" sz="1900" dirty="0"/>
              <a:t> </a:t>
            </a:r>
            <a:r>
              <a:rPr lang="ru-RU" sz="1900" dirty="0" err="1"/>
              <a:t>Халіфа</a:t>
            </a:r>
            <a:r>
              <a:rPr lang="ru-RU" sz="1900" dirty="0"/>
              <a:t> є </a:t>
            </a:r>
            <a:r>
              <a:rPr lang="ru-RU" sz="1900" dirty="0" err="1"/>
              <a:t>декілька</a:t>
            </a:r>
            <a:r>
              <a:rPr lang="ru-RU" sz="1900" dirty="0"/>
              <a:t> </a:t>
            </a:r>
            <a:r>
              <a:rPr lang="ru-RU" sz="1900" dirty="0" err="1"/>
              <a:t>рекреаційних</a:t>
            </a:r>
            <a:r>
              <a:rPr lang="ru-RU" sz="1900" dirty="0"/>
              <a:t> зон для </a:t>
            </a:r>
            <a:r>
              <a:rPr lang="ru-RU" sz="1900" dirty="0" err="1"/>
              <a:t>відпочинку</a:t>
            </a:r>
            <a:r>
              <a:rPr lang="ru-RU" sz="1900" dirty="0"/>
              <a:t> </a:t>
            </a:r>
            <a:r>
              <a:rPr lang="ru-RU" sz="1900" dirty="0" err="1"/>
              <a:t>відвідувачів</a:t>
            </a:r>
            <a:r>
              <a:rPr lang="ru-RU" sz="1900" dirty="0"/>
              <a:t> — на 43, 76, 123 </a:t>
            </a:r>
            <a:r>
              <a:rPr lang="ru-RU" sz="1900" dirty="0" err="1"/>
              <a:t>поверхах</a:t>
            </a:r>
            <a:r>
              <a:rPr lang="ru-RU" sz="1900" dirty="0"/>
              <a:t> </a:t>
            </a:r>
            <a:r>
              <a:rPr lang="ru-RU" sz="1900" dirty="0" err="1"/>
              <a:t>розташовуються</a:t>
            </a:r>
            <a:r>
              <a:rPr lang="ru-RU" sz="1900" dirty="0"/>
              <a:t> </a:t>
            </a:r>
            <a:r>
              <a:rPr lang="ru-RU" sz="1900" dirty="0" err="1"/>
              <a:t>фітнес</a:t>
            </a:r>
            <a:r>
              <a:rPr lang="ru-RU" sz="1900" dirty="0"/>
              <a:t> і </a:t>
            </a:r>
            <a:r>
              <a:rPr lang="ru-RU" sz="1900" dirty="0" err="1"/>
              <a:t>спа</a:t>
            </a:r>
            <a:r>
              <a:rPr lang="ru-RU" sz="1900" dirty="0"/>
              <a:t>, а на 43 і 76 </a:t>
            </a:r>
            <a:r>
              <a:rPr lang="ru-RU" sz="1900" dirty="0" err="1"/>
              <a:t>розташовані</a:t>
            </a:r>
            <a:r>
              <a:rPr lang="ru-RU" sz="1900" dirty="0"/>
              <a:t> </a:t>
            </a:r>
            <a:r>
              <a:rPr lang="ru-RU" sz="1900" dirty="0" err="1"/>
              <a:t>басейни</a:t>
            </a:r>
            <a:r>
              <a:rPr lang="ru-RU" sz="1900" dirty="0"/>
              <a:t> (</a:t>
            </a:r>
            <a:r>
              <a:rPr lang="ru-RU" sz="1900" dirty="0" err="1"/>
              <a:t>найвищі</a:t>
            </a:r>
            <a:r>
              <a:rPr lang="ru-RU" sz="1900" dirty="0"/>
              <a:t> у </a:t>
            </a:r>
            <a:r>
              <a:rPr lang="ru-RU" sz="1900" dirty="0" err="1"/>
              <a:t>світі</a:t>
            </a:r>
            <a:r>
              <a:rPr lang="ru-RU" sz="1900" dirty="0"/>
              <a:t>), </a:t>
            </a:r>
            <a:r>
              <a:rPr lang="ru-RU" sz="1900" dirty="0" err="1"/>
              <a:t>кімнати</a:t>
            </a:r>
            <a:r>
              <a:rPr lang="ru-RU" sz="1900" dirty="0"/>
              <a:t> для </a:t>
            </a:r>
            <a:r>
              <a:rPr lang="ru-RU" sz="1900" dirty="0" err="1"/>
              <a:t>відпочинку</a:t>
            </a:r>
            <a:r>
              <a:rPr lang="ru-RU" sz="1900" dirty="0"/>
              <a:t> та </a:t>
            </a:r>
            <a:r>
              <a:rPr lang="ru-RU" sz="1900" dirty="0" err="1"/>
              <a:t>інших</a:t>
            </a:r>
            <a:r>
              <a:rPr lang="ru-RU" sz="1900" dirty="0"/>
              <a:t> </a:t>
            </a:r>
            <a:r>
              <a:rPr lang="ru-RU" sz="1900" dirty="0" err="1"/>
              <a:t>заходів</a:t>
            </a:r>
            <a:r>
              <a:rPr lang="ru-RU" sz="1900" dirty="0"/>
              <a:t>.</a:t>
            </a:r>
          </a:p>
          <a:p>
            <a:endParaRPr lang="ru-RU" sz="14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 descr="C:\Users\Админ\Desktop\презентацыя\1274791245_0_1d022_e8de3a85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03244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0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Храм лотоса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 Храм Лотоса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. Свою </a:t>
            </a:r>
            <a:r>
              <a:rPr lang="ru-RU" dirty="0" err="1"/>
              <a:t>назву</a:t>
            </a:r>
            <a:r>
              <a:rPr lang="ru-RU" dirty="0"/>
              <a:t> Храм </a:t>
            </a:r>
            <a:r>
              <a:rPr lang="ru-RU" dirty="0" err="1"/>
              <a:t>отримав</a:t>
            </a:r>
            <a:r>
              <a:rPr lang="ru-RU" dirty="0"/>
              <a:t> на честь </a:t>
            </a:r>
            <a:r>
              <a:rPr lang="ru-RU" dirty="0" err="1"/>
              <a:t>квітки</a:t>
            </a:r>
            <a:r>
              <a:rPr lang="ru-RU" dirty="0"/>
              <a:t> Лотоса - одного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err="1"/>
              <a:t>Індуїзму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Бахаитский</a:t>
            </a:r>
            <a:r>
              <a:rPr lang="ru-RU" dirty="0"/>
              <a:t> </a:t>
            </a:r>
            <a:r>
              <a:rPr lang="ru-RU" dirty="0" err="1"/>
              <a:t>молитовний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в 1986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дивовижної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став </a:t>
            </a:r>
            <a:r>
              <a:rPr lang="ru-RU" dirty="0" err="1"/>
              <a:t>Фаріборз</a:t>
            </a:r>
            <a:r>
              <a:rPr lang="ru-RU" dirty="0"/>
              <a:t> </a:t>
            </a:r>
            <a:r>
              <a:rPr lang="ru-RU" dirty="0" err="1"/>
              <a:t>Сахба</a:t>
            </a:r>
            <a:r>
              <a:rPr lang="ru-RU" dirty="0"/>
              <a:t>. </a:t>
            </a:r>
            <a:r>
              <a:rPr lang="ru-RU" dirty="0" err="1"/>
              <a:t>Раніше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храму </a:t>
            </a:r>
            <a:r>
              <a:rPr lang="ru-RU" dirty="0" err="1"/>
              <a:t>знаходилося</a:t>
            </a:r>
            <a:r>
              <a:rPr lang="ru-RU" dirty="0"/>
              <a:t> </a:t>
            </a:r>
            <a:r>
              <a:rPr lang="ru-RU" dirty="0" err="1"/>
              <a:t>легендарне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Баха </a:t>
            </a:r>
            <a:r>
              <a:rPr lang="ru-RU" dirty="0" err="1"/>
              <a:t>Пур</a:t>
            </a:r>
            <a:r>
              <a:rPr lang="ru-RU" dirty="0"/>
              <a:t> (в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хінді</a:t>
            </a:r>
            <a:r>
              <a:rPr lang="ru-RU" dirty="0"/>
              <a:t> «</a:t>
            </a:r>
            <a:r>
              <a:rPr lang="ru-RU" dirty="0" err="1"/>
              <a:t>Житло</a:t>
            </a:r>
            <a:r>
              <a:rPr lang="ru-RU" dirty="0"/>
              <a:t> Баха»).</a:t>
            </a:r>
          </a:p>
          <a:p>
            <a:endParaRPr lang="ru-RU" dirty="0"/>
          </a:p>
        </p:txBody>
      </p:sp>
      <p:pic>
        <p:nvPicPr>
          <p:cNvPr id="19458" name="Picture 2" descr="C:\Users\Админ\Desktop\презентацыя\l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25" y="116632"/>
            <a:ext cx="5280323" cy="39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дмин\Desktop\презентацыя\0a2b44281f47a621f826ebf628732d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01" y="2780928"/>
            <a:ext cx="5356447" cy="40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12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Біо</a:t>
            </a:r>
            <a:r>
              <a:rPr lang="uk-UA" dirty="0" smtClean="0"/>
              <a:t> Дім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 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Наукальпан</a:t>
            </a:r>
            <a:r>
              <a:rPr lang="ru-RU" dirty="0"/>
              <a:t>-де-</a:t>
            </a:r>
            <a:r>
              <a:rPr lang="ru-RU" dirty="0" err="1"/>
              <a:t>Хуарес</a:t>
            </a:r>
            <a:r>
              <a:rPr lang="ru-RU" dirty="0"/>
              <a:t> в 2006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оригінальна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з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Наутілус</a:t>
            </a:r>
            <a:r>
              <a:rPr lang="ru-RU" dirty="0"/>
              <a:t>.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раковини</a:t>
            </a:r>
            <a:r>
              <a:rPr lang="ru-RU" dirty="0"/>
              <a:t> </a:t>
            </a:r>
            <a:r>
              <a:rPr lang="ru-RU" dirty="0" err="1"/>
              <a:t>молюска</a:t>
            </a:r>
            <a:r>
              <a:rPr lang="ru-RU" dirty="0"/>
              <a:t> став </a:t>
            </a:r>
            <a:r>
              <a:rPr lang="ru-RU" dirty="0" err="1"/>
              <a:t>Хав'єр</a:t>
            </a:r>
            <a:r>
              <a:rPr lang="ru-RU" dirty="0"/>
              <a:t> </a:t>
            </a:r>
            <a:r>
              <a:rPr lang="ru-RU" dirty="0" err="1"/>
              <a:t>Сеносиан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природа,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форму і </a:t>
            </a:r>
            <a:r>
              <a:rPr lang="ru-RU" dirty="0" err="1"/>
              <a:t>втілив</a:t>
            </a:r>
            <a:r>
              <a:rPr lang="ru-RU" dirty="0"/>
              <a:t> в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архітектурний</a:t>
            </a:r>
            <a:endParaRPr lang="ru-RU" dirty="0"/>
          </a:p>
          <a:p>
            <a:endParaRPr lang="ru-RU" dirty="0"/>
          </a:p>
        </p:txBody>
      </p:sp>
      <p:pic>
        <p:nvPicPr>
          <p:cNvPr id="20482" name="Picture 2" descr="C:\Users\Админ\Desktop\презентацыя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4662636" cy="31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Админ\Desktop\презентацыя\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896544" cy="32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6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Кривий будинок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"</a:t>
            </a:r>
            <a:r>
              <a:rPr lang="ru-RU" dirty="0" err="1"/>
              <a:t>Кривий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" </a:t>
            </a:r>
            <a:r>
              <a:rPr lang="ru-RU" dirty="0" err="1"/>
              <a:t>запроектували</a:t>
            </a:r>
            <a:r>
              <a:rPr lang="ru-RU" dirty="0"/>
              <a:t> і </a:t>
            </a:r>
            <a:r>
              <a:rPr lang="ru-RU" dirty="0" err="1"/>
              <a:t>побудували</a:t>
            </a:r>
            <a:r>
              <a:rPr lang="ru-RU" dirty="0"/>
              <a:t> в 2004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Сопот</a:t>
            </a:r>
            <a:r>
              <a:rPr lang="ru-RU" dirty="0"/>
              <a:t> (</a:t>
            </a:r>
            <a:r>
              <a:rPr lang="ru-RU" dirty="0" err="1"/>
              <a:t>Польща</a:t>
            </a:r>
            <a:r>
              <a:rPr lang="ru-RU" dirty="0"/>
              <a:t>) два </a:t>
            </a:r>
            <a:r>
              <a:rPr lang="ru-RU" dirty="0" err="1"/>
              <a:t>архітектора</a:t>
            </a:r>
            <a:r>
              <a:rPr lang="ru-RU" dirty="0"/>
              <a:t> - </a:t>
            </a:r>
            <a:r>
              <a:rPr lang="ru-RU" dirty="0" err="1"/>
              <a:t>Шопотинский</a:t>
            </a:r>
            <a:r>
              <a:rPr lang="ru-RU" dirty="0"/>
              <a:t> і </a:t>
            </a:r>
            <a:r>
              <a:rPr lang="ru-RU" dirty="0" err="1"/>
              <a:t>Зелевской</a:t>
            </a:r>
            <a:r>
              <a:rPr lang="ru-RU" dirty="0"/>
              <a:t>.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проекту </a:t>
            </a:r>
            <a:r>
              <a:rPr lang="ru-RU" dirty="0" err="1"/>
              <a:t>архітекторів</a:t>
            </a:r>
            <a:r>
              <a:rPr lang="ru-RU" dirty="0"/>
              <a:t> </a:t>
            </a:r>
            <a:r>
              <a:rPr lang="ru-RU" dirty="0" err="1"/>
              <a:t>надихнули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художника та фотографа </a:t>
            </a:r>
            <a:r>
              <a:rPr lang="ru-RU" dirty="0" err="1"/>
              <a:t>П'єра</a:t>
            </a:r>
            <a:r>
              <a:rPr lang="ru-RU" dirty="0"/>
              <a:t> Оскара </a:t>
            </a:r>
            <a:r>
              <a:rPr lang="ru-RU" dirty="0" err="1"/>
              <a:t>Дальберга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старовинні</a:t>
            </a:r>
            <a:r>
              <a:rPr lang="ru-RU" dirty="0"/>
              <a:t> </a:t>
            </a:r>
            <a:r>
              <a:rPr lang="ru-RU" dirty="0" err="1"/>
              <a:t>казкові</a:t>
            </a:r>
            <a:r>
              <a:rPr lang="ru-RU" dirty="0"/>
              <a:t> </a:t>
            </a:r>
            <a:r>
              <a:rPr lang="ru-RU" dirty="0" err="1"/>
              <a:t>легенди</a:t>
            </a:r>
            <a:r>
              <a:rPr lang="ru-RU" dirty="0"/>
              <a:t> та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деконструктивізму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Слідуючи</a:t>
            </a:r>
            <a:r>
              <a:rPr lang="ru-RU" dirty="0"/>
              <a:t> </a:t>
            </a:r>
            <a:r>
              <a:rPr lang="ru-RU" dirty="0" err="1"/>
              <a:t>висловом</a:t>
            </a:r>
            <a:r>
              <a:rPr lang="ru-RU" dirty="0"/>
              <a:t> "в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і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", </a:t>
            </a:r>
            <a:r>
              <a:rPr lang="ru-RU" dirty="0" err="1"/>
              <a:t>архітектори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максимально </a:t>
            </a:r>
            <a:r>
              <a:rPr lang="ru-RU" dirty="0" err="1"/>
              <a:t>наблизити</a:t>
            </a:r>
            <a:r>
              <a:rPr lang="ru-RU" dirty="0"/>
              <a:t> </a:t>
            </a:r>
            <a:r>
              <a:rPr lang="ru-RU" dirty="0" err="1"/>
              <a:t>архітектуру</a:t>
            </a:r>
            <a:r>
              <a:rPr lang="ru-RU" dirty="0"/>
              <a:t> до </a:t>
            </a:r>
            <a:r>
              <a:rPr lang="ru-RU" dirty="0" err="1"/>
              <a:t>природи</a:t>
            </a:r>
            <a:r>
              <a:rPr lang="ru-RU" dirty="0"/>
              <a:t>.</a:t>
            </a:r>
          </a:p>
        </p:txBody>
      </p:sp>
      <p:pic>
        <p:nvPicPr>
          <p:cNvPr id="21506" name="Picture 2" descr="C:\Users\Админ\Desktop\презентацыя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764360" cy="34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Админ\Desktop\презентацыя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54" y="3491752"/>
            <a:ext cx="4296308" cy="32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31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Будинок </a:t>
            </a:r>
            <a:r>
              <a:rPr lang="uk-UA" dirty="0" err="1" smtClean="0"/>
              <a:t>Пьєра</a:t>
            </a:r>
            <a:r>
              <a:rPr lang="uk-UA" dirty="0" smtClean="0"/>
              <a:t> Кардена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П'єра</a:t>
            </a:r>
            <a:r>
              <a:rPr lang="ru-RU" dirty="0"/>
              <a:t> Кардена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зведений</a:t>
            </a:r>
            <a:r>
              <a:rPr lang="ru-RU" dirty="0"/>
              <a:t> в 1960-х роках </a:t>
            </a:r>
            <a:r>
              <a:rPr lang="ru-RU" dirty="0" err="1"/>
              <a:t>фінським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Антті</a:t>
            </a:r>
            <a:r>
              <a:rPr lang="ru-RU" dirty="0"/>
              <a:t> </a:t>
            </a:r>
            <a:r>
              <a:rPr lang="ru-RU" dirty="0" err="1"/>
              <a:t>Ловага</a:t>
            </a:r>
            <a:r>
              <a:rPr lang="ru-RU" dirty="0"/>
              <a:t>. Але і в наш час особняк Кардена </a:t>
            </a:r>
            <a:r>
              <a:rPr lang="ru-RU" dirty="0" err="1"/>
              <a:t>зберігає</a:t>
            </a:r>
            <a:r>
              <a:rPr lang="ru-RU" dirty="0"/>
              <a:t> свою </a:t>
            </a:r>
            <a:r>
              <a:rPr lang="ru-RU" dirty="0" err="1"/>
              <a:t>актуальність</a:t>
            </a:r>
            <a:r>
              <a:rPr lang="ru-RU" dirty="0"/>
              <a:t>, так як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почали </a:t>
            </a:r>
            <a:r>
              <a:rPr lang="ru-RU" dirty="0" err="1"/>
              <a:t>зводити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недавно. Форма </a:t>
            </a:r>
            <a:r>
              <a:rPr lang="ru-RU" dirty="0" err="1"/>
              <a:t>споруди</a:t>
            </a:r>
            <a:r>
              <a:rPr lang="ru-RU" dirty="0"/>
              <a:t> схожа на купу </a:t>
            </a:r>
            <a:r>
              <a:rPr lang="ru-RU" dirty="0" err="1"/>
              <a:t>величезних</a:t>
            </a:r>
            <a:r>
              <a:rPr lang="ru-RU" dirty="0"/>
              <a:t>, хаотично </a:t>
            </a:r>
            <a:r>
              <a:rPr lang="ru-RU" dirty="0" err="1"/>
              <a:t>розкиданих</a:t>
            </a:r>
            <a:r>
              <a:rPr lang="ru-RU" dirty="0"/>
              <a:t> </a:t>
            </a:r>
            <a:r>
              <a:rPr lang="ru-RU" dirty="0" err="1"/>
              <a:t>земляних</a:t>
            </a:r>
            <a:r>
              <a:rPr lang="ru-RU" dirty="0"/>
              <a:t> </a:t>
            </a:r>
            <a:r>
              <a:rPr lang="ru-RU" dirty="0" err="1"/>
              <a:t>бульбашок</a:t>
            </a:r>
            <a:r>
              <a:rPr lang="ru-RU" dirty="0"/>
              <a:t>, яка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поєднується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мальовничим</a:t>
            </a:r>
            <a:r>
              <a:rPr lang="ru-RU" dirty="0"/>
              <a:t> ландшафтом.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лазурному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Рив'єри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Ніццою</a:t>
            </a:r>
            <a:r>
              <a:rPr lang="ru-RU" dirty="0"/>
              <a:t> і </a:t>
            </a:r>
            <a:r>
              <a:rPr lang="ru-RU" dirty="0" err="1"/>
              <a:t>оточений</a:t>
            </a:r>
            <a:r>
              <a:rPr lang="ru-RU" dirty="0"/>
              <a:t> </a:t>
            </a:r>
            <a:r>
              <a:rPr lang="ru-RU" dirty="0" err="1"/>
              <a:t>дубовими</a:t>
            </a:r>
            <a:r>
              <a:rPr lang="ru-RU" dirty="0"/>
              <a:t> </a:t>
            </a:r>
            <a:r>
              <a:rPr lang="ru-RU" dirty="0" err="1"/>
              <a:t>лісами</a:t>
            </a:r>
            <a:r>
              <a:rPr lang="ru-RU" dirty="0"/>
              <a:t>.</a:t>
            </a:r>
          </a:p>
        </p:txBody>
      </p:sp>
      <p:pic>
        <p:nvPicPr>
          <p:cNvPr id="22530" name="Picture 2" descr="C:\Users\Админ\Desktop\презентацыя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7186"/>
            <a:ext cx="48827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Админ\Desktop\презентацыя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89" y="2780928"/>
            <a:ext cx="4594701" cy="39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0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Дім Корзинка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Дейв </a:t>
            </a:r>
            <a:r>
              <a:rPr lang="ru-RU" dirty="0" err="1"/>
              <a:t>Лонгэбергер</a:t>
            </a:r>
            <a:r>
              <a:rPr lang="ru-RU" dirty="0"/>
              <a:t>, будучи </a:t>
            </a:r>
            <a:r>
              <a:rPr lang="ru-RU" dirty="0" err="1"/>
              <a:t>проникливим</a:t>
            </a:r>
            <a:r>
              <a:rPr lang="ru-RU" dirty="0"/>
              <a:t> </a:t>
            </a:r>
            <a:r>
              <a:rPr lang="ru-RU" dirty="0" err="1"/>
              <a:t>бізнесменом</a:t>
            </a:r>
            <a:r>
              <a:rPr lang="ru-RU" dirty="0"/>
              <a:t>, </a:t>
            </a:r>
            <a:r>
              <a:rPr lang="ru-RU" dirty="0" err="1"/>
              <a:t>зрозумів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американців</a:t>
            </a:r>
            <a:r>
              <a:rPr lang="ru-RU" dirty="0"/>
              <a:t> до </a:t>
            </a:r>
            <a:r>
              <a:rPr lang="ru-RU" dirty="0" err="1"/>
              <a:t>заміського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принести великий </a:t>
            </a:r>
            <a:r>
              <a:rPr lang="ru-RU" dirty="0" err="1"/>
              <a:t>прибуток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компанію</a:t>
            </a:r>
            <a:r>
              <a:rPr lang="ru-RU" dirty="0"/>
              <a:t> з продажу </a:t>
            </a:r>
            <a:r>
              <a:rPr lang="ru-RU" dirty="0" err="1"/>
              <a:t>товарів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 на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виявилася</a:t>
            </a:r>
            <a:r>
              <a:rPr lang="ru-RU" dirty="0"/>
              <a:t> </a:t>
            </a:r>
            <a:r>
              <a:rPr lang="ru-RU" dirty="0" err="1"/>
              <a:t>кошик</a:t>
            </a:r>
            <a:r>
              <a:rPr lang="ru-RU" dirty="0"/>
              <a:t> для </a:t>
            </a:r>
            <a:r>
              <a:rPr lang="ru-RU" dirty="0" err="1"/>
              <a:t>пікніка</a:t>
            </a:r>
            <a:r>
              <a:rPr lang="ru-RU" dirty="0"/>
              <a:t>. Дейв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увічнити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 товару,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привів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успіху</a:t>
            </a:r>
            <a:r>
              <a:rPr lang="ru-RU" dirty="0"/>
              <a:t> і </a:t>
            </a:r>
            <a:r>
              <a:rPr lang="ru-RU" dirty="0" err="1"/>
              <a:t>приніс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. Дейв </a:t>
            </a:r>
            <a:r>
              <a:rPr lang="ru-RU" dirty="0" err="1"/>
              <a:t>Лонгэбергер</a:t>
            </a:r>
            <a:r>
              <a:rPr lang="ru-RU" dirty="0"/>
              <a:t> </a:t>
            </a:r>
            <a:r>
              <a:rPr lang="ru-RU" dirty="0" err="1"/>
              <a:t>замовив</a:t>
            </a:r>
            <a:r>
              <a:rPr lang="ru-RU" dirty="0"/>
              <a:t> проект штаб-</a:t>
            </a:r>
            <a:r>
              <a:rPr lang="ru-RU" dirty="0" err="1"/>
              <a:t>квартири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кошика</a:t>
            </a:r>
            <a:r>
              <a:rPr lang="ru-RU" dirty="0"/>
              <a:t>,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18000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обійшлося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в 30 млн. </a:t>
            </a:r>
            <a:r>
              <a:rPr lang="ru-RU" dirty="0" err="1"/>
              <a:t>доларів</a:t>
            </a:r>
            <a:r>
              <a:rPr lang="ru-RU" dirty="0"/>
              <a:t>.</a:t>
            </a:r>
          </a:p>
        </p:txBody>
      </p:sp>
      <p:pic>
        <p:nvPicPr>
          <p:cNvPr id="23554" name="Picture 2" descr="C:\Users\Админ\Desktop\презентацыя\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76249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Админ\Desktop\презентацыя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4896544" cy="32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0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Кубік</a:t>
            </a:r>
            <a:r>
              <a:rPr lang="uk-UA" dirty="0" smtClean="0"/>
              <a:t> </a:t>
            </a:r>
            <a:r>
              <a:rPr lang="uk-UA" dirty="0" err="1" smtClean="0"/>
              <a:t>хаус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Кубічний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запроектовано</a:t>
            </a:r>
            <a:r>
              <a:rPr lang="ru-RU" dirty="0"/>
              <a:t> в </a:t>
            </a:r>
            <a:r>
              <a:rPr lang="ru-RU" dirty="0" err="1"/>
              <a:t>Хельмонде</a:t>
            </a:r>
            <a:r>
              <a:rPr lang="ru-RU" dirty="0"/>
              <a:t> в 1984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є </a:t>
            </a:r>
            <a:r>
              <a:rPr lang="ru-RU" dirty="0" err="1"/>
              <a:t>Піт</a:t>
            </a:r>
            <a:r>
              <a:rPr lang="ru-RU" dirty="0"/>
              <a:t> </a:t>
            </a:r>
            <a:r>
              <a:rPr lang="ru-RU" dirty="0" err="1"/>
              <a:t>Блом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проекту </a:t>
            </a:r>
            <a:r>
              <a:rPr lang="ru-RU" dirty="0" err="1"/>
              <a:t>була</a:t>
            </a:r>
            <a:r>
              <a:rPr lang="ru-RU" dirty="0"/>
              <a:t> думка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, схожий на дерево (крона (куб) + </a:t>
            </a:r>
            <a:r>
              <a:rPr lang="ru-RU" dirty="0" err="1"/>
              <a:t>прямокутний</a:t>
            </a:r>
            <a:r>
              <a:rPr lang="ru-RU" dirty="0"/>
              <a:t> </a:t>
            </a:r>
            <a:r>
              <a:rPr lang="ru-RU" dirty="0" err="1"/>
              <a:t>стовбур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Система таких </a:t>
            </a:r>
            <a:r>
              <a:rPr lang="ru-RU" dirty="0" err="1"/>
              <a:t>кубічних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ліс</a:t>
            </a:r>
            <a:r>
              <a:rPr lang="ru-RU" dirty="0"/>
              <a:t>.</a:t>
            </a:r>
          </a:p>
        </p:txBody>
      </p:sp>
      <p:pic>
        <p:nvPicPr>
          <p:cNvPr id="24578" name="Picture 2" descr="C:\Users\Админ\Desktop\презентацыя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040560" cy="33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Админ\Desktop\презентацыя\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16139"/>
            <a:ext cx="5040560" cy="33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35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smtClean="0"/>
              <a:t>за увагу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3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Бурдж</a:t>
            </a:r>
            <a:r>
              <a:rPr lang="uk-UA" b="1" dirty="0" smtClean="0"/>
              <a:t> Халіфа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929528" cy="5133168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/>
              <a:t>Форма плану </a:t>
            </a:r>
            <a:r>
              <a:rPr lang="ru-RU" sz="1800" dirty="0" err="1"/>
              <a:t>будівлі</a:t>
            </a:r>
            <a:r>
              <a:rPr lang="ru-RU" sz="1800" dirty="0"/>
              <a:t> (три </a:t>
            </a:r>
            <a:r>
              <a:rPr lang="ru-RU" sz="1800" dirty="0" err="1"/>
              <a:t>промені</a:t>
            </a:r>
            <a:r>
              <a:rPr lang="ru-RU" sz="1800" dirty="0"/>
              <a:t> </a:t>
            </a:r>
            <a:r>
              <a:rPr lang="ru-RU" sz="1800" dirty="0" err="1"/>
              <a:t>виходять</a:t>
            </a:r>
            <a:r>
              <a:rPr lang="ru-RU" sz="1800" dirty="0"/>
              <a:t> з центру) — заснована на </a:t>
            </a:r>
            <a:r>
              <a:rPr lang="ru-RU" sz="1800" dirty="0" err="1"/>
              <a:t>бутоні</a:t>
            </a:r>
            <a:r>
              <a:rPr lang="ru-RU" sz="1800" dirty="0"/>
              <a:t> </a:t>
            </a:r>
            <a:r>
              <a:rPr lang="ru-RU" sz="1800" dirty="0" err="1"/>
              <a:t>пустельної</a:t>
            </a:r>
            <a:r>
              <a:rPr lang="ru-RU" sz="1800" dirty="0"/>
              <a:t> </a:t>
            </a:r>
            <a:r>
              <a:rPr lang="ru-RU" sz="1800" dirty="0" err="1"/>
              <a:t>квітки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росте в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регіоні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Найвищий</a:t>
            </a:r>
            <a:r>
              <a:rPr lang="ru-RU" sz="1800" dirty="0"/>
              <a:t> </a:t>
            </a:r>
            <a:r>
              <a:rPr lang="ru-RU" sz="1800" dirty="0" err="1"/>
              <a:t>житловий</a:t>
            </a:r>
            <a:r>
              <a:rPr lang="ru-RU" sz="1800" dirty="0"/>
              <a:t> поверх — 109.</a:t>
            </a:r>
          </a:p>
          <a:p>
            <a:r>
              <a:rPr lang="ru-RU" sz="1800" dirty="0" err="1"/>
              <a:t>Найвищий</a:t>
            </a:r>
            <a:r>
              <a:rPr lang="ru-RU" sz="1800" dirty="0"/>
              <a:t> </a:t>
            </a:r>
            <a:r>
              <a:rPr lang="ru-RU" sz="1800" dirty="0" err="1"/>
              <a:t>оглядовий</a:t>
            </a:r>
            <a:r>
              <a:rPr lang="ru-RU" sz="1800" dirty="0"/>
              <a:t> </a:t>
            </a:r>
            <a:r>
              <a:rPr lang="ru-RU" sz="1800" dirty="0" err="1"/>
              <a:t>майданчик</a:t>
            </a:r>
            <a:r>
              <a:rPr lang="ru-RU" sz="1800" dirty="0"/>
              <a:t> </a:t>
            </a:r>
            <a:r>
              <a:rPr lang="ru-RU" sz="1800" dirty="0" err="1"/>
              <a:t>розташований</a:t>
            </a:r>
            <a:r>
              <a:rPr lang="ru-RU" sz="1800" dirty="0"/>
              <a:t> на 124 </a:t>
            </a:r>
            <a:r>
              <a:rPr lang="ru-RU" sz="1800" dirty="0" err="1"/>
              <a:t>поверсі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Глибина</a:t>
            </a:r>
            <a:r>
              <a:rPr lang="ru-RU" sz="1800" dirty="0"/>
              <a:t> паль фундаменту </a:t>
            </a:r>
            <a:r>
              <a:rPr lang="ru-RU" sz="1800" dirty="0" err="1"/>
              <a:t>більше</a:t>
            </a:r>
            <a:r>
              <a:rPr lang="ru-RU" sz="1800" dirty="0"/>
              <a:t> 50 </a:t>
            </a:r>
            <a:r>
              <a:rPr lang="ru-RU" sz="1800" dirty="0" err="1"/>
              <a:t>метрів</a:t>
            </a:r>
            <a:r>
              <a:rPr lang="ru-RU" sz="1800" dirty="0"/>
              <a:t>.</a:t>
            </a:r>
          </a:p>
          <a:p>
            <a:r>
              <a:rPr lang="ru-RU" sz="1800" dirty="0"/>
              <a:t>Вежа буде </a:t>
            </a:r>
            <a:r>
              <a:rPr lang="ru-RU" sz="1800" dirty="0" err="1"/>
              <a:t>самостійно</a:t>
            </a:r>
            <a:r>
              <a:rPr lang="ru-RU" sz="1800" dirty="0"/>
              <a:t> </a:t>
            </a:r>
            <a:r>
              <a:rPr lang="ru-RU" sz="1800" dirty="0" err="1"/>
              <a:t>повністю</a:t>
            </a:r>
            <a:r>
              <a:rPr lang="ru-RU" sz="1800" dirty="0"/>
              <a:t> </a:t>
            </a:r>
            <a:r>
              <a:rPr lang="ru-RU" sz="1800" dirty="0" err="1"/>
              <a:t>виробляти</a:t>
            </a:r>
            <a:r>
              <a:rPr lang="ru-RU" sz="1800" dirty="0"/>
              <a:t> </a:t>
            </a:r>
            <a:r>
              <a:rPr lang="ru-RU" sz="1800" dirty="0" err="1"/>
              <a:t>електроенергію</a:t>
            </a:r>
            <a:r>
              <a:rPr lang="ru-RU" sz="1800" dirty="0"/>
              <a:t> для себе: для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будуть</a:t>
            </a:r>
            <a:r>
              <a:rPr lang="ru-RU" sz="1800" dirty="0"/>
              <a:t> </a:t>
            </a:r>
            <a:r>
              <a:rPr lang="ru-RU" sz="1800" dirty="0" err="1"/>
              <a:t>використовуватися</a:t>
            </a:r>
            <a:r>
              <a:rPr lang="ru-RU" sz="1800" dirty="0"/>
              <a:t> 61-метрова </a:t>
            </a:r>
            <a:r>
              <a:rPr lang="ru-RU" sz="1800" dirty="0" err="1"/>
              <a:t>вітряна</a:t>
            </a:r>
            <a:r>
              <a:rPr lang="ru-RU" sz="1800" dirty="0"/>
              <a:t> </a:t>
            </a:r>
            <a:r>
              <a:rPr lang="ru-RU" sz="1800" dirty="0" err="1"/>
              <a:t>турбіна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масив</a:t>
            </a:r>
            <a:r>
              <a:rPr lang="ru-RU" sz="1800" dirty="0"/>
              <a:t> </a:t>
            </a:r>
            <a:r>
              <a:rPr lang="ru-RU" sz="1800" dirty="0" err="1"/>
              <a:t>сонячних</a:t>
            </a:r>
            <a:r>
              <a:rPr lang="ru-RU" sz="1800" dirty="0"/>
              <a:t> панелей (</a:t>
            </a:r>
            <a:r>
              <a:rPr lang="ru-RU" sz="1800" dirty="0" err="1"/>
              <a:t>частково</a:t>
            </a:r>
            <a:r>
              <a:rPr lang="ru-RU" sz="1800" dirty="0"/>
              <a:t> </a:t>
            </a:r>
            <a:r>
              <a:rPr lang="ru-RU" sz="1800" dirty="0" err="1"/>
              <a:t>розташовуються</a:t>
            </a:r>
            <a:r>
              <a:rPr lang="ru-RU" sz="1800" dirty="0"/>
              <a:t> на </a:t>
            </a:r>
            <a:r>
              <a:rPr lang="ru-RU" sz="1800" dirty="0" err="1"/>
              <a:t>стінах</a:t>
            </a:r>
            <a:r>
              <a:rPr lang="ru-RU" sz="1800" dirty="0"/>
              <a:t> </a:t>
            </a:r>
            <a:r>
              <a:rPr lang="ru-RU" sz="1800" dirty="0" err="1"/>
              <a:t>вежі</a:t>
            </a:r>
            <a:r>
              <a:rPr lang="ru-RU" sz="1800" dirty="0"/>
              <a:t>) </a:t>
            </a:r>
            <a:r>
              <a:rPr lang="ru-RU" sz="1800" dirty="0" err="1"/>
              <a:t>загальною</a:t>
            </a:r>
            <a:r>
              <a:rPr lang="ru-RU" sz="1800" dirty="0"/>
              <a:t> </a:t>
            </a:r>
            <a:r>
              <a:rPr lang="ru-RU" sz="1800" dirty="0" err="1"/>
              <a:t>площею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15 тис. м².</a:t>
            </a:r>
          </a:p>
          <a:p>
            <a:r>
              <a:rPr lang="ru-RU" sz="1800" dirty="0" err="1"/>
              <a:t>Будинок</a:t>
            </a:r>
            <a:r>
              <a:rPr lang="ru-RU" sz="1800" dirty="0"/>
              <a:t> </a:t>
            </a:r>
            <a:r>
              <a:rPr lang="ru-RU" sz="1800" dirty="0" err="1"/>
              <a:t>обладнаний</a:t>
            </a:r>
            <a:r>
              <a:rPr lang="ru-RU" sz="1800" dirty="0"/>
              <a:t> </a:t>
            </a:r>
            <a:r>
              <a:rPr lang="ru-RU" sz="1800" dirty="0" err="1"/>
              <a:t>спеціальним</a:t>
            </a:r>
            <a:r>
              <a:rPr lang="ru-RU" sz="1800" dirty="0"/>
              <a:t> </a:t>
            </a:r>
            <a:r>
              <a:rPr lang="ru-RU" sz="1800" dirty="0" err="1"/>
              <a:t>захистом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сонця</a:t>
            </a:r>
            <a:r>
              <a:rPr lang="ru-RU" sz="1800" dirty="0"/>
              <a:t> і </a:t>
            </a:r>
            <a:r>
              <a:rPr lang="ru-RU" sz="1800" dirty="0" err="1"/>
              <a:t>скляними</a:t>
            </a:r>
            <a:r>
              <a:rPr lang="ru-RU" sz="1800" dirty="0"/>
              <a:t> панелями,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відбивають</a:t>
            </a:r>
            <a:r>
              <a:rPr lang="ru-RU" sz="1800" dirty="0"/>
              <a:t> </a:t>
            </a:r>
            <a:r>
              <a:rPr lang="ru-RU" sz="1800" dirty="0" err="1"/>
              <a:t>світло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зменшать</a:t>
            </a:r>
            <a:r>
              <a:rPr lang="ru-RU" sz="1800" dirty="0"/>
              <a:t> </a:t>
            </a:r>
            <a:r>
              <a:rPr lang="ru-RU" sz="1800" dirty="0" err="1"/>
              <a:t>нагрівання</a:t>
            </a:r>
            <a:r>
              <a:rPr lang="ru-RU" sz="1800" dirty="0"/>
              <a:t> </a:t>
            </a:r>
            <a:r>
              <a:rPr lang="ru-RU" sz="1800" dirty="0" err="1"/>
              <a:t>приміщень</a:t>
            </a:r>
            <a:r>
              <a:rPr lang="ru-RU" sz="1800" dirty="0"/>
              <a:t> </a:t>
            </a:r>
            <a:r>
              <a:rPr lang="ru-RU" sz="1800" dirty="0" err="1"/>
              <a:t>усередині</a:t>
            </a:r>
            <a:r>
              <a:rPr lang="ru-RU" sz="1800" dirty="0"/>
              <a:t> (у </a:t>
            </a:r>
            <a:r>
              <a:rPr lang="ru-RU" sz="1800" dirty="0" err="1"/>
              <a:t>Дубаї</a:t>
            </a:r>
            <a:r>
              <a:rPr lang="ru-RU" sz="1800" dirty="0"/>
              <a:t> </a:t>
            </a:r>
            <a:r>
              <a:rPr lang="ru-RU" sz="1800" dirty="0" err="1"/>
              <a:t>бувають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 до 50 ° </a:t>
            </a:r>
            <a:r>
              <a:rPr lang="en-US" sz="1800" dirty="0"/>
              <a:t>C).</a:t>
            </a:r>
          </a:p>
          <a:p>
            <a:endParaRPr lang="ru-RU" dirty="0"/>
          </a:p>
        </p:txBody>
      </p:sp>
      <p:pic>
        <p:nvPicPr>
          <p:cNvPr id="2050" name="Picture 2" descr="C:\Users\Админ\Desktop\презентацыя\398px-Burj_Khalifa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25613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9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Crystal Cathedral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Кришталевий</a:t>
            </a:r>
            <a:r>
              <a:rPr lang="ru-RU" dirty="0"/>
              <a:t> собор (англ. </a:t>
            </a:r>
            <a:r>
              <a:rPr lang="en-US" dirty="0"/>
              <a:t>Crystal Cathedral) — </a:t>
            </a:r>
            <a:r>
              <a:rPr lang="ru-RU" dirty="0" err="1"/>
              <a:t>протестантський</a:t>
            </a:r>
            <a:r>
              <a:rPr lang="ru-RU" dirty="0"/>
              <a:t> собор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Гарден</a:t>
            </a:r>
            <a:r>
              <a:rPr lang="ru-RU" dirty="0"/>
              <a:t> </a:t>
            </a:r>
            <a:r>
              <a:rPr lang="ru-RU" dirty="0" err="1"/>
              <a:t>Гроув</a:t>
            </a:r>
            <a:r>
              <a:rPr lang="ru-RU" dirty="0"/>
              <a:t>, штат </a:t>
            </a:r>
            <a:r>
              <a:rPr lang="ru-RU" dirty="0" err="1"/>
              <a:t>Каліфорнія</a:t>
            </a:r>
            <a:r>
              <a:rPr lang="ru-RU" dirty="0"/>
              <a:t>. </a:t>
            </a:r>
            <a:r>
              <a:rPr lang="ru-RU" dirty="0" err="1"/>
              <a:t>Архітектор</a:t>
            </a:r>
            <a:r>
              <a:rPr lang="ru-RU" dirty="0"/>
              <a:t> - </a:t>
            </a:r>
            <a:r>
              <a:rPr lang="ru-RU" dirty="0" err="1"/>
              <a:t>Філіп</a:t>
            </a:r>
            <a:r>
              <a:rPr lang="ru-RU" dirty="0"/>
              <a:t> Джонсон. В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10 000 </a:t>
            </a:r>
            <a:r>
              <a:rPr lang="ru-RU" dirty="0" err="1"/>
              <a:t>скляних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. </a:t>
            </a:r>
            <a:r>
              <a:rPr lang="ru-RU" dirty="0" err="1"/>
              <a:t>Вмістимість</a:t>
            </a:r>
            <a:r>
              <a:rPr lang="ru-RU" dirty="0"/>
              <a:t> храму - 2900 </a:t>
            </a:r>
            <a:r>
              <a:rPr lang="ru-RU" dirty="0" err="1"/>
              <a:t>віруючих</a:t>
            </a:r>
            <a:r>
              <a:rPr lang="ru-RU" dirty="0"/>
              <a:t>. Роки </a:t>
            </a:r>
            <a:r>
              <a:rPr lang="ru-RU" dirty="0" err="1"/>
              <a:t>будівництва</a:t>
            </a:r>
            <a:r>
              <a:rPr lang="ru-RU" dirty="0"/>
              <a:t> 1977-1980.У </a:t>
            </a:r>
            <a:r>
              <a:rPr lang="ru-RU" dirty="0" err="1"/>
              <a:t>середині</a:t>
            </a:r>
            <a:r>
              <a:rPr lang="ru-RU" dirty="0"/>
              <a:t> листопада 2011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продана за 57500000 </a:t>
            </a:r>
            <a:r>
              <a:rPr lang="ru-RU" dirty="0" err="1"/>
              <a:t>доларів</a:t>
            </a:r>
            <a:r>
              <a:rPr lang="ru-RU" dirty="0"/>
              <a:t> </a:t>
            </a:r>
            <a:r>
              <a:rPr lang="ru-RU" dirty="0" err="1"/>
              <a:t>римсько-католицької</a:t>
            </a:r>
            <a:r>
              <a:rPr lang="ru-RU" dirty="0"/>
              <a:t> </a:t>
            </a:r>
            <a:r>
              <a:rPr lang="ru-RU" dirty="0" err="1"/>
              <a:t>єпархії</a:t>
            </a:r>
            <a:r>
              <a:rPr lang="ru-RU" dirty="0"/>
              <a:t> </a:t>
            </a:r>
            <a:r>
              <a:rPr lang="ru-RU" dirty="0" err="1"/>
              <a:t>Оріндж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переобладнання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літургійні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буде </a:t>
            </a:r>
            <a:r>
              <a:rPr lang="ru-RU" dirty="0" err="1"/>
              <a:t>використовуватись</a:t>
            </a:r>
            <a:r>
              <a:rPr lang="ru-RU" dirty="0"/>
              <a:t> як </a:t>
            </a:r>
            <a:r>
              <a:rPr lang="ru-RU" dirty="0" err="1"/>
              <a:t>кафедральний</a:t>
            </a:r>
            <a:r>
              <a:rPr lang="ru-RU" dirty="0"/>
              <a:t> собор </a:t>
            </a:r>
            <a:r>
              <a:rPr lang="ru-RU" dirty="0" err="1"/>
              <a:t>римсько-католицької</a:t>
            </a:r>
            <a:r>
              <a:rPr lang="ru-RU" dirty="0"/>
              <a:t> </a:t>
            </a:r>
            <a:r>
              <a:rPr lang="ru-RU" dirty="0" err="1"/>
              <a:t>єпархії</a:t>
            </a:r>
            <a:r>
              <a:rPr lang="ru-RU" dirty="0"/>
              <a:t> </a:t>
            </a:r>
            <a:r>
              <a:rPr lang="ru-RU" dirty="0" err="1"/>
              <a:t>Оріндж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 descr="C:\Users\Админ\Desktop\презентацыя\400px-Crystal_Cathedral_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39"/>
            <a:ext cx="4248472" cy="63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8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Crystal Cathedral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зроблена</a:t>
            </a:r>
            <a:r>
              <a:rPr lang="ru-RU" dirty="0"/>
              <a:t> з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12 </a:t>
            </a:r>
            <a:r>
              <a:rPr lang="ru-RU" dirty="0" err="1"/>
              <a:t>тисяч</a:t>
            </a:r>
            <a:r>
              <a:rPr lang="ru-RU" dirty="0"/>
              <a:t>. </a:t>
            </a:r>
            <a:r>
              <a:rPr lang="ru-RU" dirty="0" err="1"/>
              <a:t>Зовнішній</a:t>
            </a:r>
            <a:r>
              <a:rPr lang="ru-RU" dirty="0"/>
              <a:t> вид </a:t>
            </a:r>
            <a:r>
              <a:rPr lang="ru-RU" dirty="0" err="1"/>
              <a:t>захоплює</a:t>
            </a:r>
            <a:r>
              <a:rPr lang="ru-RU" dirty="0"/>
              <a:t> - собор </a:t>
            </a:r>
            <a:r>
              <a:rPr lang="ru-RU" dirty="0" err="1"/>
              <a:t>зроблений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чотирипроменевої</a:t>
            </a:r>
            <a:r>
              <a:rPr lang="ru-RU" dirty="0"/>
              <a:t> </a:t>
            </a:r>
            <a:r>
              <a:rPr lang="ru-RU" dirty="0" err="1"/>
              <a:t>кристалічної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, але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гарніша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всередині</a:t>
            </a:r>
            <a:r>
              <a:rPr lang="ru-RU" dirty="0"/>
              <a:t>, коли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 </a:t>
            </a:r>
            <a:r>
              <a:rPr lang="ru-RU" dirty="0" err="1"/>
              <a:t>проникає</a:t>
            </a:r>
            <a:r>
              <a:rPr lang="ru-RU" dirty="0"/>
              <a:t>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і видно небо.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орган,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16 </a:t>
            </a:r>
            <a:r>
              <a:rPr lang="ru-RU" dirty="0" err="1"/>
              <a:t>тисяч</a:t>
            </a:r>
            <a:r>
              <a:rPr lang="ru-RU" dirty="0"/>
              <a:t> труб.</a:t>
            </a:r>
          </a:p>
        </p:txBody>
      </p:sp>
      <p:pic>
        <p:nvPicPr>
          <p:cNvPr id="4098" name="Picture 2" descr="C:\Users\Админ\Desktop\презентацыя\1257937402_crystal_cathedral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647177" cy="61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Музей Соломона </a:t>
            </a:r>
            <a:r>
              <a:rPr lang="ru-RU" dirty="0" err="1" smtClean="0"/>
              <a:t>Гуггенгайма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52051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Музей Соломона </a:t>
            </a:r>
            <a:r>
              <a:rPr lang="ru-RU" dirty="0" err="1"/>
              <a:t>Гуггенгайма</a:t>
            </a:r>
            <a:r>
              <a:rPr lang="ru-RU" dirty="0"/>
              <a:t> — </a:t>
            </a:r>
            <a:r>
              <a:rPr lang="ru-RU" dirty="0" err="1"/>
              <a:t>художній</a:t>
            </a:r>
            <a:r>
              <a:rPr lang="ru-RU" dirty="0"/>
              <a:t> музей у США,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зібрань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музею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заснування</a:t>
            </a:r>
            <a:r>
              <a:rPr lang="ru-RU" dirty="0"/>
              <a:t> 1937 року Фонду </a:t>
            </a:r>
            <a:r>
              <a:rPr lang="ru-RU" dirty="0" err="1"/>
              <a:t>Гуггенгайма</a:t>
            </a:r>
            <a:r>
              <a:rPr lang="ru-RU" dirty="0"/>
              <a:t>. </a:t>
            </a:r>
            <a:r>
              <a:rPr lang="ru-RU" dirty="0" err="1"/>
              <a:t>Засновник</a:t>
            </a:r>
            <a:r>
              <a:rPr lang="ru-RU" dirty="0"/>
              <a:t> музею — меценат Соломон </a:t>
            </a:r>
            <a:r>
              <a:rPr lang="ru-RU" dirty="0" smtClean="0"/>
              <a:t>Роберт </a:t>
            </a:r>
            <a:r>
              <a:rPr lang="ru-RU" dirty="0" err="1"/>
              <a:t>Гуггенгайм</a:t>
            </a:r>
            <a:r>
              <a:rPr lang="ru-RU" dirty="0" smtClean="0"/>
              <a:t>.</a:t>
            </a:r>
          </a:p>
          <a:p>
            <a:r>
              <a:rPr lang="ru-RU" dirty="0" err="1"/>
              <a:t>Ззовні</a:t>
            </a:r>
            <a:r>
              <a:rPr lang="ru-RU" dirty="0"/>
              <a:t> музей </a:t>
            </a:r>
            <a:r>
              <a:rPr lang="ru-RU" dirty="0" err="1"/>
              <a:t>виглядає</a:t>
            </a:r>
            <a:r>
              <a:rPr lang="ru-RU" dirty="0"/>
              <a:t> як перевернута </a:t>
            </a:r>
            <a:r>
              <a:rPr lang="ru-RU" dirty="0" err="1"/>
              <a:t>пірамідальна</a:t>
            </a:r>
            <a:r>
              <a:rPr lang="ru-RU" dirty="0"/>
              <a:t> вежа.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одним з </a:t>
            </a:r>
            <a:r>
              <a:rPr lang="ru-RU" dirty="0" err="1"/>
              <a:t>найяскравіших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Будівництво</a:t>
            </a:r>
            <a:r>
              <a:rPr lang="ru-RU" dirty="0"/>
              <a:t> музею </a:t>
            </a:r>
            <a:r>
              <a:rPr lang="ru-RU" dirty="0" err="1"/>
              <a:t>було</a:t>
            </a:r>
            <a:r>
              <a:rPr lang="ru-RU" dirty="0"/>
              <a:t> завершено </a:t>
            </a:r>
            <a:r>
              <a:rPr lang="ru-RU" dirty="0" smtClean="0"/>
              <a:t>1959 року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Соломона </a:t>
            </a:r>
            <a:r>
              <a:rPr lang="ru-RU" dirty="0" err="1"/>
              <a:t>Гуггенгайма</a:t>
            </a:r>
            <a:r>
              <a:rPr lang="ru-RU" dirty="0"/>
              <a:t> та Франка Райта.</a:t>
            </a:r>
          </a:p>
        </p:txBody>
      </p:sp>
      <p:pic>
        <p:nvPicPr>
          <p:cNvPr id="5122" name="Picture 2" descr="C:\Users\Админ\Desktop\презентацыя\800px-NYC_-_Guggenheim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86" y="404663"/>
            <a:ext cx="4968552" cy="33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презентацыя\Chernay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5683797" cy="28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 Соломона </a:t>
            </a:r>
            <a:r>
              <a:rPr lang="ru-RU" dirty="0" err="1"/>
              <a:t>Гуггенгайма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Админ\Desktop\презентацыя\1285400060_wallpaper-01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" y="2629604"/>
            <a:ext cx="6552575" cy="40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\Desktop\презентацыя\The-Guggenheim-New-Y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5112568" cy="40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4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 </a:t>
            </a:r>
            <a:r>
              <a:rPr lang="ru-RU" dirty="0" err="1"/>
              <a:t>Руво</a:t>
            </a:r>
            <a:r>
              <a:rPr lang="ru-RU" dirty="0"/>
              <a:t> Центр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Мозку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спроектований</a:t>
            </a:r>
            <a:r>
              <a:rPr lang="ru-RU" dirty="0"/>
              <a:t> </a:t>
            </a:r>
            <a:r>
              <a:rPr lang="ru-RU" dirty="0" err="1"/>
              <a:t>всесвітньо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 Френком </a:t>
            </a:r>
            <a:r>
              <a:rPr lang="ru-RU" dirty="0" err="1"/>
              <a:t>Гері</a:t>
            </a:r>
            <a:r>
              <a:rPr lang="ru-RU" dirty="0"/>
              <a:t> і </a:t>
            </a:r>
            <a:r>
              <a:rPr lang="ru-RU" dirty="0" err="1"/>
              <a:t>відкрито</a:t>
            </a:r>
            <a:r>
              <a:rPr lang="ru-RU" dirty="0"/>
              <a:t> 13 </a:t>
            </a:r>
            <a:r>
              <a:rPr lang="ru-RU" dirty="0" err="1"/>
              <a:t>липня</a:t>
            </a:r>
            <a:r>
              <a:rPr lang="ru-RU" dirty="0"/>
              <a:t> 2009 року в Лас-</a:t>
            </a:r>
            <a:r>
              <a:rPr lang="ru-RU" dirty="0" err="1"/>
              <a:t>Вегасі</a:t>
            </a:r>
            <a:r>
              <a:rPr lang="ru-RU" dirty="0"/>
              <a:t>, штат Невада.</a:t>
            </a:r>
          </a:p>
        </p:txBody>
      </p:sp>
      <p:pic>
        <p:nvPicPr>
          <p:cNvPr id="7170" name="Picture 2" descr="C:\Users\Админ\Desktop\презентацы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60" y="21"/>
            <a:ext cx="58477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Desktop\презентацыя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50800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7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Винний готель </a:t>
            </a:r>
            <a:r>
              <a:rPr lang="uk-UA" dirty="0" err="1"/>
              <a:t>Ф</a:t>
            </a:r>
            <a:r>
              <a:rPr lang="uk-UA" dirty="0" err="1" smtClean="0"/>
              <a:t>ренка</a:t>
            </a:r>
            <a:r>
              <a:rPr lang="uk-UA" dirty="0" smtClean="0"/>
              <a:t> </a:t>
            </a:r>
            <a:r>
              <a:rPr lang="uk-UA" dirty="0"/>
              <a:t>Г</a:t>
            </a:r>
            <a:r>
              <a:rPr lang="uk-UA" dirty="0" smtClean="0"/>
              <a:t>ері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вересні</a:t>
            </a:r>
            <a:r>
              <a:rPr lang="ru-RU" dirty="0"/>
              <a:t> 2007 р. </a:t>
            </a:r>
            <a:r>
              <a:rPr lang="ru-RU" dirty="0" err="1"/>
              <a:t>винний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en-US" dirty="0"/>
              <a:t>Marques de </a:t>
            </a:r>
            <a:r>
              <a:rPr lang="en-US" dirty="0" err="1"/>
              <a:t>Riscal</a:t>
            </a:r>
            <a:r>
              <a:rPr lang="en-US" dirty="0"/>
              <a:t> </a:t>
            </a:r>
            <a:r>
              <a:rPr lang="ru-RU" dirty="0" err="1"/>
              <a:t>потрапив</a:t>
            </a:r>
            <a:r>
              <a:rPr lang="ru-RU" dirty="0"/>
              <a:t> у список журналу </a:t>
            </a:r>
            <a:r>
              <a:rPr lang="en-US" dirty="0"/>
              <a:t>Forbes, </a:t>
            </a:r>
            <a:r>
              <a:rPr lang="ru-RU" dirty="0"/>
              <a:t>як один з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дизайнерських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архітектура</a:t>
            </a:r>
            <a:r>
              <a:rPr lang="ru-RU" dirty="0"/>
              <a:t> </a:t>
            </a:r>
            <a:r>
              <a:rPr lang="ru-RU" dirty="0" err="1"/>
              <a:t>удостоїлася</a:t>
            </a:r>
            <a:r>
              <a:rPr lang="ru-RU" dirty="0"/>
              <a:t>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відгуків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до </a:t>
            </a:r>
            <a:r>
              <a:rPr lang="ru-RU" dirty="0" err="1"/>
              <a:t>суворої</a:t>
            </a:r>
            <a:r>
              <a:rPr lang="ru-RU" dirty="0"/>
              <a:t> критики за «</a:t>
            </a:r>
            <a:r>
              <a:rPr lang="ru-RU" dirty="0" err="1"/>
              <a:t>абсурдність</a:t>
            </a:r>
            <a:r>
              <a:rPr lang="ru-RU" dirty="0"/>
              <a:t> проекту»</a:t>
            </a:r>
          </a:p>
        </p:txBody>
      </p:sp>
      <p:pic>
        <p:nvPicPr>
          <p:cNvPr id="8194" name="Picture 2" descr="C:\Users\Админ\Desktop\презентацыя\8a47e41135e4bc677df6c7d1d78fa6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48" y="116632"/>
            <a:ext cx="4944384" cy="3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\Desktop\презентацыя\1369448668-c03f08a6068bba5f806b8467e408c43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35" y="3529779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31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78</TotalTime>
  <Words>609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Soho</vt:lpstr>
      <vt:lpstr>Архітектурні споруди</vt:lpstr>
      <vt:lpstr>Бурдж Халіфа </vt:lpstr>
      <vt:lpstr>Бурдж Халіфа</vt:lpstr>
      <vt:lpstr>Crystal Cathedral</vt:lpstr>
      <vt:lpstr>Crystal Cathedral</vt:lpstr>
      <vt:lpstr>Музей Соломона Гуггенгайма</vt:lpstr>
      <vt:lpstr>Музей Соломона Гуггенгайма</vt:lpstr>
      <vt:lpstr>Лу Руво Центр Здоров'я Мозку</vt:lpstr>
      <vt:lpstr>Винний готель Френка Гері</vt:lpstr>
      <vt:lpstr>Презентация PowerPoint</vt:lpstr>
      <vt:lpstr>Концертний зал Уолта Діснея</vt:lpstr>
      <vt:lpstr>Презентация PowerPoint</vt:lpstr>
      <vt:lpstr>Танцюючий дім</vt:lpstr>
      <vt:lpstr>Презентация PowerPoint</vt:lpstr>
      <vt:lpstr> "Vitra Design"</vt:lpstr>
      <vt:lpstr>Адміністративний корпус заводу Novartis. Базель. Швейцарія</vt:lpstr>
      <vt:lpstr>Корпуси Массачусетського технологічного університету</vt:lpstr>
      <vt:lpstr>Презентация PowerPoint</vt:lpstr>
      <vt:lpstr>Презентация PowerPoint</vt:lpstr>
      <vt:lpstr>Храм лотоса</vt:lpstr>
      <vt:lpstr>Біо Дім</vt:lpstr>
      <vt:lpstr>Кривий будинок</vt:lpstr>
      <vt:lpstr>Будинок Пьєра Кардена</vt:lpstr>
      <vt:lpstr>Дім Корзинка</vt:lpstr>
      <vt:lpstr>Кубік хаус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Архітектурні споруди</dc:title>
  <dc:creator>Админ</dc:creator>
  <cp:lastModifiedBy>Админ</cp:lastModifiedBy>
  <cp:revision>8</cp:revision>
  <dcterms:created xsi:type="dcterms:W3CDTF">2013-12-11T18:06:16Z</dcterms:created>
  <dcterms:modified xsi:type="dcterms:W3CDTF">2013-12-11T19:25:00Z</dcterms:modified>
</cp:coreProperties>
</file>