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12-Mar-14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6205" y="3349487"/>
            <a:ext cx="8915399" cy="2262781"/>
          </a:xfrm>
        </p:spPr>
        <p:txBody>
          <a:bodyPr/>
          <a:lstStyle/>
          <a:p>
            <a:r>
              <a:rPr lang="uk-UA" dirty="0" err="1"/>
              <a:t>Габрієль</a:t>
            </a:r>
            <a:r>
              <a:rPr lang="uk-UA" dirty="0"/>
              <a:t> Гарсія </a:t>
            </a:r>
            <a:r>
              <a:rPr lang="uk-UA" dirty="0" smtClean="0"/>
              <a:t>Маркес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36205" y="5612266"/>
            <a:ext cx="8915399" cy="1126283"/>
          </a:xfrm>
        </p:spPr>
        <p:txBody>
          <a:bodyPr/>
          <a:lstStyle/>
          <a:p>
            <a:r>
              <a:rPr lang="ru-RU" dirty="0" err="1" smtClean="0"/>
              <a:t>Колумбійський</a:t>
            </a:r>
            <a:r>
              <a:rPr lang="ru-RU" dirty="0" smtClean="0"/>
              <a:t> </a:t>
            </a:r>
            <a:r>
              <a:rPr lang="ru-RU" dirty="0" err="1"/>
              <a:t>письменник-прозаїк</a:t>
            </a:r>
            <a:r>
              <a:rPr lang="ru-RU" dirty="0"/>
              <a:t>, </a:t>
            </a:r>
            <a:r>
              <a:rPr lang="ru-RU" dirty="0" err="1"/>
              <a:t>журналіст</a:t>
            </a:r>
            <a:r>
              <a:rPr lang="ru-RU" dirty="0"/>
              <a:t>, </a:t>
            </a:r>
            <a:r>
              <a:rPr lang="ru-RU" dirty="0" err="1"/>
              <a:t>видавець</a:t>
            </a:r>
            <a:r>
              <a:rPr lang="ru-RU" dirty="0"/>
              <a:t> і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; 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літератури</a:t>
            </a:r>
            <a:r>
              <a:rPr lang="ru-RU" dirty="0"/>
              <a:t> 1982 року.</a:t>
            </a:r>
            <a:endParaRPr lang="en-US" dirty="0"/>
          </a:p>
        </p:txBody>
      </p:sp>
      <p:pic>
        <p:nvPicPr>
          <p:cNvPr id="1026" name="Picture 2" descr="File:Gabriel Garcia Marqu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19" y="848139"/>
            <a:ext cx="2051497" cy="30772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0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657" y="2423882"/>
            <a:ext cx="7355347" cy="38608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Роман, </a:t>
            </a:r>
            <a:r>
              <a:rPr lang="ru-RU" sz="4400" b="1" dirty="0" err="1" smtClean="0"/>
              <a:t>який</a:t>
            </a:r>
            <a:r>
              <a:rPr lang="ru-RU" sz="4400" b="1" dirty="0" smtClean="0"/>
              <a:t> </a:t>
            </a:r>
            <a:r>
              <a:rPr lang="ru-RU" sz="4400" b="1" dirty="0" err="1"/>
              <a:t>приніс</a:t>
            </a:r>
            <a:r>
              <a:rPr lang="ru-RU" sz="4400" b="1" dirty="0"/>
              <a:t> </a:t>
            </a:r>
            <a:r>
              <a:rPr lang="ru-RU" sz="4400" b="1" dirty="0" err="1"/>
              <a:t>йому</a:t>
            </a:r>
            <a:r>
              <a:rPr lang="ru-RU" sz="4400" b="1" dirty="0"/>
              <a:t> </a:t>
            </a:r>
            <a:r>
              <a:rPr lang="ru-RU" sz="4400" b="1" dirty="0" err="1"/>
              <a:t>світову</a:t>
            </a:r>
            <a:r>
              <a:rPr lang="ru-RU" sz="4400" b="1" dirty="0"/>
              <a:t> </a:t>
            </a:r>
            <a:r>
              <a:rPr lang="ru-RU" sz="4400" b="1" dirty="0" err="1"/>
              <a:t>популярність</a:t>
            </a:r>
            <a:r>
              <a:rPr lang="ru-RU" sz="4400" b="1" dirty="0"/>
              <a:t> - «Сто </a:t>
            </a:r>
            <a:r>
              <a:rPr lang="ru-RU" sz="4400" b="1" dirty="0" err="1"/>
              <a:t>років</a:t>
            </a:r>
            <a:r>
              <a:rPr lang="ru-RU" sz="4400" b="1" dirty="0"/>
              <a:t> </a:t>
            </a:r>
            <a:r>
              <a:rPr lang="ru-RU" sz="4400" b="1" dirty="0" err="1"/>
              <a:t>самотності</a:t>
            </a:r>
            <a:r>
              <a:rPr lang="ru-RU" sz="4400" b="1" dirty="0"/>
              <a:t>»</a:t>
            </a:r>
            <a:endParaRPr lang="en-US" sz="4400" b="1" dirty="0"/>
          </a:p>
        </p:txBody>
      </p:sp>
      <p:pic>
        <p:nvPicPr>
          <p:cNvPr id="10242" name="Picture 2" descr="http://blog.lib.kherson.ua/files/blog/Image/markes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04" y="0"/>
            <a:ext cx="4168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0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011" y="1658257"/>
            <a:ext cx="5839875" cy="3541486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/>
              <a:t>Габріель</a:t>
            </a:r>
            <a:r>
              <a:rPr lang="ru-RU" sz="5400" dirty="0"/>
              <a:t> </a:t>
            </a:r>
            <a:r>
              <a:rPr lang="ru-RU" sz="5400" dirty="0" err="1"/>
              <a:t>Гарсіа</a:t>
            </a:r>
            <a:r>
              <a:rPr lang="ru-RU" sz="5400" dirty="0"/>
              <a:t> Маркес </a:t>
            </a:r>
            <a:r>
              <a:rPr lang="ru-RU" sz="5400" dirty="0" smtClean="0"/>
              <a:t>у 1989, коли в </a:t>
            </a:r>
            <a:r>
              <a:rPr lang="ru-RU" sz="5400" dirty="0" err="1" smtClean="0"/>
              <a:t>нього</a:t>
            </a:r>
            <a:r>
              <a:rPr lang="ru-RU" sz="5400" dirty="0" smtClean="0"/>
              <a:t> </a:t>
            </a:r>
            <a:r>
              <a:rPr lang="ru-RU" sz="5400" dirty="0" err="1" smtClean="0"/>
              <a:t>виявили</a:t>
            </a:r>
            <a:r>
              <a:rPr lang="ru-RU" sz="5400" dirty="0" smtClean="0"/>
              <a:t> </a:t>
            </a:r>
            <a:r>
              <a:rPr lang="ru-RU" sz="5400" dirty="0" err="1" smtClean="0"/>
              <a:t>пухлину</a:t>
            </a:r>
            <a:endParaRPr lang="en-US" sz="5400" dirty="0"/>
          </a:p>
        </p:txBody>
      </p:sp>
      <p:pic>
        <p:nvPicPr>
          <p:cNvPr id="11266" name="Picture 2" descr="http://old.rakpobedim.com.ua/page/page_87/gabrielj_garsia_mark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4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92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24110"/>
            <a:ext cx="11683999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Картахена – тут </a:t>
            </a:r>
            <a:r>
              <a:rPr lang="ru-RU" sz="4000" dirty="0" err="1" smtClean="0"/>
              <a:t>живе</a:t>
            </a:r>
            <a:r>
              <a:rPr lang="ru-RU" sz="4000" dirty="0" smtClean="0"/>
              <a:t> </a:t>
            </a:r>
            <a:r>
              <a:rPr lang="ru-RU" sz="4000" dirty="0" err="1" smtClean="0"/>
              <a:t>Габріель</a:t>
            </a:r>
            <a:r>
              <a:rPr lang="ru-RU" sz="4000" dirty="0" smtClean="0"/>
              <a:t> зараз</a:t>
            </a:r>
            <a:endParaRPr lang="en-US" sz="4000" dirty="0"/>
          </a:p>
        </p:txBody>
      </p:sp>
      <p:sp>
        <p:nvSpPr>
          <p:cNvPr id="4" name="AutoShape 2" descr="http://landsofplanet.com/data_images/cityes/cartagena/cartagena-01.jpg"/>
          <p:cNvSpPr>
            <a:spLocks noChangeAspect="1" noChangeArrowheads="1"/>
          </p:cNvSpPr>
          <p:nvPr/>
        </p:nvSpPr>
        <p:spPr bwMode="auto">
          <a:xfrm>
            <a:off x="155574" y="-144463"/>
            <a:ext cx="7972425" cy="79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www.globustur.spb.ru/resources/catalog/images/a3fb83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9" y="2272563"/>
            <a:ext cx="7286171" cy="4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631" y="438580"/>
            <a:ext cx="10020369" cy="1280890"/>
          </a:xfrm>
        </p:spPr>
        <p:txBody>
          <a:bodyPr>
            <a:normAutofit/>
          </a:bodyPr>
          <a:lstStyle/>
          <a:p>
            <a:r>
              <a:rPr lang="uk-UA" sz="4400" b="1" dirty="0" err="1" smtClean="0"/>
              <a:t>Араката</a:t>
            </a:r>
            <a:r>
              <a:rPr lang="uk-UA" sz="4400" b="1" dirty="0" smtClean="0"/>
              <a:t> – місце народження</a:t>
            </a:r>
            <a:endParaRPr lang="en-US" sz="4400" b="1" dirty="0"/>
          </a:p>
        </p:txBody>
      </p:sp>
      <p:pic>
        <p:nvPicPr>
          <p:cNvPr id="2050" name="Picture 2" descr="https://lh5.googleusercontent.com/-LfZdGHh_Xpc/T6_o2VsM-9I/AAAAAAAAVoQ/qP_cor939o4/s800/IMG_6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40" y="1489626"/>
            <a:ext cx="7620000" cy="507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1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16" y="584354"/>
            <a:ext cx="8273858" cy="714360"/>
          </a:xfrm>
        </p:spPr>
        <p:txBody>
          <a:bodyPr>
            <a:noAutofit/>
          </a:bodyPr>
          <a:lstStyle/>
          <a:p>
            <a:r>
              <a:rPr lang="uk-UA" sz="4400" b="1" dirty="0" err="1" smtClean="0"/>
              <a:t>Сіпакіра</a:t>
            </a:r>
            <a:r>
              <a:rPr lang="uk-UA" sz="4400" b="1" dirty="0" smtClean="0"/>
              <a:t> – місце навчання</a:t>
            </a:r>
            <a:endParaRPr lang="en-US" sz="4400" b="1" dirty="0"/>
          </a:p>
        </p:txBody>
      </p:sp>
      <p:pic>
        <p:nvPicPr>
          <p:cNvPr id="3074" name="Picture 2" descr="https://lh4.googleusercontent.com/-YT6R5DFCtPY/TdEZFOjeSGI/AAAAAAAAHlo/T3N8VbZH4e8/s800/20100712_Sipaqir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1484244"/>
            <a:ext cx="7620000" cy="508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9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568" y="425328"/>
            <a:ext cx="9334032" cy="876698"/>
          </a:xfrm>
        </p:spPr>
        <p:txBody>
          <a:bodyPr>
            <a:noAutofit/>
          </a:bodyPr>
          <a:lstStyle/>
          <a:p>
            <a:r>
              <a:rPr lang="uk-UA" sz="4800" dirty="0" smtClean="0"/>
              <a:t>Разом із дружиною колись</a:t>
            </a:r>
            <a:endParaRPr lang="en-US" sz="4800" dirty="0"/>
          </a:p>
        </p:txBody>
      </p:sp>
      <p:pic>
        <p:nvPicPr>
          <p:cNvPr id="4098" name="Picture 2" descr="http://img.nur.kz/n/ledi/02/3/v_teni_velikih_muzh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65" y="1302026"/>
            <a:ext cx="6906635" cy="5447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812" y="491588"/>
            <a:ext cx="8911687" cy="128089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І зараз…</a:t>
            </a:r>
            <a:endParaRPr lang="en-US" sz="4800" dirty="0"/>
          </a:p>
        </p:txBody>
      </p:sp>
      <p:pic>
        <p:nvPicPr>
          <p:cNvPr id="5122" name="Picture 2" descr="http://2neweb.com/gazete/wp-content/uploads/2013/10/Gabriel-Garc%C3%ADa-M%C3%A1rquez-y-Mercedes-Barcha-Pardo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65" y="1482482"/>
            <a:ext cx="6416399" cy="5375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6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056" y="544596"/>
            <a:ext cx="9811109" cy="128089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Хто вплинув на творчість Маркеса</a:t>
            </a:r>
            <a:endParaRPr lang="en-US" sz="4400" dirty="0"/>
          </a:p>
        </p:txBody>
      </p:sp>
      <p:pic>
        <p:nvPicPr>
          <p:cNvPr id="6148" name="Picture 4" descr="http://upload.wikimedia.org/wikipedia/commons/thumb/f/f3/William_Faulkner_1949.jpg/190px-William_Faulkner_1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836">
            <a:off x="2970633" y="1862511"/>
            <a:ext cx="2508934" cy="3552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atic.briefly.ru/authors/dzhoj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34" y="1936651"/>
            <a:ext cx="2521364" cy="3403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lichnosti.net/photos/1985/128049397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729">
            <a:off x="9587083" y="1958706"/>
            <a:ext cx="2485379" cy="3524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ic.academic.ru/pictures/enc_colier/o5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749">
            <a:off x="7541178" y="1802316"/>
            <a:ext cx="2481940" cy="3247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simya.com.ua/images/articles/02-03-hemeng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280">
            <a:off x="456571" y="1940574"/>
            <a:ext cx="2772512" cy="3395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554" y="406396"/>
            <a:ext cx="6768207" cy="537029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Колонка у газеті </a:t>
            </a:r>
            <a:r>
              <a:rPr lang="en-US" sz="6000" dirty="0"/>
              <a:t>«El </a:t>
            </a:r>
            <a:r>
              <a:rPr lang="en-US" sz="6000" dirty="0" err="1"/>
              <a:t>Heraldo</a:t>
            </a:r>
            <a:r>
              <a:rPr lang="en-US" sz="6000" dirty="0"/>
              <a:t>»</a:t>
            </a:r>
          </a:p>
        </p:txBody>
      </p:sp>
      <p:pic>
        <p:nvPicPr>
          <p:cNvPr id="7170" name="Picture 2" descr="http://www.banrepcultural.org/sites/default/files/field_artista/1950-opinion-velorio-josel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61" y="0"/>
            <a:ext cx="3716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07" y="2998104"/>
            <a:ext cx="6583279" cy="2168982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Син - </a:t>
            </a:r>
            <a:r>
              <a:rPr lang="uk-UA" sz="4800" b="1" dirty="0" err="1" smtClean="0"/>
              <a:t>Родріго</a:t>
            </a:r>
            <a:r>
              <a:rPr lang="uk-UA" sz="4800" b="1" dirty="0" smtClean="0"/>
              <a:t> Гарсіа</a:t>
            </a:r>
            <a:endParaRPr lang="en-US" sz="4800" b="1" dirty="0"/>
          </a:p>
        </p:txBody>
      </p:sp>
      <p:pic>
        <p:nvPicPr>
          <p:cNvPr id="8194" name="Picture 2" descr="http://www.kino-teatr.ru/acter/foto/latin/98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86" y="0"/>
            <a:ext cx="4891314" cy="684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3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296" y="2148110"/>
            <a:ext cx="8911687" cy="1280890"/>
          </a:xfrm>
        </p:spPr>
        <p:txBody>
          <a:bodyPr/>
          <a:lstStyle/>
          <a:p>
            <a:r>
              <a:rPr lang="ru-RU" dirty="0"/>
              <a:t>У 1961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«Полковнику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пише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9218" name="Picture 2" descr="http://www.marquez-lib.ru/images/works/el-coronel-no-tiene-quien-le-escrib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8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9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93</Words>
  <Application>Microsoft Office PowerPoint</Application>
  <PresentationFormat>Широкий екран</PresentationFormat>
  <Paragraphs>13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Пасмо</vt:lpstr>
      <vt:lpstr>Габрієль Гарсія Маркес</vt:lpstr>
      <vt:lpstr>Араката – місце народження</vt:lpstr>
      <vt:lpstr>Сіпакіра – місце навчання</vt:lpstr>
      <vt:lpstr>Разом із дружиною колись</vt:lpstr>
      <vt:lpstr>І зараз…</vt:lpstr>
      <vt:lpstr>Хто вплинув на творчість Маркеса</vt:lpstr>
      <vt:lpstr>Колонка у газеті «El Heraldo»</vt:lpstr>
      <vt:lpstr>Син - Родріго Гарсіа</vt:lpstr>
      <vt:lpstr>У 1961 році виходить повість «Полковнику ніхто не пише»</vt:lpstr>
      <vt:lpstr>Роман, який приніс йому світову популярність - «Сто років самотності»</vt:lpstr>
      <vt:lpstr>Габріель Гарсіа Маркес у 1989, коли в нього виявили пухлину</vt:lpstr>
      <vt:lpstr>Картахена – тут живе Габріель зараз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Габрієль Гарсія Маркес</dc:title>
  <dc:creator>Vlad Golubev</dc:creator>
  <cp:lastModifiedBy>Vlad Golubev</cp:lastModifiedBy>
  <cp:revision>6</cp:revision>
  <dcterms:created xsi:type="dcterms:W3CDTF">2014-03-12T16:51:46Z</dcterms:created>
  <dcterms:modified xsi:type="dcterms:W3CDTF">2014-03-12T20:39:59Z</dcterms:modified>
</cp:coreProperties>
</file>