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9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9D92-6C3A-4947-B503-FC734CBA1E75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C41A7-C00D-4141-9544-A99109222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9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2002" TargetMode="External"/><Relationship Id="rId4" Type="http://schemas.openxmlformats.org/officeDocument/2006/relationships/hyperlink" Target="http://uk.wikipedia.org/wiki/200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://uk.wikipedia.org/wiki/%D0%9B%D0%BE%D0%BD%D0%B4%D0%BE%D0%B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1%83%D1%86%D1%83%D0%BB%D0%B8" TargetMode="External"/><Relationship Id="rId5" Type="http://schemas.openxmlformats.org/officeDocument/2006/relationships/hyperlink" Target="http://uk.wikipedia.org/wiki/%D0%94%D0%B8%D0%BA%D1%96_%D1%82%D0%B0%D0%BD%D1%86%D1%96" TargetMode="External"/><Relationship Id="rId4" Type="http://schemas.openxmlformats.org/officeDocument/2006/relationships/hyperlink" Target="http://uk.wikipedia.org/wiki/200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4%D0%B2%D1%80%D0%BE%D0%B1%D0%B0%D1%87%D0%B5%D0%BD%D0%BD%D1%8F_2004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0%D1%81-%D0%92%D0%B5%D0%B3%D0%B0%D1%81" TargetMode="External"/><Relationship Id="rId5" Type="http://schemas.openxmlformats.org/officeDocument/2006/relationships/hyperlink" Target="http://uk.wikipedia.org/wiki/%D0%92%D1%96%D1%82%D0%B0%D0%BB%D1%96%D0%B9_%D0%9A%D0%BB%D0%B8%D1%87%D0%BA%D0%BE" TargetMode="External"/><Relationship Id="rId4" Type="http://schemas.openxmlformats.org/officeDocument/2006/relationships/hyperlink" Target="http://uk.wikipedia.org/wiki/%D0%92%D0%92%D0%A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008_%D0%B3%D0%BE%D0%B4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A2%D0%B8%D0%BC%D0%BE%D1%88%D0%B5%D0%BD%D0%BA%D0%BE,_%D0%AE%D0%BB%D0%B8%D1%8F_%D0%92%D0%BB%D0%B0%D0%B4%D0%B8%D0%BC%D0%B8%D1%80%D0%BE%D0%B2%D0%BD%D0%B0" TargetMode="External"/><Relationship Id="rId4" Type="http://schemas.openxmlformats.org/officeDocument/2006/relationships/hyperlink" Target="http://ru.wikipedia.org/wiki/%D0%9D%D0%B0%D1%88%D0%B0_%D0%A3%D0%BA%D1%80%D0%B0%D0%B8%D0%BD%D0%B0_(%D0%BF%D0%B0%D1%80%D1%82%D0%B8%D1%8F)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99" TargetMode="External"/><Relationship Id="rId13" Type="http://schemas.openxmlformats.org/officeDocument/2006/relationships/hyperlink" Target="http://uk.wikipedia.org/w/index.php?title=%D0%94%D0%BE%D0%B1%D1%80%D0%B8%D0%B9_%D0%B2%D0%B5%D1%87%D1%96%D1%80,_%D1%82%D0%BE%D0%B1%D1%96...&amp;action=edit&amp;redlink=1" TargetMode="External"/><Relationship Id="rId18" Type="http://schemas.openxmlformats.org/officeDocument/2006/relationships/hyperlink" Target="http://uk.wikipedia.org/wiki/2005" TargetMode="External"/><Relationship Id="rId26" Type="http://schemas.openxmlformats.org/officeDocument/2006/relationships/image" Target="../media/image15.jpeg"/><Relationship Id="rId3" Type="http://schemas.openxmlformats.org/officeDocument/2006/relationships/image" Target="../media/image11.jpeg"/><Relationship Id="rId21" Type="http://schemas.openxmlformats.org/officeDocument/2006/relationships/hyperlink" Target="http://uk.wikipedia.org/wiki/%D0%90%D0%BC%D0%B0%D0%B7%D0%BE%D0%BD%D0%BA%D0%B0_(%D0%B0%D0%BB%D1%8C%D0%B1%D0%BE%D0%BC_%D0%A0%D1%83%D1%81%D0%BB%D0%B0%D0%BD%D0%B8)" TargetMode="External"/><Relationship Id="rId7" Type="http://schemas.openxmlformats.org/officeDocument/2006/relationships/hyperlink" Target="http://uk.wikipedia.org/wiki/%D0%9C%D0%B8%D1%82%D1%8C_%D0%B2%D0%B5%D1%81%D0%BD%D0%B8._%D0%94%D0%B7%D0%B2%D1%96%D0%BD%D0%BA%D0%B8%D0%B9_%D0%B2%D1%96%D1%82%D0%B5%D1%80" TargetMode="External"/><Relationship Id="rId12" Type="http://schemas.openxmlformats.org/officeDocument/2006/relationships/hyperlink" Target="http://uk.wikipedia.org/wiki/2002" TargetMode="External"/><Relationship Id="rId17" Type="http://schemas.openxmlformats.org/officeDocument/2006/relationships/hyperlink" Target="http://uk.wikipedia.org/wiki/Wild_Dances" TargetMode="External"/><Relationship Id="rId25" Type="http://schemas.openxmlformats.org/officeDocument/2006/relationships/image" Target="../media/image14.jpeg"/><Relationship Id="rId2" Type="http://schemas.openxmlformats.org/officeDocument/2006/relationships/image" Target="../media/image10.jpeg"/><Relationship Id="rId16" Type="http://schemas.openxmlformats.org/officeDocument/2006/relationships/hyperlink" Target="http://uk.wikipedia.org/wiki/2004" TargetMode="External"/><Relationship Id="rId20" Type="http://schemas.openxmlformats.org/officeDocument/2006/relationships/hyperlink" Target="http://uk.wikipedia.org/wiki/200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98" TargetMode="External"/><Relationship Id="rId11" Type="http://schemas.openxmlformats.org/officeDocument/2006/relationships/hyperlink" Target="http://uk.wikipedia.org/wiki/%D0%9D%D0%B0%D0%B9%D0%BA%D1%80%D0%B0%D1%89%D0%B5" TargetMode="External"/><Relationship Id="rId24" Type="http://schemas.openxmlformats.org/officeDocument/2006/relationships/hyperlink" Target="http://en.wikipedia.org/wiki/%D0%9C%D1%96%D0%B9_%D0%91%D1%80%D0%B0%D1%82!_(%D0%B2_%D0%BF%D0%B5%D1%80%D0%B2%D0%BE%D0%BC_%D0%B8%D0%B7%D0%B4%D0%B8%D0%BD%D0%B8%D0%B8_%22%D0%95%D0%B9-%D1%84%D0%BE%D1%80%D1%96-%D0%AF%22)" TargetMode="External"/><Relationship Id="rId5" Type="http://schemas.openxmlformats.org/officeDocument/2006/relationships/image" Target="../media/image13.jpeg"/><Relationship Id="rId15" Type="http://schemas.openxmlformats.org/officeDocument/2006/relationships/hyperlink" Target="http://uk.wikipedia.org/wiki/%D0%94%D0%B8%D0%BA%D1%96_%D1%82%D0%B0%D0%BD%D1%86%D1%96_(%D0%B0%D0%BB%D1%8C%D0%B1%D0%BE%D0%BC_%D0%A0%D1%83%D1%81%D0%BB%D0%B0%D0%BD%D0%B8)" TargetMode="External"/><Relationship Id="rId23" Type="http://schemas.openxmlformats.org/officeDocument/2006/relationships/hyperlink" Target="http://ru.wikipedia.org/wiki/2012_%D0%B3%D0%BE%D0%B4_%D0%B2_%D0%BC%D1%83%D0%B7%D1%8B%D0%BA%D0%B5" TargetMode="External"/><Relationship Id="rId28" Type="http://schemas.openxmlformats.org/officeDocument/2006/relationships/image" Target="../media/image17.jpeg"/><Relationship Id="rId10" Type="http://schemas.openxmlformats.org/officeDocument/2006/relationships/hyperlink" Target="http://uk.wikipedia.org/wiki/2001" TargetMode="External"/><Relationship Id="rId19" Type="http://schemas.openxmlformats.org/officeDocument/2006/relationships/hyperlink" Target="http://uk.wikipedia.org/wiki/Club%27in" TargetMode="External"/><Relationship Id="rId4" Type="http://schemas.openxmlformats.org/officeDocument/2006/relationships/image" Target="../media/image12.jpeg"/><Relationship Id="rId9" Type="http://schemas.openxmlformats.org/officeDocument/2006/relationships/hyperlink" Target="http://uk.wikipedia.org/wiki/%D0%9E%D1%81%D1%82%D0%B0%D0%BD%D0%BD%D1%94_%D0%A0%D1%96%D0%B7%D0%B4%D0%B2%D0%BE_90-%D1%85" TargetMode="External"/><Relationship Id="rId14" Type="http://schemas.openxmlformats.org/officeDocument/2006/relationships/hyperlink" Target="http://uk.wikipedia.org/wiki/2003" TargetMode="External"/><Relationship Id="rId22" Type="http://schemas.openxmlformats.org/officeDocument/2006/relationships/hyperlink" Target="http://uk.wikipedia.org/wiki/Wild_Energy" TargetMode="External"/><Relationship Id="rId27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500230" y="5105400"/>
            <a:ext cx="6400800" cy="1752600"/>
          </a:xfrm>
        </p:spPr>
        <p:txBody>
          <a:bodyPr/>
          <a:lstStyle/>
          <a:p>
            <a:r>
              <a:rPr lang="uk-UA" sz="1600" dirty="0" smtClean="0"/>
              <a:t>Підготувала: </a:t>
            </a:r>
            <a:r>
              <a:rPr lang="uk-UA" sz="1600" dirty="0" err="1" smtClean="0"/>
              <a:t>уч</a:t>
            </a:r>
            <a:r>
              <a:rPr lang="uk-UA" sz="1600" dirty="0" smtClean="0"/>
              <a:t>. 10-Г</a:t>
            </a:r>
          </a:p>
          <a:p>
            <a:r>
              <a:rPr lang="uk-UA" sz="1600" dirty="0" err="1" smtClean="0"/>
              <a:t>Кулінчик</a:t>
            </a:r>
            <a:r>
              <a:rPr lang="uk-UA" sz="1600" dirty="0" smtClean="0"/>
              <a:t> Світлана</a:t>
            </a:r>
            <a:endParaRPr lang="uk-UA" sz="16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714488"/>
            <a:ext cx="311816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90491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  <a:cs typeface="AngsanaUPC" pitchFamily="18" charset="-34"/>
              </a:rPr>
              <a:t>Руслана </a:t>
            </a:r>
          </a:p>
          <a:p>
            <a:pPr algn="ctr"/>
            <a:r>
              <a:rPr lang="uk-UA" sz="6600" b="1" dirty="0" err="1" smtClean="0">
                <a:ln w="11430"/>
                <a:solidFill>
                  <a:srgbClr val="904914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  <a:cs typeface="AngsanaUPC" pitchFamily="18" charset="-34"/>
              </a:rPr>
              <a:t>Лижичко</a:t>
            </a:r>
            <a:endParaRPr lang="ru-RU" sz="6600" b="1" dirty="0">
              <a:ln w="11430"/>
              <a:solidFill>
                <a:srgbClr val="904914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2000"/>
            <a:lum/>
          </a:blip>
          <a:srcRect/>
          <a:stretch>
            <a:fillRect l="-12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142828"/>
            <a:ext cx="3786214" cy="671517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/>
              <a:t>Руслана </a:t>
            </a:r>
            <a:r>
              <a:rPr lang="ru-RU" dirty="0" err="1" smtClean="0"/>
              <a:t>народилася</a:t>
            </a:r>
            <a:r>
              <a:rPr lang="ru-RU" dirty="0" smtClean="0"/>
              <a:t> 24 </a:t>
            </a:r>
            <a:r>
              <a:rPr lang="ru-RU" dirty="0" err="1" smtClean="0"/>
              <a:t>травня</a:t>
            </a:r>
            <a:r>
              <a:rPr lang="ru-RU" dirty="0" smtClean="0"/>
              <a:t> 1973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ініціативи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стала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, </a:t>
            </a:r>
            <a:r>
              <a:rPr lang="ru-RU" dirty="0" err="1" smtClean="0"/>
              <a:t>відвідувала</a:t>
            </a:r>
            <a:r>
              <a:rPr lang="ru-RU" dirty="0" smtClean="0"/>
              <a:t> </a:t>
            </a:r>
            <a:r>
              <a:rPr lang="ru-RU" dirty="0" err="1" smtClean="0"/>
              <a:t>музичну</a:t>
            </a:r>
            <a:r>
              <a:rPr lang="ru-RU" dirty="0" smtClean="0"/>
              <a:t> школу, </a:t>
            </a:r>
            <a:r>
              <a:rPr lang="ru-RU" dirty="0" err="1" smtClean="0"/>
              <a:t>співала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групах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«Горизонт», «</a:t>
            </a:r>
            <a:r>
              <a:rPr lang="ru-RU" dirty="0" err="1" smtClean="0"/>
              <a:t>Оріон</a:t>
            </a:r>
            <a:r>
              <a:rPr lang="ru-RU" dirty="0" smtClean="0"/>
              <a:t>» та дитячий ансамбль «</a:t>
            </a:r>
            <a:r>
              <a:rPr lang="ru-RU" dirty="0" err="1" smtClean="0"/>
              <a:t>Посмішка</a:t>
            </a:r>
            <a:r>
              <a:rPr lang="ru-RU" dirty="0" smtClean="0"/>
              <a:t>». </a:t>
            </a:r>
            <a:r>
              <a:rPr lang="ru-RU" dirty="0" err="1" smtClean="0"/>
              <a:t>Закінчила</a:t>
            </a:r>
            <a:r>
              <a:rPr lang="ru-RU" dirty="0" smtClean="0"/>
              <a:t> </a:t>
            </a:r>
            <a:r>
              <a:rPr lang="ru-RU" dirty="0" smtClean="0"/>
              <a:t>52-гу </a:t>
            </a:r>
            <a:r>
              <a:rPr lang="ru-RU" dirty="0" smtClean="0"/>
              <a:t>школу у </a:t>
            </a:r>
            <a:r>
              <a:rPr lang="ru-RU" dirty="0" err="1" smtClean="0"/>
              <a:t>Львові</a:t>
            </a:r>
            <a:r>
              <a:rPr lang="ru-RU" dirty="0" smtClean="0"/>
              <a:t>. У 1995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закінчила</a:t>
            </a:r>
            <a:r>
              <a:rPr lang="ru-RU" dirty="0" smtClean="0"/>
              <a:t> </a:t>
            </a:r>
            <a:r>
              <a:rPr lang="ru-RU" dirty="0" err="1" smtClean="0"/>
              <a:t>Львівську</a:t>
            </a:r>
            <a:r>
              <a:rPr lang="ru-RU" dirty="0" smtClean="0"/>
              <a:t> </a:t>
            </a:r>
            <a:r>
              <a:rPr lang="ru-RU" dirty="0" err="1" smtClean="0"/>
              <a:t>консерваторію</a:t>
            </a:r>
            <a:r>
              <a:rPr lang="ru-RU" dirty="0" smtClean="0"/>
              <a:t> як </a:t>
            </a:r>
            <a:r>
              <a:rPr lang="ru-RU" dirty="0" err="1" smtClean="0"/>
              <a:t>диригент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піаніст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Gabriola" pitchFamily="82" charset="0"/>
              </a:rPr>
              <a:t>Перший </a:t>
            </a:r>
            <a:r>
              <a:rPr lang="ru-RU" sz="4800" b="1" dirty="0" err="1" smtClean="0">
                <a:latin typeface="Gabriola" pitchFamily="82" charset="0"/>
              </a:rPr>
              <a:t>сингл</a:t>
            </a:r>
            <a:r>
              <a:rPr lang="ru-RU" sz="4800" b="1" dirty="0" smtClean="0">
                <a:latin typeface="Gabriola" pitchFamily="82" charset="0"/>
              </a:rPr>
              <a:t> </a:t>
            </a:r>
            <a:r>
              <a:rPr lang="ru-RU" sz="4800" b="1" dirty="0" err="1" smtClean="0">
                <a:latin typeface="Gabriola" pitchFamily="82" charset="0"/>
              </a:rPr>
              <a:t>і</a:t>
            </a:r>
            <a:r>
              <a:rPr lang="ru-RU" sz="4800" b="1" dirty="0" smtClean="0">
                <a:latin typeface="Gabriola" pitchFamily="82" charset="0"/>
              </a:rPr>
              <a:t> </a:t>
            </a:r>
            <a:r>
              <a:rPr lang="ru-RU" sz="4800" b="1" dirty="0" err="1" smtClean="0">
                <a:latin typeface="Gabriola" pitchFamily="82" charset="0"/>
              </a:rPr>
              <a:t>музичні</a:t>
            </a:r>
            <a:r>
              <a:rPr lang="ru-RU" sz="4800" b="1" dirty="0" smtClean="0">
                <a:latin typeface="Gabriola" pitchFamily="82" charset="0"/>
              </a:rPr>
              <a:t> перемоги</a:t>
            </a:r>
            <a:r>
              <a:rPr lang="ru-RU" sz="4800" dirty="0" smtClean="0">
                <a:latin typeface="Gabriola" pitchFamily="82" charset="0"/>
              </a:rPr>
              <a:t/>
            </a:r>
            <a:br>
              <a:rPr lang="ru-RU" sz="4800" dirty="0" smtClean="0">
                <a:latin typeface="Gabriola" pitchFamily="82" charset="0"/>
              </a:rPr>
            </a:br>
            <a:endParaRPr lang="ru-RU" sz="48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smtClean="0"/>
              <a:t>Почала </a:t>
            </a:r>
            <a:r>
              <a:rPr lang="ru-RU" sz="3600" dirty="0" err="1" smtClean="0"/>
              <a:t>кар'єру</a:t>
            </a:r>
            <a:r>
              <a:rPr lang="ru-RU" sz="3600" dirty="0" smtClean="0"/>
              <a:t> як </a:t>
            </a:r>
            <a:r>
              <a:rPr lang="ru-RU" sz="3600" dirty="0" err="1" smtClean="0"/>
              <a:t>переможниця</a:t>
            </a:r>
            <a:r>
              <a:rPr lang="ru-RU" sz="3600" dirty="0" smtClean="0"/>
              <a:t> фестивалю «</a:t>
            </a:r>
            <a:r>
              <a:rPr lang="ru-RU" sz="3600" dirty="0" err="1" smtClean="0"/>
              <a:t>Слов'янський</a:t>
            </a:r>
            <a:r>
              <a:rPr lang="ru-RU" sz="3600" dirty="0" smtClean="0"/>
              <a:t> базар» у 1996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. У </a:t>
            </a:r>
            <a:r>
              <a:rPr lang="ru-RU" sz="3600" dirty="0" err="1" smtClean="0"/>
              <a:t>цьому</a:t>
            </a:r>
            <a:r>
              <a:rPr lang="ru-RU" sz="3600" dirty="0" smtClean="0"/>
              <a:t> ж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 </a:t>
            </a:r>
            <a:r>
              <a:rPr lang="ru-RU" sz="3600" dirty="0" err="1" smtClean="0"/>
              <a:t>була</a:t>
            </a:r>
            <a:r>
              <a:rPr lang="ru-RU" sz="3600" dirty="0" smtClean="0"/>
              <a:t> </a:t>
            </a:r>
            <a:r>
              <a:rPr lang="ru-RU" sz="3600" dirty="0" err="1" smtClean="0"/>
              <a:t>номінована</a:t>
            </a:r>
            <a:r>
              <a:rPr lang="ru-RU" sz="3600" dirty="0" smtClean="0"/>
              <a:t> як </a:t>
            </a:r>
            <a:r>
              <a:rPr lang="ru-RU" sz="3600" dirty="0" err="1" smtClean="0"/>
              <a:t>Співачка</a:t>
            </a:r>
            <a:r>
              <a:rPr lang="ru-RU" sz="3600" dirty="0" smtClean="0"/>
              <a:t> року в </a:t>
            </a:r>
            <a:r>
              <a:rPr lang="ru-RU" sz="3600" dirty="0" err="1" smtClean="0"/>
              <a:t>Україні</a:t>
            </a:r>
            <a:r>
              <a:rPr lang="ru-RU" sz="3600" dirty="0" smtClean="0"/>
              <a:t>, разом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кліпом</a:t>
            </a:r>
            <a:r>
              <a:rPr lang="ru-RU" sz="3600" dirty="0" smtClean="0"/>
              <a:t> на </a:t>
            </a:r>
            <a:r>
              <a:rPr lang="ru-RU" sz="3600" dirty="0" err="1" smtClean="0"/>
              <a:t>пісню</a:t>
            </a:r>
            <a:r>
              <a:rPr lang="ru-RU" sz="3600" dirty="0" smtClean="0"/>
              <a:t> «</a:t>
            </a:r>
            <a:r>
              <a:rPr lang="ru-RU" sz="3600" dirty="0" err="1" smtClean="0"/>
              <a:t>Дзвінкий</a:t>
            </a:r>
            <a:r>
              <a:rPr lang="ru-RU" sz="3600" dirty="0" smtClean="0"/>
              <a:t> </a:t>
            </a:r>
            <a:r>
              <a:rPr lang="ru-RU" sz="3600" dirty="0" err="1" smtClean="0"/>
              <a:t>Вітер</a:t>
            </a:r>
            <a:r>
              <a:rPr lang="ru-RU" sz="3600" dirty="0" smtClean="0"/>
              <a:t>» </a:t>
            </a:r>
            <a:r>
              <a:rPr lang="ru-RU" sz="3600" dirty="0" err="1" smtClean="0"/>
              <a:t>була</a:t>
            </a:r>
            <a:r>
              <a:rPr lang="ru-RU" sz="3600" dirty="0" smtClean="0"/>
              <a:t> </a:t>
            </a:r>
            <a:r>
              <a:rPr lang="ru-RU" sz="3600" dirty="0" err="1" smtClean="0"/>
              <a:t>номінована</a:t>
            </a:r>
            <a:r>
              <a:rPr lang="ru-RU" sz="3600" dirty="0" smtClean="0"/>
              <a:t> як «</a:t>
            </a:r>
            <a:r>
              <a:rPr lang="ru-RU" sz="3600" dirty="0" err="1" smtClean="0"/>
              <a:t>Краще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Відео</a:t>
            </a:r>
            <a:r>
              <a:rPr lang="ru-RU" sz="3600" dirty="0" smtClean="0"/>
              <a:t>». У </a:t>
            </a:r>
            <a:r>
              <a:rPr lang="ru-RU" sz="3600" dirty="0" err="1" smtClean="0"/>
              <a:t>цей</a:t>
            </a:r>
            <a:r>
              <a:rPr lang="ru-RU" sz="3600" dirty="0" smtClean="0"/>
              <a:t> час </a:t>
            </a:r>
            <a:r>
              <a:rPr lang="ru-RU" sz="3600" dirty="0" err="1" smtClean="0"/>
              <a:t>її</a:t>
            </a:r>
            <a:r>
              <a:rPr lang="ru-RU" sz="3600" dirty="0" smtClean="0"/>
              <a:t> продюсером </a:t>
            </a:r>
            <a:r>
              <a:rPr lang="ru-RU" sz="3600" dirty="0" err="1" smtClean="0"/>
              <a:t>і</a:t>
            </a:r>
            <a:r>
              <a:rPr lang="ru-RU" sz="3600" dirty="0" smtClean="0"/>
              <a:t> автором </a:t>
            </a:r>
            <a:r>
              <a:rPr lang="ru-RU" sz="3600" dirty="0" err="1" smtClean="0"/>
              <a:t>пісень</a:t>
            </a:r>
            <a:r>
              <a:rPr lang="ru-RU" sz="3600" dirty="0" smtClean="0"/>
              <a:t> </a:t>
            </a:r>
            <a:r>
              <a:rPr lang="ru-RU" sz="3600" dirty="0" err="1" smtClean="0"/>
              <a:t>стає</a:t>
            </a:r>
            <a:r>
              <a:rPr lang="ru-RU" sz="3600" dirty="0" smtClean="0"/>
              <a:t> </a:t>
            </a:r>
            <a:r>
              <a:rPr lang="ru-RU" sz="3600" dirty="0" err="1" smtClean="0"/>
              <a:t>Олександр</a:t>
            </a:r>
            <a:r>
              <a:rPr lang="ru-RU" sz="3600" dirty="0" smtClean="0"/>
              <a:t> Ксенофонтов, за </a:t>
            </a:r>
            <a:r>
              <a:rPr lang="ru-RU" sz="3600" dirty="0" err="1" smtClean="0"/>
              <a:t>якого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співачка</a:t>
            </a:r>
            <a:r>
              <a:rPr lang="ru-RU" sz="3600" dirty="0" smtClean="0"/>
              <a:t> </a:t>
            </a:r>
            <a:r>
              <a:rPr lang="ru-RU" sz="3600" dirty="0" err="1" smtClean="0"/>
              <a:t>вийшла</a:t>
            </a:r>
            <a:r>
              <a:rPr lang="ru-RU" sz="3600" dirty="0" smtClean="0"/>
              <a:t> </a:t>
            </a:r>
            <a:r>
              <a:rPr lang="ru-RU" sz="3600" dirty="0" err="1" smtClean="0"/>
              <a:t>заміж</a:t>
            </a:r>
            <a:r>
              <a:rPr lang="ru-RU" sz="3600" dirty="0" smtClean="0"/>
              <a:t> 28 </a:t>
            </a:r>
            <a:r>
              <a:rPr lang="ru-RU" sz="3600" dirty="0" err="1" smtClean="0"/>
              <a:t>грудня</a:t>
            </a:r>
            <a:r>
              <a:rPr lang="ru-RU" sz="3600" dirty="0" smtClean="0"/>
              <a:t> 1995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dirty="0" smtClean="0">
                <a:hlinkClick r:id="rId3" tooltip="1998"/>
              </a:rPr>
              <a:t>1998</a:t>
            </a:r>
            <a:r>
              <a:rPr lang="ru-RU" sz="3600" dirty="0" smtClean="0"/>
              <a:t> р. </a:t>
            </a:r>
            <a:r>
              <a:rPr lang="ru-RU" sz="3600" dirty="0" err="1" smtClean="0"/>
              <a:t>виходять</a:t>
            </a:r>
            <a:r>
              <a:rPr lang="ru-RU" sz="3600" dirty="0" smtClean="0"/>
              <a:t> два </a:t>
            </a:r>
            <a:r>
              <a:rPr lang="ru-RU" sz="3600" dirty="0" err="1" smtClean="0"/>
              <a:t>альбоми</a:t>
            </a:r>
            <a:r>
              <a:rPr lang="ru-RU" sz="3600" dirty="0" smtClean="0"/>
              <a:t> </a:t>
            </a:r>
            <a:r>
              <a:rPr lang="ru-RU" sz="3600" dirty="0" err="1" smtClean="0"/>
              <a:t>співачки</a:t>
            </a:r>
            <a:r>
              <a:rPr lang="ru-RU" sz="3600" dirty="0" smtClean="0"/>
              <a:t> — </a:t>
            </a:r>
            <a:r>
              <a:rPr lang="ru-RU" sz="3600" dirty="0" err="1" smtClean="0"/>
              <a:t>студійний</a:t>
            </a:r>
            <a:r>
              <a:rPr lang="ru-RU" sz="3600" dirty="0" smtClean="0"/>
              <a:t> альбом «Мить </a:t>
            </a:r>
            <a:r>
              <a:rPr lang="ru-RU" sz="3600" dirty="0" err="1" smtClean="0"/>
              <a:t>весни</a:t>
            </a:r>
            <a:r>
              <a:rPr lang="ru-RU" sz="3600" dirty="0" smtClean="0"/>
              <a:t>»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концертний</a:t>
            </a:r>
            <a:r>
              <a:rPr lang="ru-RU" sz="3600" dirty="0" smtClean="0"/>
              <a:t> альбом «</a:t>
            </a:r>
            <a:r>
              <a:rPr lang="ru-RU" sz="3600" dirty="0" err="1" smtClean="0"/>
              <a:t>Кращі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концерти</a:t>
            </a:r>
            <a:r>
              <a:rPr lang="ru-RU" sz="3600" dirty="0" smtClean="0"/>
              <a:t> </a:t>
            </a:r>
            <a:r>
              <a:rPr lang="ru-RU" sz="3600" dirty="0" err="1" smtClean="0"/>
              <a:t>дзвінкого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вітру</a:t>
            </a:r>
            <a:r>
              <a:rPr lang="ru-RU" sz="3600" dirty="0" smtClean="0"/>
              <a:t>».</a:t>
            </a:r>
          </a:p>
          <a:p>
            <a:r>
              <a:rPr lang="ru-RU" sz="3600" dirty="0" err="1" smtClean="0"/>
              <a:t>Тоді</a:t>
            </a:r>
            <a:r>
              <a:rPr lang="ru-RU" sz="3600" dirty="0" smtClean="0"/>
              <a:t> ж </a:t>
            </a:r>
            <a:r>
              <a:rPr lang="ru-RU" sz="3600" dirty="0" err="1" smtClean="0"/>
              <a:t>візитною</a:t>
            </a:r>
            <a:r>
              <a:rPr lang="ru-RU" sz="3600" dirty="0" smtClean="0"/>
              <a:t> </a:t>
            </a:r>
            <a:r>
              <a:rPr lang="ru-RU" sz="3600" dirty="0" err="1" smtClean="0"/>
              <a:t>карткою</a:t>
            </a:r>
            <a:r>
              <a:rPr lang="ru-RU" sz="3600" dirty="0" smtClean="0"/>
              <a:t> </a:t>
            </a:r>
            <a:r>
              <a:rPr lang="ru-RU" sz="3600" dirty="0" err="1" smtClean="0"/>
              <a:t>Руслани</a:t>
            </a:r>
            <a:r>
              <a:rPr lang="ru-RU" sz="3600" dirty="0" smtClean="0"/>
              <a:t> </a:t>
            </a:r>
            <a:r>
              <a:rPr lang="ru-RU" sz="3600" dirty="0" err="1" smtClean="0"/>
              <a:t>стає</a:t>
            </a:r>
            <a:r>
              <a:rPr lang="ru-RU" sz="3600" dirty="0" smtClean="0"/>
              <a:t> </a:t>
            </a:r>
            <a:r>
              <a:rPr lang="ru-RU" sz="3600" dirty="0" err="1" smtClean="0"/>
              <a:t>пісня</a:t>
            </a:r>
            <a:r>
              <a:rPr lang="ru-RU" sz="3600" dirty="0" smtClean="0"/>
              <a:t> «</a:t>
            </a:r>
            <a:r>
              <a:rPr lang="ru-RU" sz="3600" dirty="0" err="1" smtClean="0"/>
              <a:t>Світанок</a:t>
            </a:r>
            <a:r>
              <a:rPr lang="ru-RU" sz="3600" dirty="0" smtClean="0"/>
              <a:t>», яка </a:t>
            </a:r>
            <a:r>
              <a:rPr lang="ru-RU" sz="3600" dirty="0" err="1" smtClean="0"/>
              <a:t>здобула</a:t>
            </a:r>
            <a:r>
              <a:rPr lang="ru-RU" sz="3600" dirty="0" smtClean="0"/>
              <a:t> приз «Золота Жар-птиця-98» у </a:t>
            </a:r>
            <a:r>
              <a:rPr lang="ru-RU" sz="3600" dirty="0" err="1" smtClean="0"/>
              <a:t>номінації</a:t>
            </a:r>
            <a:r>
              <a:rPr lang="ru-RU" sz="3600" dirty="0" smtClean="0"/>
              <a:t> «</a:t>
            </a:r>
            <a:r>
              <a:rPr lang="ru-RU" sz="3600" dirty="0" err="1" smtClean="0"/>
              <a:t>Краща</a:t>
            </a:r>
            <a:r>
              <a:rPr lang="ru-RU" sz="3600" dirty="0" smtClean="0"/>
              <a:t> </a:t>
            </a:r>
            <a:r>
              <a:rPr lang="ru-RU" sz="3600" dirty="0" err="1" smtClean="0"/>
              <a:t>пісня</a:t>
            </a:r>
            <a:r>
              <a:rPr lang="ru-RU" sz="3600" dirty="0" smtClean="0"/>
              <a:t> року</a:t>
            </a:r>
            <a:r>
              <a:rPr lang="ru-RU" sz="3600" dirty="0" smtClean="0"/>
              <a:t>».</a:t>
            </a:r>
          </a:p>
          <a:p>
            <a:r>
              <a:rPr lang="ru-RU" sz="3600" dirty="0" smtClean="0">
                <a:hlinkClick r:id="rId4" tooltip="2000"/>
              </a:rPr>
              <a:t>2000</a:t>
            </a:r>
            <a:r>
              <a:rPr lang="ru-RU" sz="3600" dirty="0" smtClean="0"/>
              <a:t> р., остаточно завершивши проект «</a:t>
            </a:r>
            <a:r>
              <a:rPr lang="ru-RU" sz="3600" dirty="0" err="1" smtClean="0"/>
              <a:t>Дзвінкий</a:t>
            </a:r>
            <a:r>
              <a:rPr lang="ru-RU" sz="3600" dirty="0" smtClean="0"/>
              <a:t> </a:t>
            </a:r>
            <a:r>
              <a:rPr lang="ru-RU" sz="3600" dirty="0" err="1" smtClean="0"/>
              <a:t>вітер</a:t>
            </a:r>
            <a:r>
              <a:rPr lang="ru-RU" sz="3600" dirty="0" smtClean="0"/>
              <a:t>», Руслана </a:t>
            </a:r>
            <a:r>
              <a:rPr lang="ru-RU" sz="3600" dirty="0" err="1" smtClean="0"/>
              <a:t>зайнялася</a:t>
            </a:r>
            <a:r>
              <a:rPr lang="ru-RU" sz="3600" dirty="0" smtClean="0"/>
              <a:t> </a:t>
            </a:r>
            <a:r>
              <a:rPr lang="ru-RU" sz="3600" dirty="0" err="1" smtClean="0"/>
              <a:t>новим</a:t>
            </a:r>
            <a:r>
              <a:rPr lang="ru-RU" sz="3600" dirty="0" smtClean="0"/>
              <a:t> проектом — «</a:t>
            </a:r>
            <a:r>
              <a:rPr lang="ru-RU" sz="3600" dirty="0" err="1" smtClean="0"/>
              <a:t>Гуцульським</a:t>
            </a:r>
            <a:r>
              <a:rPr lang="ru-RU" sz="3600" dirty="0" smtClean="0"/>
              <a:t>»</a:t>
            </a:r>
            <a:r>
              <a:rPr lang="ru-RU" sz="3600" dirty="0" smtClean="0"/>
              <a:t> . У </a:t>
            </a:r>
            <a:r>
              <a:rPr lang="ru-RU" sz="3600" dirty="0" err="1" smtClean="0"/>
              <a:t>цій</a:t>
            </a:r>
            <a:r>
              <a:rPr lang="ru-RU" sz="3600" dirty="0" smtClean="0"/>
              <a:t> </a:t>
            </a:r>
            <a:r>
              <a:rPr lang="ru-RU" sz="3600" dirty="0" err="1" smtClean="0"/>
              <a:t>роботі</a:t>
            </a:r>
            <a:r>
              <a:rPr lang="ru-RU" sz="3600" dirty="0" smtClean="0"/>
              <a:t> брали участь 250 </a:t>
            </a:r>
            <a:r>
              <a:rPr lang="ru-RU" sz="3600" dirty="0" err="1" smtClean="0"/>
              <a:t>спеціалістів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5 </a:t>
            </a:r>
            <a:r>
              <a:rPr lang="ru-RU" sz="3600" dirty="0" err="1" smtClean="0"/>
              <a:t>країн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світу</a:t>
            </a:r>
            <a:r>
              <a:rPr lang="ru-RU" sz="3600" dirty="0" smtClean="0"/>
              <a:t>,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працювали</a:t>
            </a:r>
            <a:r>
              <a:rPr lang="ru-RU" sz="3600" dirty="0" smtClean="0"/>
              <a:t> у 7 </a:t>
            </a:r>
            <a:r>
              <a:rPr lang="ru-RU" sz="3600" dirty="0" err="1" smtClean="0"/>
              <a:t>студіях</a:t>
            </a:r>
            <a:endParaRPr lang="ru-RU" sz="3600" dirty="0" smtClean="0"/>
          </a:p>
          <a:p>
            <a:r>
              <a:rPr lang="ru-RU" sz="3600" dirty="0" smtClean="0">
                <a:hlinkClick r:id="rId5" tooltip="2002"/>
              </a:rPr>
              <a:t>2002</a:t>
            </a:r>
            <a:r>
              <a:rPr lang="ru-RU" sz="3600" dirty="0" smtClean="0"/>
              <a:t> р. </a:t>
            </a:r>
            <a:r>
              <a:rPr lang="ru-RU" sz="3600" dirty="0" err="1" smtClean="0"/>
              <a:t>співачка</a:t>
            </a:r>
            <a:r>
              <a:rPr lang="ru-RU" sz="3600" dirty="0" smtClean="0"/>
              <a:t> </a:t>
            </a:r>
            <a:r>
              <a:rPr lang="ru-RU" sz="3600" dirty="0" err="1" smtClean="0"/>
              <a:t>знялася</a:t>
            </a:r>
            <a:r>
              <a:rPr lang="ru-RU" sz="3600" dirty="0" smtClean="0"/>
              <a:t> в </a:t>
            </a:r>
            <a:r>
              <a:rPr lang="ru-RU" sz="3600" dirty="0" err="1" smtClean="0"/>
              <a:t>музичному</a:t>
            </a:r>
            <a:r>
              <a:rPr lang="ru-RU" sz="3600" dirty="0" smtClean="0"/>
              <a:t> </a:t>
            </a:r>
            <a:r>
              <a:rPr lang="ru-RU" sz="3600" dirty="0" err="1" smtClean="0"/>
              <a:t>фільмі</a:t>
            </a:r>
            <a:r>
              <a:rPr lang="ru-RU" sz="3600" dirty="0" smtClean="0"/>
              <a:t> «</a:t>
            </a:r>
            <a:r>
              <a:rPr lang="ru-RU" sz="3600" dirty="0" err="1" smtClean="0"/>
              <a:t>Різдвяні</a:t>
            </a:r>
            <a:r>
              <a:rPr lang="ru-RU" sz="3600" dirty="0" smtClean="0"/>
              <a:t> </a:t>
            </a:r>
            <a:r>
              <a:rPr lang="ru-RU" sz="3600" dirty="0" err="1" smtClean="0"/>
              <a:t>легенди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Русланою</a:t>
            </a:r>
            <a:r>
              <a:rPr lang="ru-RU" sz="3600" dirty="0" smtClean="0"/>
              <a:t>». </a:t>
            </a:r>
            <a:r>
              <a:rPr lang="ru-RU" sz="3600" dirty="0" err="1" smtClean="0"/>
              <a:t>Цього</a:t>
            </a:r>
            <a:r>
              <a:rPr lang="ru-RU" sz="3600" dirty="0" smtClean="0"/>
              <a:t> ж року вона </a:t>
            </a:r>
            <a:r>
              <a:rPr lang="ru-RU" sz="3600" dirty="0" err="1" smtClean="0"/>
              <a:t>знову</a:t>
            </a:r>
            <a:r>
              <a:rPr lang="ru-RU" sz="3600" dirty="0" smtClean="0"/>
              <a:t> </a:t>
            </a:r>
            <a:r>
              <a:rPr lang="ru-RU" sz="3600" dirty="0" err="1" smtClean="0"/>
              <a:t>виступає</a:t>
            </a:r>
            <a:r>
              <a:rPr lang="ru-RU" sz="3600" dirty="0" smtClean="0"/>
              <a:t> на </a:t>
            </a:r>
            <a:r>
              <a:rPr lang="ru-RU" sz="3600" dirty="0" err="1" smtClean="0"/>
              <a:t>фестивалі</a:t>
            </a:r>
            <a:r>
              <a:rPr lang="ru-RU" sz="3600" dirty="0" smtClean="0"/>
              <a:t> «</a:t>
            </a:r>
            <a:r>
              <a:rPr lang="ru-RU" sz="3600" dirty="0" err="1" smtClean="0"/>
              <a:t>Слов'янський</a:t>
            </a:r>
            <a:r>
              <a:rPr lang="ru-RU" sz="3600" dirty="0" smtClean="0"/>
              <a:t> базар</a:t>
            </a:r>
            <a:r>
              <a:rPr lang="ru-RU" dirty="0" smtClean="0"/>
              <a:t>»</a:t>
            </a:r>
            <a:r>
              <a:rPr lang="ru-RU" dirty="0" smtClean="0"/>
              <a:t> 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bb1edf-rus2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5695320" y="1285860"/>
            <a:ext cx="3448680" cy="5062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err="1" smtClean="0">
                <a:latin typeface="Gabriola" pitchFamily="82" charset="0"/>
              </a:rPr>
              <a:t>Успіх</a:t>
            </a:r>
            <a:r>
              <a:rPr lang="ru-RU" sz="4800" dirty="0" smtClean="0">
                <a:latin typeface="Gabriola" pitchFamily="82" charset="0"/>
              </a:rPr>
              <a:t> у </a:t>
            </a:r>
            <a:r>
              <a:rPr lang="ru-RU" sz="4800" dirty="0" err="1" smtClean="0">
                <a:latin typeface="Gabriola" pitchFamily="82" charset="0"/>
              </a:rPr>
              <a:t>Європі</a:t>
            </a:r>
            <a:r>
              <a:rPr lang="ru-RU" sz="4800" dirty="0" smtClean="0">
                <a:latin typeface="Gabriola" pitchFamily="82" charset="0"/>
              </a:rPr>
              <a:t/>
            </a:r>
            <a:br>
              <a:rPr lang="ru-RU" sz="4800" dirty="0" smtClean="0">
                <a:latin typeface="Gabriola" pitchFamily="82" charset="0"/>
              </a:rPr>
            </a:br>
            <a:endParaRPr lang="ru-RU" sz="48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5829312" cy="571504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Улітку</a:t>
            </a:r>
            <a:r>
              <a:rPr lang="ru-RU" dirty="0" smtClean="0"/>
              <a:t> </a:t>
            </a:r>
            <a:r>
              <a:rPr lang="ru-RU" dirty="0" smtClean="0">
                <a:hlinkClick r:id="rId4" tooltip="2003"/>
              </a:rPr>
              <a:t>2003</a:t>
            </a:r>
            <a:r>
              <a:rPr lang="ru-RU" dirty="0" smtClean="0"/>
              <a:t> р. в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альбом — </a:t>
            </a:r>
            <a:r>
              <a:rPr lang="ru-RU" dirty="0" smtClean="0">
                <a:hlinkClick r:id="rId5" tooltip="Дикі танці"/>
              </a:rPr>
              <a:t>«</a:t>
            </a:r>
            <a:r>
              <a:rPr lang="ru-RU" dirty="0" err="1" smtClean="0">
                <a:hlinkClick r:id="rId5" tooltip="Дикі танці"/>
              </a:rPr>
              <a:t>Дикі</a:t>
            </a:r>
            <a:r>
              <a:rPr lang="ru-RU" dirty="0" smtClean="0">
                <a:hlinkClick r:id="rId5" tooltip="Дикі танці"/>
              </a:rPr>
              <a:t> </a:t>
            </a:r>
            <a:r>
              <a:rPr lang="ru-RU" dirty="0" err="1" smtClean="0">
                <a:hlinkClick r:id="rId5" tooltip="Дикі танці"/>
              </a:rPr>
              <a:t>танці</a:t>
            </a:r>
            <a:r>
              <a:rPr lang="ru-RU" dirty="0" smtClean="0">
                <a:hlinkClick r:id="rId5" tooltip="Дикі танці"/>
              </a:rPr>
              <a:t>»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традиційної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Гуцули"/>
              </a:rPr>
              <a:t>гуцульської</a:t>
            </a:r>
            <a:r>
              <a:rPr lang="ru-RU" dirty="0" smtClean="0"/>
              <a:t> </a:t>
            </a:r>
            <a:r>
              <a:rPr lang="ru-RU" dirty="0" err="1" smtClean="0"/>
              <a:t>музики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став </a:t>
            </a:r>
            <a:r>
              <a:rPr lang="ru-RU" dirty="0" err="1" smtClean="0"/>
              <a:t>лідером</a:t>
            </a:r>
            <a:r>
              <a:rPr lang="ru-RU" dirty="0" smtClean="0"/>
              <a:t> продажу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альбомів</a:t>
            </a:r>
            <a:r>
              <a:rPr lang="ru-RU" dirty="0" smtClean="0"/>
              <a:t> року в </a:t>
            </a:r>
            <a:r>
              <a:rPr lang="ru-RU" dirty="0" err="1" smtClean="0"/>
              <a:t>Україні</a:t>
            </a:r>
            <a:r>
              <a:rPr lang="ru-RU" dirty="0" smtClean="0"/>
              <a:t>. Робота над ним </a:t>
            </a:r>
            <a:r>
              <a:rPr lang="ru-RU" dirty="0" err="1" smtClean="0"/>
              <a:t>відбулася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травні</a:t>
            </a:r>
            <a:r>
              <a:rPr lang="ru-RU" dirty="0" smtClean="0"/>
              <a:t> </a:t>
            </a:r>
            <a:r>
              <a:rPr lang="ru-RU" dirty="0" smtClean="0">
                <a:hlinkClick r:id="rId4" tooltip="2003"/>
              </a:rPr>
              <a:t>2003</a:t>
            </a:r>
            <a:r>
              <a:rPr lang="ru-RU" dirty="0" smtClean="0"/>
              <a:t> р. на </a:t>
            </a:r>
            <a:r>
              <a:rPr lang="ru-RU" dirty="0" err="1" smtClean="0"/>
              <a:t>всесвітньо</a:t>
            </a:r>
            <a:r>
              <a:rPr lang="ru-RU" dirty="0" smtClean="0"/>
              <a:t> </a:t>
            </a:r>
            <a:r>
              <a:rPr lang="ru-RU" dirty="0" err="1" smtClean="0"/>
              <a:t>відомій</a:t>
            </a:r>
            <a:r>
              <a:rPr lang="ru-RU" dirty="0" smtClean="0"/>
              <a:t> </a:t>
            </a:r>
            <a:r>
              <a:rPr lang="ru-RU" dirty="0" err="1" smtClean="0"/>
              <a:t>музичній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 </a:t>
            </a:r>
            <a:r>
              <a:rPr lang="ru-RU" dirty="0" err="1" smtClean="0"/>
              <a:t>Пітера</a:t>
            </a:r>
            <a:r>
              <a:rPr lang="ru-RU" dirty="0" smtClean="0"/>
              <a:t> </a:t>
            </a:r>
            <a:r>
              <a:rPr lang="ru-RU" dirty="0" err="1" smtClean="0"/>
              <a:t>Гебріела</a:t>
            </a:r>
            <a:r>
              <a:rPr lang="ru-RU" dirty="0" smtClean="0"/>
              <a:t> «</a:t>
            </a:r>
            <a:r>
              <a:rPr lang="ru-RU" dirty="0" err="1" smtClean="0"/>
              <a:t>Real</a:t>
            </a:r>
            <a:r>
              <a:rPr lang="ru-RU" dirty="0" smtClean="0"/>
              <a:t> </a:t>
            </a:r>
            <a:r>
              <a:rPr lang="ru-RU" dirty="0" err="1" smtClean="0"/>
              <a:t>World</a:t>
            </a:r>
            <a:r>
              <a:rPr lang="ru-RU" dirty="0" smtClean="0"/>
              <a:t>» у </a:t>
            </a:r>
            <a:r>
              <a:rPr lang="ru-RU" dirty="0" err="1" smtClean="0">
                <a:hlinkClick r:id="rId7" tooltip="Лондон"/>
              </a:rPr>
              <a:t>Лондоні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компіляція</a:t>
            </a:r>
            <a:r>
              <a:rPr lang="ru-RU" dirty="0" smtClean="0"/>
              <a:t> </a:t>
            </a:r>
            <a:r>
              <a:rPr lang="ru-RU" dirty="0" err="1" smtClean="0"/>
              <a:t>етнічного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гуцульських</a:t>
            </a:r>
            <a:r>
              <a:rPr lang="ru-RU" dirty="0" smtClean="0"/>
              <a:t> </a:t>
            </a:r>
            <a:r>
              <a:rPr lang="ru-RU" dirty="0" err="1" smtClean="0"/>
              <a:t>мотивів</a:t>
            </a:r>
            <a:r>
              <a:rPr lang="ru-RU" dirty="0" smtClean="0"/>
              <a:t>(</a:t>
            </a:r>
            <a:r>
              <a:rPr lang="ru-RU" dirty="0" err="1" smtClean="0"/>
              <a:t>ритмів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течій</a:t>
            </a:r>
            <a:r>
              <a:rPr lang="ru-RU" dirty="0" smtClean="0"/>
              <a:t> поп-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рок-музики</a:t>
            </a:r>
            <a:r>
              <a:rPr lang="ru-RU" dirty="0" smtClean="0"/>
              <a:t>. Альбом </a:t>
            </a:r>
            <a:r>
              <a:rPr lang="ru-RU" dirty="0" err="1" smtClean="0"/>
              <a:t>підсумував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співачки</a:t>
            </a:r>
            <a:r>
              <a:rPr lang="ru-RU" dirty="0" smtClean="0"/>
              <a:t> в рамках «</a:t>
            </a:r>
            <a:r>
              <a:rPr lang="ru-RU" dirty="0" err="1" smtClean="0"/>
              <a:t>Гуцульського</a:t>
            </a:r>
            <a:r>
              <a:rPr lang="ru-RU" dirty="0" smtClean="0"/>
              <a:t> проекту» за весь час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 проекту. У</a:t>
            </a:r>
            <a:r>
              <a:rPr lang="ru-RU" dirty="0" smtClean="0"/>
              <a:t>2004 </a:t>
            </a:r>
            <a:r>
              <a:rPr lang="ru-RU" dirty="0" smtClean="0"/>
              <a:t>року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випущена</a:t>
            </a:r>
            <a:r>
              <a:rPr lang="ru-RU" dirty="0" smtClean="0"/>
              <a:t> </a:t>
            </a:r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версія</a:t>
            </a:r>
            <a:r>
              <a:rPr lang="ru-RU" dirty="0" smtClean="0"/>
              <a:t> альбому «</a:t>
            </a:r>
            <a:r>
              <a:rPr lang="en-US" dirty="0" smtClean="0"/>
              <a:t>Wild Dances»,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надійшов</a:t>
            </a:r>
            <a:r>
              <a:rPr lang="ru-RU" dirty="0" smtClean="0"/>
              <a:t> у продаж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. У </a:t>
            </a:r>
            <a:r>
              <a:rPr lang="ru-RU" dirty="0" err="1" smtClean="0"/>
              <a:t>Румунії</a:t>
            </a:r>
            <a:r>
              <a:rPr lang="ru-RU" dirty="0" smtClean="0"/>
              <a:t> Руслана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нагороду</a:t>
            </a:r>
            <a:r>
              <a:rPr lang="ru-RU" dirty="0" smtClean="0"/>
              <a:t> за «</a:t>
            </a:r>
            <a:r>
              <a:rPr lang="ru-RU" dirty="0" err="1" smtClean="0"/>
              <a:t>Кращий</a:t>
            </a:r>
            <a:r>
              <a:rPr lang="ru-RU" dirty="0" smtClean="0"/>
              <a:t> </a:t>
            </a:r>
            <a:r>
              <a:rPr lang="ru-RU" dirty="0" err="1" smtClean="0"/>
              <a:t>іноземний</a:t>
            </a:r>
            <a:r>
              <a:rPr lang="ru-RU" dirty="0" smtClean="0"/>
              <a:t> альбом» 2004 року, а в </a:t>
            </a:r>
            <a:r>
              <a:rPr lang="ru-RU" dirty="0" err="1" smtClean="0"/>
              <a:t>Угорщині</a:t>
            </a:r>
            <a:r>
              <a:rPr lang="ru-RU" dirty="0" smtClean="0"/>
              <a:t> </a:t>
            </a:r>
            <a:r>
              <a:rPr lang="ru-RU" dirty="0" err="1" smtClean="0"/>
              <a:t>номінувалася</a:t>
            </a:r>
            <a:r>
              <a:rPr lang="ru-RU" dirty="0" smtClean="0"/>
              <a:t> на </a:t>
            </a:r>
            <a:r>
              <a:rPr lang="ru-RU" dirty="0" err="1" smtClean="0"/>
              <a:t>подібну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en-US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0"/>
            <a:ext cx="8229600" cy="92871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Gabriola" pitchFamily="82" charset="0"/>
              </a:rPr>
              <a:t>Участь у «</a:t>
            </a:r>
            <a:r>
              <a:rPr lang="ru-RU" sz="4800" dirty="0" err="1" smtClean="0">
                <a:latin typeface="Gabriola" pitchFamily="82" charset="0"/>
              </a:rPr>
              <a:t>Євробаченні</a:t>
            </a:r>
            <a:r>
              <a:rPr lang="ru-RU" sz="4800" dirty="0" smtClean="0">
                <a:latin typeface="Gabriola" pitchFamily="82" charset="0"/>
              </a:rPr>
              <a:t>» 2004</a:t>
            </a:r>
            <a:endParaRPr lang="ru-RU" sz="48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5072066" cy="6643758"/>
          </a:xfrm>
        </p:spPr>
        <p:txBody>
          <a:bodyPr numCol="1">
            <a:normAutofit/>
          </a:bodyPr>
          <a:lstStyle/>
          <a:p>
            <a:pPr algn="ctr"/>
            <a:r>
              <a:rPr lang="ru-RU" sz="1900" dirty="0" smtClean="0"/>
              <a:t>На самому </a:t>
            </a:r>
            <a:r>
              <a:rPr lang="ru-RU" sz="1900" dirty="0" err="1" smtClean="0"/>
              <a:t>конкурсі</a:t>
            </a:r>
            <a:r>
              <a:rPr lang="ru-RU" sz="1900" dirty="0" smtClean="0"/>
              <a:t> шоу </a:t>
            </a:r>
            <a:r>
              <a:rPr lang="ru-RU" sz="1900" dirty="0" err="1" smtClean="0"/>
              <a:t>Руслани</a:t>
            </a:r>
            <a:r>
              <a:rPr lang="ru-RU" sz="1900" dirty="0" smtClean="0"/>
              <a:t> кардинально </a:t>
            </a:r>
            <a:r>
              <a:rPr lang="ru-RU" sz="1900" dirty="0" err="1" smtClean="0"/>
              <a:t>відрізнялося</a:t>
            </a:r>
            <a:r>
              <a:rPr lang="ru-RU" sz="1900" dirty="0" smtClean="0"/>
              <a:t> </a:t>
            </a:r>
            <a:r>
              <a:rPr lang="ru-RU" sz="1900" dirty="0" err="1" smtClean="0"/>
              <a:t>від</a:t>
            </a:r>
            <a:r>
              <a:rPr lang="ru-RU" sz="1900" dirty="0" smtClean="0"/>
              <a:t> </a:t>
            </a:r>
            <a:r>
              <a:rPr lang="ru-RU" sz="1900" dirty="0" err="1" smtClean="0"/>
              <a:t>виступів</a:t>
            </a:r>
            <a:r>
              <a:rPr lang="ru-RU" sz="1900" dirty="0" smtClean="0"/>
              <a:t> </a:t>
            </a:r>
            <a:r>
              <a:rPr lang="ru-RU" sz="1900" dirty="0" err="1" smtClean="0"/>
              <a:t>інших</a:t>
            </a:r>
            <a:r>
              <a:rPr lang="ru-RU" sz="1900" dirty="0" smtClean="0"/>
              <a:t> </a:t>
            </a:r>
            <a:r>
              <a:rPr lang="ru-RU" sz="1900" dirty="0" err="1" smtClean="0"/>
              <a:t>учасників</a:t>
            </a:r>
            <a:r>
              <a:rPr lang="ru-RU" sz="1900" dirty="0" smtClean="0"/>
              <a:t> </a:t>
            </a:r>
            <a:r>
              <a:rPr lang="ru-RU" sz="1900" dirty="0" smtClean="0">
                <a:hlinkClick r:id="rId3" tooltip="Євробачення 2004"/>
              </a:rPr>
              <a:t>«Євробачення-2004»</a:t>
            </a:r>
            <a:r>
              <a:rPr lang="ru-RU" sz="1900" dirty="0" smtClean="0"/>
              <a:t>. </a:t>
            </a:r>
            <a:r>
              <a:rPr lang="ru-RU" sz="1900" dirty="0" err="1" smtClean="0"/>
              <a:t>Телекоментатор</a:t>
            </a:r>
            <a:r>
              <a:rPr lang="ru-RU" sz="1900" dirty="0" smtClean="0"/>
              <a:t> </a:t>
            </a:r>
            <a:r>
              <a:rPr lang="ru-RU" sz="1900" dirty="0" err="1" smtClean="0"/>
              <a:t>британської</a:t>
            </a:r>
            <a:r>
              <a:rPr lang="ru-RU" sz="1900" dirty="0" smtClean="0"/>
              <a:t> </a:t>
            </a:r>
            <a:r>
              <a:rPr lang="ru-RU" sz="1900" dirty="0" err="1" smtClean="0"/>
              <a:t>студії</a:t>
            </a:r>
            <a:r>
              <a:rPr lang="ru-RU" sz="1900" dirty="0" smtClean="0"/>
              <a:t> </a:t>
            </a:r>
            <a:r>
              <a:rPr lang="ru-RU" sz="1900" dirty="0" smtClean="0">
                <a:hlinkClick r:id="rId4" tooltip="ВВС"/>
              </a:rPr>
              <a:t>ВВС</a:t>
            </a:r>
            <a:r>
              <a:rPr lang="ru-RU" sz="1900" dirty="0" smtClean="0"/>
              <a:t> назвав Руслану «</a:t>
            </a:r>
            <a:r>
              <a:rPr lang="ru-RU" sz="1900" dirty="0" err="1" smtClean="0"/>
              <a:t>принцесою-воїном</a:t>
            </a:r>
            <a:r>
              <a:rPr lang="ru-RU" sz="1900" dirty="0" smtClean="0"/>
              <a:t>». </a:t>
            </a:r>
            <a:r>
              <a:rPr lang="ru-RU" sz="1900" dirty="0" err="1" smtClean="0"/>
              <a:t>Серед</a:t>
            </a:r>
            <a:r>
              <a:rPr lang="ru-RU" sz="1900" dirty="0" smtClean="0"/>
              <a:t> 36 </a:t>
            </a:r>
            <a:r>
              <a:rPr lang="ru-RU" sz="1900" dirty="0" err="1" smtClean="0"/>
              <a:t>країн</a:t>
            </a:r>
            <a:r>
              <a:rPr lang="ru-RU" sz="1900" dirty="0" smtClean="0"/>
              <a:t>, </a:t>
            </a:r>
            <a:r>
              <a:rPr lang="ru-RU" sz="1900" dirty="0" err="1" smtClean="0"/>
              <a:t>які</a:t>
            </a:r>
            <a:r>
              <a:rPr lang="ru-RU" sz="1900" dirty="0" smtClean="0"/>
              <a:t> брали участь, за результатами </a:t>
            </a:r>
            <a:r>
              <a:rPr lang="ru-RU" sz="1900" dirty="0" err="1" smtClean="0"/>
              <a:t>світового</a:t>
            </a:r>
            <a:r>
              <a:rPr lang="ru-RU" sz="1900" dirty="0" smtClean="0"/>
              <a:t> телефонного </a:t>
            </a:r>
            <a:r>
              <a:rPr lang="ru-RU" sz="1900" dirty="0" err="1" smtClean="0"/>
              <a:t>голосування</a:t>
            </a:r>
            <a:r>
              <a:rPr lang="ru-RU" sz="1900" dirty="0" smtClean="0"/>
              <a:t> в прямому </a:t>
            </a:r>
            <a:r>
              <a:rPr lang="ru-RU" sz="1900" dirty="0" err="1" smtClean="0"/>
              <a:t>ефірі</a:t>
            </a:r>
            <a:r>
              <a:rPr lang="ru-RU" sz="1900" dirty="0" smtClean="0"/>
              <a:t> Руслана </a:t>
            </a:r>
            <a:r>
              <a:rPr lang="ru-RU" sz="1900" dirty="0" err="1" smtClean="0"/>
              <a:t>посіла</a:t>
            </a:r>
            <a:r>
              <a:rPr lang="ru-RU" sz="1900" dirty="0" smtClean="0"/>
              <a:t> перше </a:t>
            </a:r>
            <a:r>
              <a:rPr lang="ru-RU" sz="1900" dirty="0" err="1" smtClean="0"/>
              <a:t>місце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280 балами.</a:t>
            </a:r>
          </a:p>
          <a:p>
            <a:pPr algn="ctr"/>
            <a:r>
              <a:rPr lang="ru-RU" sz="1900" dirty="0" err="1" smtClean="0"/>
              <a:t>Після</a:t>
            </a:r>
            <a:r>
              <a:rPr lang="ru-RU" sz="1900" dirty="0" smtClean="0"/>
              <a:t> </a:t>
            </a:r>
            <a:r>
              <a:rPr lang="ru-RU" sz="1900" dirty="0" smtClean="0"/>
              <a:t>перемоги на «</a:t>
            </a:r>
            <a:r>
              <a:rPr lang="ru-RU" sz="1900" dirty="0" err="1" smtClean="0"/>
              <a:t>Євробаченні</a:t>
            </a:r>
            <a:r>
              <a:rPr lang="ru-RU" sz="1900" dirty="0" smtClean="0"/>
              <a:t>» боксер </a:t>
            </a:r>
            <a:r>
              <a:rPr lang="ru-RU" sz="1900" dirty="0" err="1" smtClean="0">
                <a:hlinkClick r:id="rId5" tooltip="Віталій Кличко"/>
              </a:rPr>
              <a:t>Віталій</a:t>
            </a:r>
            <a:r>
              <a:rPr lang="ru-RU" sz="1900" dirty="0" smtClean="0">
                <a:hlinkClick r:id="rId5" tooltip="Віталій Кличко"/>
              </a:rPr>
              <a:t> </a:t>
            </a:r>
            <a:r>
              <a:rPr lang="ru-RU" sz="1900" dirty="0" err="1" smtClean="0">
                <a:hlinkClick r:id="rId5" tooltip="Віталій Кличко"/>
              </a:rPr>
              <a:t>Кличко</a:t>
            </a:r>
            <a:r>
              <a:rPr lang="ru-RU" sz="1900" dirty="0" smtClean="0"/>
              <a:t> вручав </a:t>
            </a:r>
            <a:r>
              <a:rPr lang="ru-RU" sz="1900" dirty="0" err="1" smtClean="0"/>
              <a:t>Руслані</a:t>
            </a:r>
            <a:r>
              <a:rPr lang="ru-RU" sz="1900" dirty="0" smtClean="0"/>
              <a:t> у </a:t>
            </a:r>
            <a:r>
              <a:rPr lang="ru-RU" sz="1900" dirty="0" err="1" smtClean="0">
                <a:hlinkClick r:id="rId6" tooltip="Лас-Вегас"/>
              </a:rPr>
              <a:t>Лас-Вегасі</a:t>
            </a:r>
            <a:r>
              <a:rPr lang="ru-RU" sz="1900" dirty="0" smtClean="0"/>
              <a:t> </a:t>
            </a:r>
            <a:r>
              <a:rPr lang="ru-RU" sz="1900" dirty="0" err="1" smtClean="0"/>
              <a:t>нагороду</a:t>
            </a:r>
            <a:r>
              <a:rPr lang="ru-RU" sz="1900" dirty="0" smtClean="0"/>
              <a:t> «</a:t>
            </a:r>
            <a:r>
              <a:rPr lang="ru-RU" sz="1900" dirty="0" err="1" smtClean="0"/>
              <a:t>World</a:t>
            </a:r>
            <a:r>
              <a:rPr lang="ru-RU" sz="1900" dirty="0" smtClean="0"/>
              <a:t> </a:t>
            </a:r>
            <a:r>
              <a:rPr lang="ru-RU" sz="1900" dirty="0" err="1" smtClean="0"/>
              <a:t>Music</a:t>
            </a:r>
            <a:r>
              <a:rPr lang="ru-RU" sz="1900" dirty="0" smtClean="0"/>
              <a:t> </a:t>
            </a:r>
            <a:r>
              <a:rPr lang="ru-RU" sz="1900" dirty="0" err="1" smtClean="0"/>
              <a:t>Awards</a:t>
            </a:r>
            <a:r>
              <a:rPr lang="ru-RU" sz="1900" dirty="0" smtClean="0"/>
              <a:t>» — «</a:t>
            </a:r>
            <a:r>
              <a:rPr lang="ru-RU" sz="1900" dirty="0" err="1" smtClean="0"/>
              <a:t>Всесвітню</a:t>
            </a:r>
            <a:r>
              <a:rPr lang="ru-RU" sz="1900" dirty="0" smtClean="0"/>
              <a:t> </a:t>
            </a:r>
            <a:r>
              <a:rPr lang="ru-RU" sz="1900" dirty="0" err="1" smtClean="0"/>
              <a:t>музичну</a:t>
            </a:r>
            <a:r>
              <a:rPr lang="ru-RU" sz="1900" dirty="0" smtClean="0"/>
              <a:t> </a:t>
            </a:r>
            <a:r>
              <a:rPr lang="ru-RU" sz="1900" dirty="0" err="1" smtClean="0"/>
              <a:t>нагороду</a:t>
            </a:r>
            <a:r>
              <a:rPr lang="ru-RU" sz="1900" dirty="0" smtClean="0"/>
              <a:t>» за </a:t>
            </a:r>
            <a:r>
              <a:rPr lang="ru-RU" sz="1900" dirty="0" err="1" smtClean="0"/>
              <a:t>найбільшу</a:t>
            </a:r>
            <a:r>
              <a:rPr lang="ru-RU" sz="1900" dirty="0" smtClean="0"/>
              <a:t> </a:t>
            </a:r>
            <a:r>
              <a:rPr lang="ru-RU" sz="1900" dirty="0" err="1" smtClean="0"/>
              <a:t>кількість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проданих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альбомів</a:t>
            </a:r>
            <a:r>
              <a:rPr lang="ru-RU" sz="1900" dirty="0" smtClean="0"/>
              <a:t> «</a:t>
            </a:r>
            <a:r>
              <a:rPr lang="ru-RU" sz="1900" dirty="0" err="1" smtClean="0"/>
              <a:t>Дикі</a:t>
            </a:r>
            <a:r>
              <a:rPr lang="ru-RU" sz="1900" dirty="0" smtClean="0"/>
              <a:t> </a:t>
            </a:r>
            <a:r>
              <a:rPr lang="ru-RU" sz="1900" dirty="0" err="1" smtClean="0"/>
              <a:t>Танці</a:t>
            </a:r>
            <a:r>
              <a:rPr lang="ru-RU" sz="1900" dirty="0" smtClean="0"/>
              <a:t>» у </a:t>
            </a:r>
            <a:r>
              <a:rPr lang="ru-RU" sz="1900" dirty="0" err="1" smtClean="0"/>
              <a:t>світі</a:t>
            </a:r>
            <a:r>
              <a:rPr lang="ru-RU" sz="1900" dirty="0" smtClean="0"/>
              <a:t>.</a:t>
            </a:r>
          </a:p>
          <a:p>
            <a:pPr algn="ctr"/>
            <a:endParaRPr lang="ru-RU" dirty="0"/>
          </a:p>
        </p:txBody>
      </p:sp>
      <p:pic>
        <p:nvPicPr>
          <p:cNvPr id="5" name="Рисунок 4" descr="8_4e67a171bcbb8.jpg"/>
          <p:cNvPicPr>
            <a:picLocks noChangeAspect="1"/>
          </p:cNvPicPr>
          <p:nvPr/>
        </p:nvPicPr>
        <p:blipFill>
          <a:blip r:embed="rId7" cstate="print"/>
          <a:srcRect l="28571" t="-681"/>
          <a:stretch>
            <a:fillRect/>
          </a:stretch>
        </p:blipFill>
        <p:spPr>
          <a:xfrm>
            <a:off x="5786446" y="1071546"/>
            <a:ext cx="2500330" cy="52863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l="-3000" t="-25000" r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latin typeface="Gabriola" pitchFamily="82" charset="0"/>
              </a:rPr>
              <a:t>«</a:t>
            </a:r>
            <a:r>
              <a:rPr lang="ru-RU" sz="5400" b="1" dirty="0" err="1" smtClean="0">
                <a:latin typeface="Gabriola" pitchFamily="82" charset="0"/>
              </a:rPr>
              <a:t>Wild</a:t>
            </a:r>
            <a:r>
              <a:rPr lang="ru-RU" sz="5400" b="1" dirty="0" smtClean="0">
                <a:latin typeface="Gabriola" pitchFamily="82" charset="0"/>
              </a:rPr>
              <a:t> </a:t>
            </a:r>
            <a:r>
              <a:rPr lang="ru-RU" sz="5400" b="1" dirty="0" err="1" smtClean="0">
                <a:latin typeface="Gabriola" pitchFamily="82" charset="0"/>
              </a:rPr>
              <a:t>Energy</a:t>
            </a:r>
            <a:r>
              <a:rPr lang="ru-RU" sz="5400" b="1" dirty="0" smtClean="0">
                <a:latin typeface="Gabriola" pitchFamily="82" charset="0"/>
              </a:rPr>
              <a:t>»</a:t>
            </a:r>
            <a:endParaRPr lang="ru-RU" sz="54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/>
              <a:t> </a:t>
            </a:r>
          </a:p>
          <a:p>
            <a:r>
              <a:rPr lang="ru-RU" dirty="0"/>
              <a:t>В </a:t>
            </a:r>
            <a:r>
              <a:rPr lang="ru-RU" dirty="0">
                <a:hlinkClick r:id="rId3" tooltip="2008 год"/>
              </a:rPr>
              <a:t>2008 </a:t>
            </a:r>
            <a:r>
              <a:rPr lang="ru-RU" dirty="0" smtClean="0">
                <a:hlinkClick r:id="rId3" tooltip="2008 год"/>
              </a:rPr>
              <a:t>году</a:t>
            </a:r>
            <a:r>
              <a:rPr lang="ru-RU" dirty="0" smtClean="0"/>
              <a:t> </a:t>
            </a:r>
            <a:r>
              <a:rPr lang="ru-RU" dirty="0" err="1" smtClean="0"/>
              <a:t>випустила</a:t>
            </a:r>
            <a:r>
              <a:rPr lang="ru-RU" dirty="0" smtClean="0"/>
              <a:t> </a:t>
            </a:r>
            <a:r>
              <a:rPr lang="ru-RU" dirty="0"/>
              <a:t>альбом «Амазонка».</a:t>
            </a:r>
          </a:p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 smtClean="0"/>
              <a:t>политичній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 </a:t>
            </a:r>
            <a:r>
              <a:rPr lang="ru-RU" dirty="0"/>
              <a:t>Руслана </a:t>
            </a:r>
            <a:r>
              <a:rPr lang="ru-RU" dirty="0" err="1" smtClean="0"/>
              <a:t>приймала</a:t>
            </a:r>
            <a:r>
              <a:rPr lang="ru-RU" dirty="0" smtClean="0"/>
              <a:t> участь </a:t>
            </a:r>
            <a:r>
              <a:rPr lang="ru-RU" dirty="0"/>
              <a:t>в </a:t>
            </a:r>
            <a:r>
              <a:rPr lang="ru-RU" dirty="0" err="1" smtClean="0"/>
              <a:t>передвиборчій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/>
              <a:t> </a:t>
            </a:r>
            <a:r>
              <a:rPr lang="ru-RU" dirty="0" err="1" smtClean="0"/>
              <a:t>Віктора</a:t>
            </a:r>
            <a:r>
              <a:rPr lang="ru-RU" dirty="0" smtClean="0"/>
              <a:t> </a:t>
            </a:r>
            <a:r>
              <a:rPr lang="ru-RU" dirty="0" err="1" smtClean="0"/>
              <a:t>Ющенка</a:t>
            </a:r>
            <a:r>
              <a:rPr lang="ru-RU" dirty="0" smtClean="0"/>
              <a:t>, </a:t>
            </a:r>
            <a:r>
              <a:rPr lang="ru-RU" dirty="0"/>
              <a:t>а в 2006 </a:t>
            </a:r>
            <a:r>
              <a:rPr lang="ru-RU" dirty="0" smtClean="0"/>
              <a:t>году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вибрана</a:t>
            </a:r>
            <a:r>
              <a:rPr lang="ru-RU" dirty="0" smtClean="0"/>
              <a:t> </a:t>
            </a:r>
            <a:r>
              <a:rPr lang="ru-RU" dirty="0"/>
              <a:t>в </a:t>
            </a:r>
            <a:r>
              <a:rPr lang="ru-RU" dirty="0" err="1" smtClean="0"/>
              <a:t>Верховну</a:t>
            </a:r>
            <a:r>
              <a:rPr lang="ru-RU" dirty="0" smtClean="0"/>
              <a:t> </a:t>
            </a:r>
            <a:r>
              <a:rPr lang="ru-RU" dirty="0"/>
              <a:t>Раду </a:t>
            </a:r>
            <a:r>
              <a:rPr lang="ru-RU" dirty="0" err="1" smtClean="0"/>
              <a:t>України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>
                <a:hlinkClick r:id="rId4" tooltip="Наша Украина (партия)"/>
              </a:rPr>
              <a:t>Наша </a:t>
            </a:r>
            <a:r>
              <a:rPr lang="ru-RU" dirty="0" err="1" smtClean="0">
                <a:hlinkClick r:id="rId4" tooltip="Наша Украина (партия)"/>
              </a:rPr>
              <a:t>Україна</a:t>
            </a:r>
            <a:r>
              <a:rPr lang="ru-RU" dirty="0"/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відмовилась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мандата.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smtClean="0"/>
              <a:t>того</a:t>
            </a:r>
            <a:r>
              <a:rPr lang="ru-RU" dirty="0"/>
              <a:t>, </a:t>
            </a:r>
            <a:r>
              <a:rPr lang="ru-RU" dirty="0" err="1" smtClean="0"/>
              <a:t>співачка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довіриним</a:t>
            </a:r>
            <a:r>
              <a:rPr lang="ru-RU" dirty="0" smtClean="0"/>
              <a:t> </a:t>
            </a:r>
            <a:r>
              <a:rPr lang="ru-RU" dirty="0" err="1" smtClean="0"/>
              <a:t>обличчям</a:t>
            </a:r>
            <a:r>
              <a:rPr lang="ru-RU" dirty="0" smtClean="0"/>
              <a:t> </a:t>
            </a:r>
            <a:r>
              <a:rPr lang="ru-RU" dirty="0"/>
              <a:t>кандидата в </a:t>
            </a:r>
            <a:r>
              <a:rPr lang="ru-RU" dirty="0" err="1" smtClean="0"/>
              <a:t>президенти</a:t>
            </a:r>
            <a:r>
              <a:rPr lang="ru-RU" dirty="0" smtClean="0"/>
              <a:t> </a:t>
            </a:r>
            <a:r>
              <a:rPr lang="ru-RU" dirty="0" err="1" smtClean="0"/>
              <a:t>Україн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dirty="0" err="1" smtClean="0">
                <a:hlinkClick r:id="rId5" tooltip="Тимошенко, Юлия Владимировна"/>
              </a:rPr>
              <a:t>Юліє</a:t>
            </a:r>
            <a:r>
              <a:rPr lang="ru-RU" dirty="0" smtClean="0">
                <a:hlinkClick r:id="rId5" tooltip="Тимошенко, Юлия Владимировна"/>
              </a:rPr>
              <a:t> </a:t>
            </a:r>
            <a:r>
              <a:rPr lang="ru-RU" dirty="0">
                <a:hlinkClick r:id="rId5" tooltip="Тимошенко, Юлия Владимировна"/>
              </a:rPr>
              <a:t>Тимошенко</a:t>
            </a:r>
            <a:r>
              <a:rPr lang="ru-RU" dirty="0"/>
              <a:t> </a:t>
            </a:r>
            <a:r>
              <a:rPr lang="ru-RU" dirty="0" smtClean="0"/>
              <a:t>у </a:t>
            </a:r>
            <a:r>
              <a:rPr lang="ru-RU" dirty="0" err="1" smtClean="0"/>
              <a:t>Львівскій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2000"/>
            <a:lum/>
          </a:blip>
          <a:srcRect/>
          <a:stretch>
            <a:fillRect l="-4000" r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0"/>
            <a:ext cx="8229600" cy="1143000"/>
          </a:xfrm>
        </p:spPr>
        <p:txBody>
          <a:bodyPr vert="horz">
            <a:normAutofit/>
          </a:bodyPr>
          <a:lstStyle/>
          <a:p>
            <a:r>
              <a:rPr lang="ru-RU" b="1" dirty="0" smtClean="0">
                <a:latin typeface="Gabriola" pitchFamily="82" charset="0"/>
              </a:rPr>
              <a:t>«</a:t>
            </a:r>
            <a:r>
              <a:rPr lang="ru-RU" b="1" dirty="0" smtClean="0">
                <a:latin typeface="Gabriola" pitchFamily="82" charset="0"/>
              </a:rPr>
              <a:t>Голос </a:t>
            </a:r>
            <a:r>
              <a:rPr lang="ru-RU" b="1" dirty="0" err="1" smtClean="0">
                <a:latin typeface="Gabriola" pitchFamily="82" charset="0"/>
              </a:rPr>
              <a:t>країни</a:t>
            </a:r>
            <a:r>
              <a:rPr lang="ru-RU" b="1" dirty="0" smtClean="0">
                <a:latin typeface="Gabriola" pitchFamily="82" charset="0"/>
              </a:rPr>
              <a:t>» </a:t>
            </a:r>
            <a:endParaRPr lang="ru-RU" b="1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0694" y="1214422"/>
            <a:ext cx="3643306" cy="4525963"/>
          </a:xfrm>
        </p:spPr>
        <p:txBody>
          <a:bodyPr numCol="1">
            <a:normAutofit fontScale="77500" lnSpcReduction="20000"/>
          </a:bodyPr>
          <a:lstStyle/>
          <a:p>
            <a:pPr algn="ctr"/>
            <a:r>
              <a:rPr lang="ru-RU" dirty="0" smtClean="0"/>
              <a:t>У </a:t>
            </a:r>
            <a:r>
              <a:rPr lang="ru-RU" dirty="0" err="1" smtClean="0"/>
              <a:t>травні</a:t>
            </a:r>
            <a:r>
              <a:rPr lang="ru-RU" dirty="0" smtClean="0"/>
              <a:t> 2011 року взяла участь у </a:t>
            </a:r>
            <a:r>
              <a:rPr lang="ru-RU" dirty="0" err="1" smtClean="0"/>
              <a:t>музичному</a:t>
            </a:r>
            <a:r>
              <a:rPr lang="ru-RU" dirty="0" smtClean="0"/>
              <a:t> </a:t>
            </a:r>
            <a:r>
              <a:rPr lang="ru-RU" dirty="0" err="1" smtClean="0"/>
              <a:t>шоу-проекті</a:t>
            </a:r>
            <a:r>
              <a:rPr lang="ru-RU" dirty="0" smtClean="0"/>
              <a:t> «Голос </a:t>
            </a:r>
            <a:r>
              <a:rPr lang="ru-RU" dirty="0" err="1" smtClean="0"/>
              <a:t>Країни</a:t>
            </a:r>
            <a:r>
              <a:rPr lang="ru-RU" dirty="0" smtClean="0"/>
              <a:t>» -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smtClean="0"/>
              <a:t>каналу «1 +1»,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smtClean="0"/>
              <a:t>тренера</a:t>
            </a:r>
            <a:r>
              <a:rPr lang="ru-RU" dirty="0" smtClean="0"/>
              <a:t>. Проект </a:t>
            </a:r>
            <a:r>
              <a:rPr lang="ru-RU" dirty="0" err="1" smtClean="0"/>
              <a:t>стартував</a:t>
            </a:r>
            <a:r>
              <a:rPr lang="ru-RU" dirty="0" smtClean="0"/>
              <a:t> 22 </a:t>
            </a:r>
            <a:r>
              <a:rPr lang="ru-RU" dirty="0" err="1" smtClean="0"/>
              <a:t>травня</a:t>
            </a:r>
            <a:r>
              <a:rPr lang="ru-RU" dirty="0" smtClean="0"/>
              <a:t>, Руслана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Діаною</a:t>
            </a:r>
            <a:r>
              <a:rPr lang="ru-RU" dirty="0" smtClean="0"/>
              <a:t> </a:t>
            </a:r>
            <a:r>
              <a:rPr lang="ru-RU" dirty="0" err="1" smtClean="0"/>
              <a:t>Арбеніною</a:t>
            </a:r>
            <a:r>
              <a:rPr lang="ru-RU" dirty="0" smtClean="0"/>
              <a:t>, Стасом </a:t>
            </a:r>
            <a:r>
              <a:rPr lang="ru-RU" dirty="0" err="1" smtClean="0"/>
              <a:t>П'єха</a:t>
            </a:r>
            <a:r>
              <a:rPr lang="ru-RU" dirty="0" smtClean="0"/>
              <a:t> та </a:t>
            </a:r>
            <a:r>
              <a:rPr lang="ru-RU" dirty="0" err="1" smtClean="0"/>
              <a:t>Олександром</a:t>
            </a:r>
            <a:r>
              <a:rPr lang="ru-RU" dirty="0" smtClean="0"/>
              <a:t> </a:t>
            </a:r>
            <a:r>
              <a:rPr lang="ru-RU" dirty="0" err="1" smtClean="0"/>
              <a:t>Пономарьовим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7000"/>
            <a:lum/>
          </a:blip>
          <a:srcRect/>
          <a:stretch>
            <a:fillRect l="-5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383432621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7315200" y="3214686"/>
            <a:ext cx="1828800" cy="1216152"/>
          </a:xfrm>
          <a:prstGeom prst="rect">
            <a:avLst/>
          </a:prstGeom>
        </p:spPr>
      </p:pic>
      <p:pic>
        <p:nvPicPr>
          <p:cNvPr id="10" name="Рисунок 9" descr="RuslanaKletoch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2643182"/>
            <a:ext cx="1314450" cy="1771650"/>
          </a:xfrm>
          <a:prstGeom prst="rect">
            <a:avLst/>
          </a:prstGeom>
        </p:spPr>
      </p:pic>
      <p:pic>
        <p:nvPicPr>
          <p:cNvPr id="6" name="Рисунок 5" descr="040a7a18fd27.jpg"/>
          <p:cNvPicPr>
            <a:picLocks noChangeAspect="1"/>
          </p:cNvPicPr>
          <p:nvPr/>
        </p:nvPicPr>
        <p:blipFill>
          <a:blip r:embed="rId5" cstate="print">
            <a:lum bright="30000"/>
          </a:blip>
          <a:srcRect/>
          <a:stretch>
            <a:fillRect/>
          </a:stretch>
        </p:blipFill>
        <p:spPr>
          <a:xfrm>
            <a:off x="0" y="4953000"/>
            <a:ext cx="2428882" cy="190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28924" y="0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uk-UA" sz="6000" dirty="0" smtClean="0">
                <a:latin typeface="Gabriola" pitchFamily="82" charset="0"/>
              </a:rPr>
              <a:t>Альбоми </a:t>
            </a:r>
            <a:endParaRPr lang="ru-RU" sz="60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hlinkClick r:id="rId6" tooltip="1998"/>
              </a:rPr>
              <a:t>1998</a:t>
            </a:r>
            <a:r>
              <a:rPr lang="ru-RU" dirty="0" smtClean="0"/>
              <a:t> </a:t>
            </a:r>
            <a:r>
              <a:rPr lang="ru-RU" i="1" dirty="0" smtClean="0">
                <a:hlinkClick r:id="rId7" tooltip="Мить весни. Дзвінкий вітер"/>
              </a:rPr>
              <a:t>«Мить </a:t>
            </a:r>
            <a:r>
              <a:rPr lang="ru-RU" i="1" dirty="0" err="1" smtClean="0">
                <a:hlinkClick r:id="rId7" tooltip="Мить весни. Дзвінкий вітер"/>
              </a:rPr>
              <a:t>весни</a:t>
            </a:r>
            <a:r>
              <a:rPr lang="ru-RU" i="1" dirty="0" smtClean="0">
                <a:hlinkClick r:id="rId7" tooltip="Мить весни. Дзвінкий вітер"/>
              </a:rPr>
              <a:t>. </a:t>
            </a:r>
            <a:r>
              <a:rPr lang="ru-RU" i="1" dirty="0" err="1" smtClean="0">
                <a:hlinkClick r:id="rId7" tooltip="Мить весни. Дзвінкий вітер"/>
              </a:rPr>
              <a:t>Дзвінкий</a:t>
            </a:r>
            <a:r>
              <a:rPr lang="ru-RU" i="1" dirty="0" smtClean="0">
                <a:hlinkClick r:id="rId7" tooltip="Мить весни. Дзвінкий вітер"/>
              </a:rPr>
              <a:t> </a:t>
            </a:r>
            <a:r>
              <a:rPr lang="ru-RU" i="1" dirty="0" err="1" smtClean="0">
                <a:hlinkClick r:id="rId7" tooltip="Мить весни. Дзвінкий вітер"/>
              </a:rPr>
              <a:t>вітер</a:t>
            </a:r>
            <a:r>
              <a:rPr lang="ru-RU" i="1" dirty="0" smtClean="0">
                <a:hlinkClick r:id="rId7" tooltip="Мить весни. Дзвінкий вітер"/>
              </a:rPr>
              <a:t>»</a:t>
            </a:r>
            <a:endParaRPr lang="ru-RU" dirty="0" smtClean="0"/>
          </a:p>
          <a:p>
            <a:r>
              <a:rPr lang="ru-RU" dirty="0" smtClean="0">
                <a:hlinkClick r:id="rId8" tooltip="1999"/>
              </a:rPr>
              <a:t>1999</a:t>
            </a:r>
            <a:r>
              <a:rPr lang="ru-RU" dirty="0" smtClean="0"/>
              <a:t> </a:t>
            </a:r>
            <a:r>
              <a:rPr lang="ru-RU" i="1" dirty="0" smtClean="0">
                <a:hlinkClick r:id="rId9" tooltip="Останнє Різдво 90-х"/>
              </a:rPr>
              <a:t>«</a:t>
            </a:r>
            <a:r>
              <a:rPr lang="ru-RU" i="1" dirty="0" err="1" smtClean="0">
                <a:hlinkClick r:id="rId9" tooltip="Останнє Різдво 90-х"/>
              </a:rPr>
              <a:t>Останнє</a:t>
            </a:r>
            <a:r>
              <a:rPr lang="ru-RU" i="1" dirty="0" smtClean="0">
                <a:hlinkClick r:id="rId9" tooltip="Останнє Різдво 90-х"/>
              </a:rPr>
              <a:t> </a:t>
            </a:r>
            <a:r>
              <a:rPr lang="ru-RU" i="1" dirty="0" err="1" smtClean="0">
                <a:hlinkClick r:id="rId9" tooltip="Останнє Різдво 90-х"/>
              </a:rPr>
              <a:t>Різдво</a:t>
            </a:r>
            <a:r>
              <a:rPr lang="ru-RU" i="1" dirty="0" smtClean="0">
                <a:hlinkClick r:id="rId9" tooltip="Останнє Різдво 90-х"/>
              </a:rPr>
              <a:t> 90-х»</a:t>
            </a:r>
            <a:endParaRPr lang="ru-RU" dirty="0" smtClean="0"/>
          </a:p>
          <a:p>
            <a:r>
              <a:rPr lang="ru-RU" dirty="0" smtClean="0">
                <a:hlinkClick r:id="rId10" tooltip="2001"/>
              </a:rPr>
              <a:t>2001</a:t>
            </a:r>
            <a:r>
              <a:rPr lang="ru-RU" dirty="0" smtClean="0"/>
              <a:t> </a:t>
            </a:r>
            <a:r>
              <a:rPr lang="ru-RU" i="1" dirty="0" smtClean="0">
                <a:hlinkClick r:id="rId11" tooltip="Найкраще"/>
              </a:rPr>
              <a:t>«</a:t>
            </a:r>
            <a:r>
              <a:rPr lang="ru-RU" i="1" dirty="0" err="1" smtClean="0">
                <a:hlinkClick r:id="rId11" tooltip="Найкраще"/>
              </a:rPr>
              <a:t>Найкраще</a:t>
            </a:r>
            <a:r>
              <a:rPr lang="ru-RU" i="1" dirty="0" smtClean="0">
                <a:hlinkClick r:id="rId11" tooltip="Найкраще"/>
              </a:rPr>
              <a:t>»</a:t>
            </a:r>
            <a:endParaRPr lang="ru-RU" dirty="0" smtClean="0"/>
          </a:p>
          <a:p>
            <a:r>
              <a:rPr lang="ru-RU" dirty="0" smtClean="0">
                <a:hlinkClick r:id="rId12" tooltip="2002"/>
              </a:rPr>
              <a:t>2002</a:t>
            </a:r>
            <a:r>
              <a:rPr lang="ru-RU" dirty="0" smtClean="0"/>
              <a:t> </a:t>
            </a:r>
            <a:r>
              <a:rPr lang="ru-RU" i="1" dirty="0" smtClean="0">
                <a:hlinkClick r:id="rId13" tooltip="Добрий вечір, тобі... (ще не написана)"/>
              </a:rPr>
              <a:t>«</a:t>
            </a:r>
            <a:r>
              <a:rPr lang="ru-RU" i="1" dirty="0" err="1" smtClean="0">
                <a:hlinkClick r:id="rId13" tooltip="Добрий вечір, тобі... (ще не написана)"/>
              </a:rPr>
              <a:t>Добрий</a:t>
            </a:r>
            <a:r>
              <a:rPr lang="ru-RU" i="1" dirty="0" smtClean="0">
                <a:hlinkClick r:id="rId13" tooltip="Добрий вечір, тобі... (ще не написана)"/>
              </a:rPr>
              <a:t> </a:t>
            </a:r>
            <a:r>
              <a:rPr lang="ru-RU" i="1" dirty="0" err="1" smtClean="0">
                <a:hlinkClick r:id="rId13" tooltip="Добрий вечір, тобі... (ще не написана)"/>
              </a:rPr>
              <a:t>вечір</a:t>
            </a:r>
            <a:r>
              <a:rPr lang="ru-RU" i="1" dirty="0" smtClean="0">
                <a:hlinkClick r:id="rId13" tooltip="Добрий вечір, тобі... (ще не написана)"/>
              </a:rPr>
              <a:t>, </a:t>
            </a:r>
            <a:r>
              <a:rPr lang="ru-RU" i="1" dirty="0" err="1" smtClean="0">
                <a:hlinkClick r:id="rId13" tooltip="Добрий вечір, тобі... (ще не написана)"/>
              </a:rPr>
              <a:t>тобі</a:t>
            </a:r>
            <a:r>
              <a:rPr lang="ru-RU" i="1" dirty="0" smtClean="0">
                <a:hlinkClick r:id="rId13" tooltip="Добрий вечір, тобі... (ще не написана)"/>
              </a:rPr>
              <a:t>...»</a:t>
            </a:r>
            <a:endParaRPr lang="ru-RU" dirty="0" smtClean="0"/>
          </a:p>
          <a:p>
            <a:r>
              <a:rPr lang="ru-RU" dirty="0" smtClean="0">
                <a:hlinkClick r:id="rId14" tooltip="2003"/>
              </a:rPr>
              <a:t>2003</a:t>
            </a:r>
            <a:r>
              <a:rPr lang="ru-RU" dirty="0" smtClean="0"/>
              <a:t> </a:t>
            </a:r>
            <a:r>
              <a:rPr lang="ru-RU" i="1" dirty="0" smtClean="0">
                <a:hlinkClick r:id="rId15" tooltip="Дикі танці (альбом Руслани)"/>
              </a:rPr>
              <a:t>«</a:t>
            </a:r>
            <a:r>
              <a:rPr lang="ru-RU" i="1" dirty="0" err="1" smtClean="0">
                <a:hlinkClick r:id="rId15" tooltip="Дикі танці (альбом Руслани)"/>
              </a:rPr>
              <a:t>Дикі</a:t>
            </a:r>
            <a:r>
              <a:rPr lang="ru-RU" i="1" dirty="0" smtClean="0">
                <a:hlinkClick r:id="rId15" tooltip="Дикі танці (альбом Руслани)"/>
              </a:rPr>
              <a:t> </a:t>
            </a:r>
            <a:r>
              <a:rPr lang="ru-RU" i="1" dirty="0" err="1" smtClean="0">
                <a:hlinkClick r:id="rId15" tooltip="Дикі танці (альбом Руслани)"/>
              </a:rPr>
              <a:t>Танці</a:t>
            </a:r>
            <a:r>
              <a:rPr lang="ru-RU" i="1" dirty="0" smtClean="0">
                <a:hlinkClick r:id="rId15" tooltip="Дикі танці (альбом Руслани)"/>
              </a:rPr>
              <a:t>»</a:t>
            </a:r>
            <a:endParaRPr lang="ru-RU" dirty="0" smtClean="0"/>
          </a:p>
          <a:p>
            <a:r>
              <a:rPr lang="ru-RU" dirty="0" smtClean="0">
                <a:hlinkClick r:id="rId16" tooltip="2004"/>
              </a:rPr>
              <a:t>2004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Дикі</a:t>
            </a:r>
            <a:r>
              <a:rPr lang="ru-RU" i="1" dirty="0" smtClean="0"/>
              <a:t> </a:t>
            </a:r>
            <a:r>
              <a:rPr lang="ru-RU" i="1" dirty="0" err="1" smtClean="0"/>
              <a:t>Танці</a:t>
            </a:r>
            <a:r>
              <a:rPr lang="ru-RU" i="1" dirty="0" smtClean="0"/>
              <a:t> + </a:t>
            </a:r>
            <a:r>
              <a:rPr lang="ru-RU" i="1" dirty="0" err="1" smtClean="0"/>
              <a:t>Євробонус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dirty="0" smtClean="0">
                <a:hlinkClick r:id="rId16" tooltip="2004"/>
              </a:rPr>
              <a:t>2004</a:t>
            </a:r>
            <a:r>
              <a:rPr lang="ru-RU" dirty="0" smtClean="0"/>
              <a:t> </a:t>
            </a:r>
            <a:r>
              <a:rPr lang="ru-RU" i="1" dirty="0" smtClean="0">
                <a:hlinkClick r:id="rId17" tooltip="Wild Dances"/>
              </a:rPr>
              <a:t>«</a:t>
            </a:r>
            <a:r>
              <a:rPr lang="ru-RU" i="1" dirty="0" err="1" smtClean="0">
                <a:hlinkClick r:id="rId17" tooltip="Wild Dances"/>
              </a:rPr>
              <a:t>Wild</a:t>
            </a:r>
            <a:r>
              <a:rPr lang="ru-RU" i="1" dirty="0" smtClean="0">
                <a:hlinkClick r:id="rId17" tooltip="Wild Dances"/>
              </a:rPr>
              <a:t> </a:t>
            </a:r>
            <a:r>
              <a:rPr lang="ru-RU" i="1" dirty="0" err="1" smtClean="0">
                <a:hlinkClick r:id="rId17" tooltip="Wild Dances"/>
              </a:rPr>
              <a:t>Dances</a:t>
            </a:r>
            <a:r>
              <a:rPr lang="ru-RU" i="1" dirty="0" smtClean="0">
                <a:hlinkClick r:id="rId17" tooltip="Wild Dances"/>
              </a:rPr>
              <a:t>»</a:t>
            </a:r>
            <a:endParaRPr lang="ru-RU" dirty="0" smtClean="0"/>
          </a:p>
          <a:p>
            <a:r>
              <a:rPr lang="ru-RU" dirty="0" smtClean="0">
                <a:hlinkClick r:id="rId18" tooltip="2005"/>
              </a:rPr>
              <a:t>2005</a:t>
            </a:r>
            <a:r>
              <a:rPr lang="ru-RU" dirty="0" smtClean="0"/>
              <a:t> </a:t>
            </a:r>
            <a:r>
              <a:rPr lang="en-US" i="1" dirty="0" smtClean="0"/>
              <a:t>«Wild </a:t>
            </a:r>
            <a:r>
              <a:rPr lang="en-US" i="1" dirty="0" smtClean="0"/>
              <a:t>Dances (New Year Edition)»</a:t>
            </a:r>
            <a:endParaRPr lang="ru-RU" dirty="0" smtClean="0"/>
          </a:p>
          <a:p>
            <a:r>
              <a:rPr lang="ru-RU" dirty="0" smtClean="0">
                <a:hlinkClick r:id="rId18" tooltip="2005"/>
              </a:rPr>
              <a:t>2005</a:t>
            </a:r>
            <a:r>
              <a:rPr lang="ru-RU" dirty="0" smtClean="0"/>
              <a:t> </a:t>
            </a:r>
            <a:r>
              <a:rPr lang="ru-RU" i="1" dirty="0" smtClean="0">
                <a:hlinkClick r:id="rId19" tooltip="Club'in"/>
              </a:rPr>
              <a:t>«</a:t>
            </a:r>
            <a:r>
              <a:rPr lang="ru-RU" i="1" dirty="0" err="1" smtClean="0">
                <a:hlinkClick r:id="rId19" tooltip="Club'in"/>
              </a:rPr>
              <a:t>Club'in</a:t>
            </a:r>
            <a:r>
              <a:rPr lang="ru-RU" i="1" dirty="0" smtClean="0">
                <a:hlinkClick r:id="rId19" tooltip="Club'in"/>
              </a:rPr>
              <a:t>»</a:t>
            </a:r>
            <a:endParaRPr lang="ru-RU" dirty="0" smtClean="0"/>
          </a:p>
          <a:p>
            <a:r>
              <a:rPr lang="ru-RU" dirty="0" smtClean="0">
                <a:hlinkClick r:id="rId20" tooltip="2008"/>
              </a:rPr>
              <a:t>2008</a:t>
            </a:r>
            <a:r>
              <a:rPr lang="ru-RU" dirty="0" smtClean="0"/>
              <a:t> </a:t>
            </a:r>
            <a:r>
              <a:rPr lang="ru-RU" i="1" dirty="0" smtClean="0">
                <a:hlinkClick r:id="rId21" tooltip="Амазонка (альбом Руслани)"/>
              </a:rPr>
              <a:t>«Амазонка»</a:t>
            </a:r>
            <a:endParaRPr lang="ru-RU" dirty="0" smtClean="0"/>
          </a:p>
          <a:p>
            <a:r>
              <a:rPr lang="ru-RU" dirty="0" smtClean="0">
                <a:hlinkClick r:id="rId20" tooltip="2008"/>
              </a:rPr>
              <a:t>2008</a:t>
            </a:r>
            <a:r>
              <a:rPr lang="ru-RU" dirty="0" smtClean="0"/>
              <a:t> </a:t>
            </a:r>
            <a:r>
              <a:rPr lang="ru-RU" i="1" dirty="0" smtClean="0">
                <a:hlinkClick r:id="rId22" tooltip="Wild Energy"/>
              </a:rPr>
              <a:t>«</a:t>
            </a:r>
            <a:r>
              <a:rPr lang="ru-RU" i="1" dirty="0" err="1" smtClean="0">
                <a:hlinkClick r:id="rId22" tooltip="Wild Energy"/>
              </a:rPr>
              <a:t>Wild</a:t>
            </a:r>
            <a:r>
              <a:rPr lang="ru-RU" i="1" dirty="0" smtClean="0">
                <a:hlinkClick r:id="rId22" tooltip="Wild Energy"/>
              </a:rPr>
              <a:t> </a:t>
            </a:r>
            <a:r>
              <a:rPr lang="ru-RU" i="1" dirty="0" err="1" smtClean="0">
                <a:hlinkClick r:id="rId22" tooltip="Wild Energy"/>
              </a:rPr>
              <a:t>Energy</a:t>
            </a:r>
            <a:r>
              <a:rPr lang="ru-RU" i="1" dirty="0" smtClean="0">
                <a:hlinkClick r:id="rId22" tooltip="Wild Energy"/>
              </a:rPr>
              <a:t>»</a:t>
            </a:r>
            <a:endParaRPr lang="ru-RU" i="1" dirty="0" smtClean="0"/>
          </a:p>
          <a:p>
            <a:r>
              <a:rPr lang="ru-RU" dirty="0" smtClean="0">
                <a:hlinkClick r:id="rId23" tooltip="2012 год в музыке"/>
              </a:rPr>
              <a:t>2012</a:t>
            </a:r>
            <a:r>
              <a:rPr lang="ru-RU" dirty="0" smtClean="0"/>
              <a:t> — </a:t>
            </a:r>
            <a:r>
              <a:rPr lang="ru-RU" dirty="0" err="1" smtClean="0">
                <a:hlinkClick r:id="rId24" tooltip="en:Мій Брат! (в первом издинии &quot;Ей-форі-Я&quot;)"/>
              </a:rPr>
              <a:t>Мій</a:t>
            </a:r>
            <a:r>
              <a:rPr lang="ru-RU" dirty="0" smtClean="0">
                <a:hlinkClick r:id="rId24" tooltip="en:Мій Брат! (в первом издинии &quot;Ей-форі-Я&quot;)"/>
              </a:rPr>
              <a:t> Брат! </a:t>
            </a:r>
            <a:r>
              <a:rPr lang="ru-RU" dirty="0" smtClean="0">
                <a:hlinkClick r:id="rId24" tooltip="en:Мій Брат! (в первом издинии &quot;Ей-форі-Я&quot;)"/>
              </a:rPr>
              <a:t>("</a:t>
            </a:r>
            <a:r>
              <a:rPr lang="ru-RU" dirty="0" err="1" smtClean="0">
                <a:hlinkClick r:id="rId24" tooltip="en:Мій Брат! (в первом издинии &quot;Ей-форі-Я&quot;)"/>
              </a:rPr>
              <a:t>Ей-форі-Я</a:t>
            </a:r>
            <a:r>
              <a:rPr lang="ru-RU" dirty="0" smtClean="0">
                <a:hlinkClick r:id="rId24" tooltip="en:Мій Брат! (в первом издинии &quot;Ей-форі-Я&quot;)"/>
              </a:rPr>
              <a:t>")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653520_381163_409710085757874_679648921_n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572264" y="0"/>
            <a:ext cx="2286016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227860.jpg"/>
          <p:cNvPicPr>
            <a:picLocks noChangeAspect="1"/>
          </p:cNvPicPr>
          <p:nvPr/>
        </p:nvPicPr>
        <p:blipFill>
          <a:blip r:embed="rId26" cstate="print">
            <a:lum bright="20000"/>
          </a:blip>
          <a:stretch>
            <a:fillRect/>
          </a:stretch>
        </p:blipFill>
        <p:spPr>
          <a:xfrm>
            <a:off x="6986582" y="1214422"/>
            <a:ext cx="2157418" cy="2157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_7Vnp4fyDLi03mI89QMsJWGto6ZEhRrwB_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2571736" y="4947046"/>
            <a:ext cx="2547938" cy="19109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Ruslana-Lyzhichko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5253838" y="4238624"/>
            <a:ext cx="3890162" cy="2619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270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</vt:lpstr>
      <vt:lpstr>Слайд 2</vt:lpstr>
      <vt:lpstr>Перший сингл і музичні перемоги </vt:lpstr>
      <vt:lpstr>Успіх у Європі </vt:lpstr>
      <vt:lpstr>Участь у «Євробаченні» 2004</vt:lpstr>
      <vt:lpstr>«Wild Energy»</vt:lpstr>
      <vt:lpstr>«Голос країни» </vt:lpstr>
      <vt:lpstr>Альбоми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Света</cp:lastModifiedBy>
  <cp:revision>13</cp:revision>
  <dcterms:created xsi:type="dcterms:W3CDTF">2013-05-19T16:19:32Z</dcterms:created>
  <dcterms:modified xsi:type="dcterms:W3CDTF">2013-05-19T20:40:36Z</dcterms:modified>
</cp:coreProperties>
</file>