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D39AE2"/>
    <a:srgbClr val="AB5C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2D598-00EA-4D03-899D-43BBF2BBDA4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C1E15E-85B1-4C4C-80D4-183FC0951F15}">
      <dgm:prSet phldrT="[Текст]"/>
      <dgm:spPr/>
      <dgm:t>
        <a:bodyPr/>
        <a:lstStyle/>
        <a:p>
          <a:r>
            <a:rPr lang="uk-UA" dirty="0" smtClean="0"/>
            <a:t>Роботодавець</a:t>
          </a:r>
          <a:endParaRPr lang="ru-RU" dirty="0"/>
        </a:p>
      </dgm:t>
    </dgm:pt>
    <dgm:pt modelId="{C3B7C51A-975C-4770-A70E-D14B0D53FE66}" type="parTrans" cxnId="{FB70B40C-25FD-4A7C-865E-50CB562100C7}">
      <dgm:prSet/>
      <dgm:spPr/>
      <dgm:t>
        <a:bodyPr/>
        <a:lstStyle/>
        <a:p>
          <a:endParaRPr lang="ru-RU"/>
        </a:p>
      </dgm:t>
    </dgm:pt>
    <dgm:pt modelId="{D06CFF45-25F8-4548-B618-33980366D82D}" type="sibTrans" cxnId="{FB70B40C-25FD-4A7C-865E-50CB562100C7}">
      <dgm:prSet/>
      <dgm:spPr/>
      <dgm:t>
        <a:bodyPr/>
        <a:lstStyle/>
        <a:p>
          <a:endParaRPr lang="ru-RU"/>
        </a:p>
      </dgm:t>
    </dgm:pt>
    <dgm:pt modelId="{3D69713E-605B-4425-91CE-D1F2A17FD589}">
      <dgm:prSet phldrT="[Текст]"/>
      <dgm:spPr/>
      <dgm:t>
        <a:bodyPr/>
        <a:lstStyle/>
        <a:p>
          <a:r>
            <a:rPr lang="uk-UA" dirty="0" smtClean="0"/>
            <a:t>Найманий працівник</a:t>
          </a:r>
          <a:endParaRPr lang="ru-RU" dirty="0"/>
        </a:p>
      </dgm:t>
    </dgm:pt>
    <dgm:pt modelId="{B79A671C-5990-40DC-9007-0935042F2952}" type="parTrans" cxnId="{18F975D9-B0C8-46DA-B37B-36AC81E7D3E1}">
      <dgm:prSet/>
      <dgm:spPr/>
      <dgm:t>
        <a:bodyPr/>
        <a:lstStyle/>
        <a:p>
          <a:endParaRPr lang="ru-RU"/>
        </a:p>
      </dgm:t>
    </dgm:pt>
    <dgm:pt modelId="{D7005296-0425-4CCE-A3D1-EB4B183489D9}" type="sibTrans" cxnId="{18F975D9-B0C8-46DA-B37B-36AC81E7D3E1}">
      <dgm:prSet/>
      <dgm:spPr/>
      <dgm:t>
        <a:bodyPr/>
        <a:lstStyle/>
        <a:p>
          <a:endParaRPr lang="ru-RU"/>
        </a:p>
      </dgm:t>
    </dgm:pt>
    <dgm:pt modelId="{ED389E78-7857-4103-A58D-6B5A63AC50F7}">
      <dgm:prSet phldrT="[Текст]"/>
      <dgm:spPr/>
      <dgm:t>
        <a:bodyPr/>
        <a:lstStyle/>
        <a:p>
          <a:r>
            <a:rPr lang="uk-UA" dirty="0" smtClean="0"/>
            <a:t>Держава</a:t>
          </a:r>
          <a:endParaRPr lang="ru-RU" dirty="0"/>
        </a:p>
      </dgm:t>
    </dgm:pt>
    <dgm:pt modelId="{30C17B08-DF64-41EA-887B-20AA22D8892B}" type="parTrans" cxnId="{28DECD2A-12ED-4861-9492-85333508FF73}">
      <dgm:prSet/>
      <dgm:spPr/>
      <dgm:t>
        <a:bodyPr/>
        <a:lstStyle/>
        <a:p>
          <a:endParaRPr lang="ru-RU"/>
        </a:p>
      </dgm:t>
    </dgm:pt>
    <dgm:pt modelId="{ACDCD00B-52FC-40E3-8DDA-297E4F290081}" type="sibTrans" cxnId="{28DECD2A-12ED-4861-9492-85333508FF73}">
      <dgm:prSet/>
      <dgm:spPr/>
      <dgm:t>
        <a:bodyPr/>
        <a:lstStyle/>
        <a:p>
          <a:endParaRPr lang="ru-RU"/>
        </a:p>
      </dgm:t>
    </dgm:pt>
    <dgm:pt modelId="{4ACF9C5D-1780-4F8C-A5C7-77AC03259ECB}" type="pres">
      <dgm:prSet presAssocID="{DE92D598-00EA-4D03-899D-43BBF2BBDA4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8F5435-DAB7-4528-BAC6-11D4530F3C77}" type="pres">
      <dgm:prSet presAssocID="{56C1E15E-85B1-4C4C-80D4-183FC0951F15}" presName="parentLin" presStyleCnt="0"/>
      <dgm:spPr/>
    </dgm:pt>
    <dgm:pt modelId="{54E0AD44-279C-455F-8D67-8D05C4F5F569}" type="pres">
      <dgm:prSet presAssocID="{56C1E15E-85B1-4C4C-80D4-183FC0951F1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8443B5C-BDA8-408D-AC59-C3D91C0D2BC4}" type="pres">
      <dgm:prSet presAssocID="{56C1E15E-85B1-4C4C-80D4-183FC0951F15}" presName="parentText" presStyleLbl="node1" presStyleIdx="0" presStyleCnt="3" custLinFactNeighborX="9369" custLinFactNeighborY="27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2E827-657F-441E-BA68-2726FB0BA54B}" type="pres">
      <dgm:prSet presAssocID="{56C1E15E-85B1-4C4C-80D4-183FC0951F15}" presName="negativeSpace" presStyleCnt="0"/>
      <dgm:spPr/>
    </dgm:pt>
    <dgm:pt modelId="{491FA349-3843-45A2-B26F-2F11A5F0FA08}" type="pres">
      <dgm:prSet presAssocID="{56C1E15E-85B1-4C4C-80D4-183FC0951F15}" presName="childText" presStyleLbl="conFgAcc1" presStyleIdx="0" presStyleCnt="3">
        <dgm:presLayoutVars>
          <dgm:bulletEnabled val="1"/>
        </dgm:presLayoutVars>
      </dgm:prSet>
      <dgm:spPr/>
    </dgm:pt>
    <dgm:pt modelId="{D7FA8CE0-F147-4B06-BA03-8BF55A1DC46C}" type="pres">
      <dgm:prSet presAssocID="{D06CFF45-25F8-4548-B618-33980366D82D}" presName="spaceBetweenRectangles" presStyleCnt="0"/>
      <dgm:spPr/>
    </dgm:pt>
    <dgm:pt modelId="{129C1C77-27FE-4121-8DDB-635D52BA18AD}" type="pres">
      <dgm:prSet presAssocID="{3D69713E-605B-4425-91CE-D1F2A17FD589}" presName="parentLin" presStyleCnt="0"/>
      <dgm:spPr/>
    </dgm:pt>
    <dgm:pt modelId="{B6E9EDF6-58D7-48EC-8219-4A00538CCD16}" type="pres">
      <dgm:prSet presAssocID="{3D69713E-605B-4425-91CE-D1F2A17FD58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CE06386-1964-4D9F-BB97-1E2FE11BE1C9}" type="pres">
      <dgm:prSet presAssocID="{3D69713E-605B-4425-91CE-D1F2A17FD58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B0511-A18A-493A-AF0D-66423E3A7153}" type="pres">
      <dgm:prSet presAssocID="{3D69713E-605B-4425-91CE-D1F2A17FD589}" presName="negativeSpace" presStyleCnt="0"/>
      <dgm:spPr/>
    </dgm:pt>
    <dgm:pt modelId="{58DAA598-8220-4FD3-B490-9A5EA4BD9892}" type="pres">
      <dgm:prSet presAssocID="{3D69713E-605B-4425-91CE-D1F2A17FD589}" presName="childText" presStyleLbl="conFgAcc1" presStyleIdx="1" presStyleCnt="3">
        <dgm:presLayoutVars>
          <dgm:bulletEnabled val="1"/>
        </dgm:presLayoutVars>
      </dgm:prSet>
      <dgm:spPr/>
    </dgm:pt>
    <dgm:pt modelId="{6209A55E-5660-430D-9490-D8BFB5BC35FC}" type="pres">
      <dgm:prSet presAssocID="{D7005296-0425-4CCE-A3D1-EB4B183489D9}" presName="spaceBetweenRectangles" presStyleCnt="0"/>
      <dgm:spPr/>
    </dgm:pt>
    <dgm:pt modelId="{A2500619-FB48-48B5-8B4F-5E7DBE6E6203}" type="pres">
      <dgm:prSet presAssocID="{ED389E78-7857-4103-A58D-6B5A63AC50F7}" presName="parentLin" presStyleCnt="0"/>
      <dgm:spPr/>
    </dgm:pt>
    <dgm:pt modelId="{19692D90-62F1-4441-8780-521D5ED885BF}" type="pres">
      <dgm:prSet presAssocID="{ED389E78-7857-4103-A58D-6B5A63AC50F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41AFD57-CD08-4DC7-BE2C-77FA8AC7ACD0}" type="pres">
      <dgm:prSet presAssocID="{ED389E78-7857-4103-A58D-6B5A63AC50F7}" presName="parentText" presStyleLbl="node1" presStyleIdx="2" presStyleCnt="3" custLinFactNeighborX="16732" custLinFactNeighborY="106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5DD8D9-D28D-4444-B1A7-AFA4E31431BF}" type="pres">
      <dgm:prSet presAssocID="{ED389E78-7857-4103-A58D-6B5A63AC50F7}" presName="negativeSpace" presStyleCnt="0"/>
      <dgm:spPr/>
    </dgm:pt>
    <dgm:pt modelId="{62F3A7B1-038E-4B87-97A7-8F5F8E25140C}" type="pres">
      <dgm:prSet presAssocID="{ED389E78-7857-4103-A58D-6B5A63AC50F7}" presName="childText" presStyleLbl="conFgAcc1" presStyleIdx="2" presStyleCnt="3" custLinFactY="100000" custLinFactNeighborX="-1563" custLinFactNeighborY="135995">
        <dgm:presLayoutVars>
          <dgm:bulletEnabled val="1"/>
        </dgm:presLayoutVars>
      </dgm:prSet>
      <dgm:spPr/>
    </dgm:pt>
  </dgm:ptLst>
  <dgm:cxnLst>
    <dgm:cxn modelId="{16A6A4E6-754B-42C5-9582-E18ECE941AAC}" type="presOf" srcId="{ED389E78-7857-4103-A58D-6B5A63AC50F7}" destId="{D41AFD57-CD08-4DC7-BE2C-77FA8AC7ACD0}" srcOrd="1" destOrd="0" presId="urn:microsoft.com/office/officeart/2005/8/layout/list1"/>
    <dgm:cxn modelId="{28DECD2A-12ED-4861-9492-85333508FF73}" srcId="{DE92D598-00EA-4D03-899D-43BBF2BBDA48}" destId="{ED389E78-7857-4103-A58D-6B5A63AC50F7}" srcOrd="2" destOrd="0" parTransId="{30C17B08-DF64-41EA-887B-20AA22D8892B}" sibTransId="{ACDCD00B-52FC-40E3-8DDA-297E4F290081}"/>
    <dgm:cxn modelId="{FB70B40C-25FD-4A7C-865E-50CB562100C7}" srcId="{DE92D598-00EA-4D03-899D-43BBF2BBDA48}" destId="{56C1E15E-85B1-4C4C-80D4-183FC0951F15}" srcOrd="0" destOrd="0" parTransId="{C3B7C51A-975C-4770-A70E-D14B0D53FE66}" sibTransId="{D06CFF45-25F8-4548-B618-33980366D82D}"/>
    <dgm:cxn modelId="{A18D7956-9E41-4907-B1FD-3621F8D96BE3}" type="presOf" srcId="{3D69713E-605B-4425-91CE-D1F2A17FD589}" destId="{DCE06386-1964-4D9F-BB97-1E2FE11BE1C9}" srcOrd="1" destOrd="0" presId="urn:microsoft.com/office/officeart/2005/8/layout/list1"/>
    <dgm:cxn modelId="{F86C3A03-6432-4183-AD5A-66804A839F7A}" type="presOf" srcId="{DE92D598-00EA-4D03-899D-43BBF2BBDA48}" destId="{4ACF9C5D-1780-4F8C-A5C7-77AC03259ECB}" srcOrd="0" destOrd="0" presId="urn:microsoft.com/office/officeart/2005/8/layout/list1"/>
    <dgm:cxn modelId="{310952DB-E63B-414C-8BD7-D0AA06A27120}" type="presOf" srcId="{ED389E78-7857-4103-A58D-6B5A63AC50F7}" destId="{19692D90-62F1-4441-8780-521D5ED885BF}" srcOrd="0" destOrd="0" presId="urn:microsoft.com/office/officeart/2005/8/layout/list1"/>
    <dgm:cxn modelId="{AD83E8F0-BECE-4430-8A7A-F3A975D35418}" type="presOf" srcId="{3D69713E-605B-4425-91CE-D1F2A17FD589}" destId="{B6E9EDF6-58D7-48EC-8219-4A00538CCD16}" srcOrd="0" destOrd="0" presId="urn:microsoft.com/office/officeart/2005/8/layout/list1"/>
    <dgm:cxn modelId="{18F975D9-B0C8-46DA-B37B-36AC81E7D3E1}" srcId="{DE92D598-00EA-4D03-899D-43BBF2BBDA48}" destId="{3D69713E-605B-4425-91CE-D1F2A17FD589}" srcOrd="1" destOrd="0" parTransId="{B79A671C-5990-40DC-9007-0935042F2952}" sibTransId="{D7005296-0425-4CCE-A3D1-EB4B183489D9}"/>
    <dgm:cxn modelId="{0499C4A9-0D20-4220-9743-CBC5815CC550}" type="presOf" srcId="{56C1E15E-85B1-4C4C-80D4-183FC0951F15}" destId="{54E0AD44-279C-455F-8D67-8D05C4F5F569}" srcOrd="0" destOrd="0" presId="urn:microsoft.com/office/officeart/2005/8/layout/list1"/>
    <dgm:cxn modelId="{502F4580-D185-4608-A19A-0151C6DB66A1}" type="presOf" srcId="{56C1E15E-85B1-4C4C-80D4-183FC0951F15}" destId="{C8443B5C-BDA8-408D-AC59-C3D91C0D2BC4}" srcOrd="1" destOrd="0" presId="urn:microsoft.com/office/officeart/2005/8/layout/list1"/>
    <dgm:cxn modelId="{D2A1C1EE-D3A2-4BF0-9A29-4719CAC0A7CB}" type="presParOf" srcId="{4ACF9C5D-1780-4F8C-A5C7-77AC03259ECB}" destId="{6B8F5435-DAB7-4528-BAC6-11D4530F3C77}" srcOrd="0" destOrd="0" presId="urn:microsoft.com/office/officeart/2005/8/layout/list1"/>
    <dgm:cxn modelId="{84F34FAA-9A27-42CB-8277-589554E8AFF0}" type="presParOf" srcId="{6B8F5435-DAB7-4528-BAC6-11D4530F3C77}" destId="{54E0AD44-279C-455F-8D67-8D05C4F5F569}" srcOrd="0" destOrd="0" presId="urn:microsoft.com/office/officeart/2005/8/layout/list1"/>
    <dgm:cxn modelId="{F8A36920-5139-4CA8-B18A-B2700FDB091D}" type="presParOf" srcId="{6B8F5435-DAB7-4528-BAC6-11D4530F3C77}" destId="{C8443B5C-BDA8-408D-AC59-C3D91C0D2BC4}" srcOrd="1" destOrd="0" presId="urn:microsoft.com/office/officeart/2005/8/layout/list1"/>
    <dgm:cxn modelId="{B7BF4F13-A989-4C0A-8B89-4F75DDE229AD}" type="presParOf" srcId="{4ACF9C5D-1780-4F8C-A5C7-77AC03259ECB}" destId="{C292E827-657F-441E-BA68-2726FB0BA54B}" srcOrd="1" destOrd="0" presId="urn:microsoft.com/office/officeart/2005/8/layout/list1"/>
    <dgm:cxn modelId="{9BF055E0-9155-4D1F-BD30-0B5FD35B9174}" type="presParOf" srcId="{4ACF9C5D-1780-4F8C-A5C7-77AC03259ECB}" destId="{491FA349-3843-45A2-B26F-2F11A5F0FA08}" srcOrd="2" destOrd="0" presId="urn:microsoft.com/office/officeart/2005/8/layout/list1"/>
    <dgm:cxn modelId="{391583B4-4DF1-49A6-9C83-D09757E9C816}" type="presParOf" srcId="{4ACF9C5D-1780-4F8C-A5C7-77AC03259ECB}" destId="{D7FA8CE0-F147-4B06-BA03-8BF55A1DC46C}" srcOrd="3" destOrd="0" presId="urn:microsoft.com/office/officeart/2005/8/layout/list1"/>
    <dgm:cxn modelId="{62CD9BDF-C6E6-4B29-8584-30743649C071}" type="presParOf" srcId="{4ACF9C5D-1780-4F8C-A5C7-77AC03259ECB}" destId="{129C1C77-27FE-4121-8DDB-635D52BA18AD}" srcOrd="4" destOrd="0" presId="urn:microsoft.com/office/officeart/2005/8/layout/list1"/>
    <dgm:cxn modelId="{0B0C08A2-6723-4D19-8BFC-06C8F1DD8510}" type="presParOf" srcId="{129C1C77-27FE-4121-8DDB-635D52BA18AD}" destId="{B6E9EDF6-58D7-48EC-8219-4A00538CCD16}" srcOrd="0" destOrd="0" presId="urn:microsoft.com/office/officeart/2005/8/layout/list1"/>
    <dgm:cxn modelId="{26946513-3F23-4AE0-896D-B24B9E19F6A9}" type="presParOf" srcId="{129C1C77-27FE-4121-8DDB-635D52BA18AD}" destId="{DCE06386-1964-4D9F-BB97-1E2FE11BE1C9}" srcOrd="1" destOrd="0" presId="urn:microsoft.com/office/officeart/2005/8/layout/list1"/>
    <dgm:cxn modelId="{700BFFC9-AA9C-4A77-8627-D0C7C2879EDB}" type="presParOf" srcId="{4ACF9C5D-1780-4F8C-A5C7-77AC03259ECB}" destId="{CF9B0511-A18A-493A-AF0D-66423E3A7153}" srcOrd="5" destOrd="0" presId="urn:microsoft.com/office/officeart/2005/8/layout/list1"/>
    <dgm:cxn modelId="{00016E9D-D3DD-4E98-AC72-BEBDDA0B8123}" type="presParOf" srcId="{4ACF9C5D-1780-4F8C-A5C7-77AC03259ECB}" destId="{58DAA598-8220-4FD3-B490-9A5EA4BD9892}" srcOrd="6" destOrd="0" presId="urn:microsoft.com/office/officeart/2005/8/layout/list1"/>
    <dgm:cxn modelId="{9B234C73-16E1-4CE6-9BDC-BB5A0BC09770}" type="presParOf" srcId="{4ACF9C5D-1780-4F8C-A5C7-77AC03259ECB}" destId="{6209A55E-5660-430D-9490-D8BFB5BC35FC}" srcOrd="7" destOrd="0" presId="urn:microsoft.com/office/officeart/2005/8/layout/list1"/>
    <dgm:cxn modelId="{C3C5B57B-5AB7-467E-B935-C08F344DAF81}" type="presParOf" srcId="{4ACF9C5D-1780-4F8C-A5C7-77AC03259ECB}" destId="{A2500619-FB48-48B5-8B4F-5E7DBE6E6203}" srcOrd="8" destOrd="0" presId="urn:microsoft.com/office/officeart/2005/8/layout/list1"/>
    <dgm:cxn modelId="{67588BD4-0661-4D75-A288-C5D5707D1839}" type="presParOf" srcId="{A2500619-FB48-48B5-8B4F-5E7DBE6E6203}" destId="{19692D90-62F1-4441-8780-521D5ED885BF}" srcOrd="0" destOrd="0" presId="urn:microsoft.com/office/officeart/2005/8/layout/list1"/>
    <dgm:cxn modelId="{57B696F8-3A3F-44A1-9894-A007A2F9DEDB}" type="presParOf" srcId="{A2500619-FB48-48B5-8B4F-5E7DBE6E6203}" destId="{D41AFD57-CD08-4DC7-BE2C-77FA8AC7ACD0}" srcOrd="1" destOrd="0" presId="urn:microsoft.com/office/officeart/2005/8/layout/list1"/>
    <dgm:cxn modelId="{08C83E2E-77A9-43DA-8712-BCDC54BB14FA}" type="presParOf" srcId="{4ACF9C5D-1780-4F8C-A5C7-77AC03259ECB}" destId="{535DD8D9-D28D-4444-B1A7-AFA4E31431BF}" srcOrd="9" destOrd="0" presId="urn:microsoft.com/office/officeart/2005/8/layout/list1"/>
    <dgm:cxn modelId="{2BDCA6EC-61BF-46D5-B3BA-29151C226B9D}" type="presParOf" srcId="{4ACF9C5D-1780-4F8C-A5C7-77AC03259ECB}" destId="{62F3A7B1-038E-4B87-97A7-8F5F8E25140C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AF68DA-7E2A-4D3C-BE1A-2C0A5661B0D4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D13695-237B-40F6-B408-532C9C3A1B05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002060"/>
              </a:solidFill>
            </a:rPr>
            <a:t>Особи, котрі формують ринок праці</a:t>
          </a:r>
          <a:endParaRPr lang="ru-RU" sz="2400" b="1" dirty="0">
            <a:solidFill>
              <a:srgbClr val="002060"/>
            </a:solidFill>
          </a:endParaRPr>
        </a:p>
      </dgm:t>
    </dgm:pt>
    <dgm:pt modelId="{4B4ADD5E-5792-44F0-8FDD-3561800ECBDD}" type="parTrans" cxnId="{3A69746A-66A9-44D1-B194-EFD4BD05EFAF}">
      <dgm:prSet/>
      <dgm:spPr/>
      <dgm:t>
        <a:bodyPr/>
        <a:lstStyle/>
        <a:p>
          <a:endParaRPr lang="ru-RU"/>
        </a:p>
      </dgm:t>
    </dgm:pt>
    <dgm:pt modelId="{744B87E3-0856-4EF0-AF19-BAA46E4B7596}" type="sibTrans" cxnId="{3A69746A-66A9-44D1-B194-EFD4BD05EFAF}">
      <dgm:prSet/>
      <dgm:spPr/>
      <dgm:t>
        <a:bodyPr/>
        <a:lstStyle/>
        <a:p>
          <a:endParaRPr lang="ru-RU"/>
        </a:p>
      </dgm:t>
    </dgm:pt>
    <dgm:pt modelId="{DB5FBFB4-4CAE-4257-BE61-E0B914A1CB6C}">
      <dgm:prSet phldrT="[Текст]" custT="1"/>
      <dgm:spPr/>
      <dgm:t>
        <a:bodyPr/>
        <a:lstStyle/>
        <a:p>
          <a:r>
            <a:rPr lang="uk-UA" sz="2800" i="1" dirty="0" smtClean="0"/>
            <a:t>Зайняті</a:t>
          </a:r>
          <a:endParaRPr lang="ru-RU" sz="2800" i="1" dirty="0"/>
        </a:p>
      </dgm:t>
    </dgm:pt>
    <dgm:pt modelId="{5DDD181E-A5B4-4D2E-8D9F-2248E9253E75}" type="parTrans" cxnId="{14C4A8F6-6B8A-42CB-AB58-4974FEA5A5A0}">
      <dgm:prSet/>
      <dgm:spPr/>
      <dgm:t>
        <a:bodyPr/>
        <a:lstStyle/>
        <a:p>
          <a:endParaRPr lang="ru-RU"/>
        </a:p>
      </dgm:t>
    </dgm:pt>
    <dgm:pt modelId="{ADDB228A-DC4B-4753-B695-FAE2A5ED3185}" type="sibTrans" cxnId="{14C4A8F6-6B8A-42CB-AB58-4974FEA5A5A0}">
      <dgm:prSet/>
      <dgm:spPr/>
      <dgm:t>
        <a:bodyPr/>
        <a:lstStyle/>
        <a:p>
          <a:endParaRPr lang="ru-RU"/>
        </a:p>
      </dgm:t>
    </dgm:pt>
    <dgm:pt modelId="{C36D144B-1174-453F-BC78-3999047DB83A}">
      <dgm:prSet phldrT="[Текст]" custT="1"/>
      <dgm:spPr/>
      <dgm:t>
        <a:bodyPr/>
        <a:lstStyle/>
        <a:p>
          <a:r>
            <a:rPr lang="uk-UA" sz="2800" i="1" dirty="0" smtClean="0"/>
            <a:t>Безробітні</a:t>
          </a:r>
          <a:endParaRPr lang="ru-RU" sz="2800" i="1" dirty="0"/>
        </a:p>
      </dgm:t>
    </dgm:pt>
    <dgm:pt modelId="{15366F13-DFB6-4A48-A0CF-5939DBD88907}" type="parTrans" cxnId="{F784577A-2625-49AB-9507-D053C75374EB}">
      <dgm:prSet/>
      <dgm:spPr/>
      <dgm:t>
        <a:bodyPr/>
        <a:lstStyle/>
        <a:p>
          <a:endParaRPr lang="ru-RU"/>
        </a:p>
      </dgm:t>
    </dgm:pt>
    <dgm:pt modelId="{D10F570D-76AD-46A5-8698-D684E9264D15}" type="sibTrans" cxnId="{F784577A-2625-49AB-9507-D053C75374EB}">
      <dgm:prSet/>
      <dgm:spPr/>
      <dgm:t>
        <a:bodyPr/>
        <a:lstStyle/>
        <a:p>
          <a:endParaRPr lang="ru-RU"/>
        </a:p>
      </dgm:t>
    </dgm:pt>
    <dgm:pt modelId="{46EB4519-FF55-4018-8047-551DDD627C98}">
      <dgm:prSet phldrT="[Текст]" custT="1"/>
      <dgm:spPr/>
      <dgm:t>
        <a:bodyPr/>
        <a:lstStyle/>
        <a:p>
          <a:r>
            <a:rPr lang="uk-UA" sz="2800" i="1" dirty="0" smtClean="0"/>
            <a:t>Непрацездатні особи</a:t>
          </a:r>
          <a:endParaRPr lang="ru-RU" sz="2800" i="1" dirty="0"/>
        </a:p>
      </dgm:t>
    </dgm:pt>
    <dgm:pt modelId="{CFF2830A-2E62-4E43-8C7C-2A8CFB68C17B}" type="parTrans" cxnId="{3BCDBFBB-5ABB-4FBB-8D73-63E3EF5454BE}">
      <dgm:prSet/>
      <dgm:spPr/>
      <dgm:t>
        <a:bodyPr/>
        <a:lstStyle/>
        <a:p>
          <a:endParaRPr lang="ru-RU"/>
        </a:p>
      </dgm:t>
    </dgm:pt>
    <dgm:pt modelId="{AFAB7B0F-2FA9-46E0-98F2-7E8C52FB33C7}" type="sibTrans" cxnId="{3BCDBFBB-5ABB-4FBB-8D73-63E3EF5454BE}">
      <dgm:prSet/>
      <dgm:spPr/>
      <dgm:t>
        <a:bodyPr/>
        <a:lstStyle/>
        <a:p>
          <a:endParaRPr lang="ru-RU"/>
        </a:p>
      </dgm:t>
    </dgm:pt>
    <dgm:pt modelId="{3CE73E51-DCFA-45C2-B90E-781D98A5D218}">
      <dgm:prSet phldrT="[Текст]" custT="1"/>
      <dgm:spPr/>
      <dgm:t>
        <a:bodyPr/>
        <a:lstStyle/>
        <a:p>
          <a:r>
            <a:rPr lang="uk-UA" sz="2200" i="1" dirty="0" smtClean="0"/>
            <a:t>Безробітні,котрі втратили надію знайти роботу</a:t>
          </a:r>
          <a:endParaRPr lang="ru-RU" sz="2200" i="1" dirty="0"/>
        </a:p>
      </dgm:t>
    </dgm:pt>
    <dgm:pt modelId="{3ADD12F4-6B62-4D4E-AA53-A418EEEC43CD}" type="parTrans" cxnId="{C57C4FD2-1F01-4B5D-BDFA-F9C242D34D8F}">
      <dgm:prSet/>
      <dgm:spPr/>
      <dgm:t>
        <a:bodyPr/>
        <a:lstStyle/>
        <a:p>
          <a:endParaRPr lang="ru-RU"/>
        </a:p>
      </dgm:t>
    </dgm:pt>
    <dgm:pt modelId="{ADDC7CAE-09A7-4BF5-9211-2F0779386992}" type="sibTrans" cxnId="{C57C4FD2-1F01-4B5D-BDFA-F9C242D34D8F}">
      <dgm:prSet/>
      <dgm:spPr/>
      <dgm:t>
        <a:bodyPr/>
        <a:lstStyle/>
        <a:p>
          <a:endParaRPr lang="ru-RU"/>
        </a:p>
      </dgm:t>
    </dgm:pt>
    <dgm:pt modelId="{1F77E370-7AE7-4A48-B251-A5BD8E1C5CE2}">
      <dgm:prSet phldrT="[Текст]"/>
      <dgm:spPr/>
      <dgm:t>
        <a:bodyPr/>
        <a:lstStyle/>
        <a:p>
          <a:r>
            <a:rPr lang="uk-UA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Особи поза ринком праці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FD33860-CEF3-4497-B6A5-4898DF40A96A}" type="parTrans" cxnId="{BCBAE44B-A97A-4AF9-89D2-BB5A2157D680}">
      <dgm:prSet/>
      <dgm:spPr/>
      <dgm:t>
        <a:bodyPr/>
        <a:lstStyle/>
        <a:p>
          <a:endParaRPr lang="ru-RU"/>
        </a:p>
      </dgm:t>
    </dgm:pt>
    <dgm:pt modelId="{B0A34F9A-DD13-4839-AA33-EA194C5BE397}" type="sibTrans" cxnId="{BCBAE44B-A97A-4AF9-89D2-BB5A2157D680}">
      <dgm:prSet/>
      <dgm:spPr/>
      <dgm:t>
        <a:bodyPr/>
        <a:lstStyle/>
        <a:p>
          <a:endParaRPr lang="ru-RU"/>
        </a:p>
      </dgm:t>
    </dgm:pt>
    <dgm:pt modelId="{DCB20CB4-53BE-4A43-A7F3-AF9B95B7C07A}">
      <dgm:prSet phldrT="[Текст]"/>
      <dgm:spPr/>
      <dgm:t>
        <a:bodyPr/>
        <a:lstStyle/>
        <a:p>
          <a:r>
            <a:rPr lang="uk-UA" i="1" dirty="0" smtClean="0"/>
            <a:t>Особи,яким не належить працювати за віком</a:t>
          </a:r>
          <a:endParaRPr lang="ru-RU" i="1" dirty="0"/>
        </a:p>
      </dgm:t>
    </dgm:pt>
    <dgm:pt modelId="{808117B9-430E-45B4-B741-EE63B00BA75C}" type="parTrans" cxnId="{5401BC60-F764-46AD-80B4-8878D6C14067}">
      <dgm:prSet/>
      <dgm:spPr/>
      <dgm:t>
        <a:bodyPr/>
        <a:lstStyle/>
        <a:p>
          <a:endParaRPr lang="ru-RU"/>
        </a:p>
      </dgm:t>
    </dgm:pt>
    <dgm:pt modelId="{92E439C7-1874-4DB9-8382-17BBD04F4AA8}" type="sibTrans" cxnId="{5401BC60-F764-46AD-80B4-8878D6C14067}">
      <dgm:prSet/>
      <dgm:spPr/>
      <dgm:t>
        <a:bodyPr/>
        <a:lstStyle/>
        <a:p>
          <a:endParaRPr lang="ru-RU"/>
        </a:p>
      </dgm:t>
    </dgm:pt>
    <dgm:pt modelId="{1892A781-5855-48BE-9287-F15E8103A972}">
      <dgm:prSet phldrT="[Текст]"/>
      <dgm:spPr/>
      <dgm:t>
        <a:bodyPr/>
        <a:lstStyle/>
        <a:p>
          <a:r>
            <a:rPr lang="uk-UA" b="0" i="1" dirty="0" smtClean="0"/>
            <a:t>Особи, які не бажають працювати</a:t>
          </a:r>
          <a:endParaRPr lang="ru-RU" b="0" i="1" dirty="0"/>
        </a:p>
      </dgm:t>
    </dgm:pt>
    <dgm:pt modelId="{24F2E4FF-E822-4999-A433-24ED0FB0D560}" type="parTrans" cxnId="{C1FDE773-3DFF-4F8C-8BA5-1EBAB21EAC25}">
      <dgm:prSet/>
      <dgm:spPr/>
      <dgm:t>
        <a:bodyPr/>
        <a:lstStyle/>
        <a:p>
          <a:endParaRPr lang="ru-RU"/>
        </a:p>
      </dgm:t>
    </dgm:pt>
    <dgm:pt modelId="{CDBFB828-B4E6-4CF1-868C-FF6CBCBE48C0}" type="sibTrans" cxnId="{C1FDE773-3DFF-4F8C-8BA5-1EBAB21EAC25}">
      <dgm:prSet/>
      <dgm:spPr/>
      <dgm:t>
        <a:bodyPr/>
        <a:lstStyle/>
        <a:p>
          <a:endParaRPr lang="ru-RU"/>
        </a:p>
      </dgm:t>
    </dgm:pt>
    <dgm:pt modelId="{F4B50C5B-3F1A-48F2-93F0-06AD75903025}" type="pres">
      <dgm:prSet presAssocID="{FCAF68DA-7E2A-4D3C-BE1A-2C0A5661B0D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F2EEE6D-6ED4-41B7-B3F2-719FE294A651}" type="pres">
      <dgm:prSet presAssocID="{3FD13695-237B-40F6-B408-532C9C3A1B05}" presName="compNode" presStyleCnt="0"/>
      <dgm:spPr/>
    </dgm:pt>
    <dgm:pt modelId="{362901DA-7B93-463D-A220-A3199A191759}" type="pres">
      <dgm:prSet presAssocID="{3FD13695-237B-40F6-B408-532C9C3A1B05}" presName="dummyConnPt" presStyleCnt="0"/>
      <dgm:spPr/>
    </dgm:pt>
    <dgm:pt modelId="{1A246400-2780-4B62-8E7F-B3B53A0D66F4}" type="pres">
      <dgm:prSet presAssocID="{3FD13695-237B-40F6-B408-532C9C3A1B0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5AFC64-2B94-421B-AAA0-7FA4E5791BB1}" type="pres">
      <dgm:prSet presAssocID="{744B87E3-0856-4EF0-AF19-BAA46E4B7596}" presName="sibTrans" presStyleLbl="bgSibTrans2D1" presStyleIdx="0" presStyleCnt="7" custLinFactNeighborX="38597" custLinFactNeighborY="41236"/>
      <dgm:spPr/>
      <dgm:t>
        <a:bodyPr/>
        <a:lstStyle/>
        <a:p>
          <a:endParaRPr lang="ru-RU"/>
        </a:p>
      </dgm:t>
    </dgm:pt>
    <dgm:pt modelId="{1B0C0512-86E0-4010-ACC1-D51E3AA4088D}" type="pres">
      <dgm:prSet presAssocID="{DB5FBFB4-4CAE-4257-BE61-E0B914A1CB6C}" presName="compNode" presStyleCnt="0"/>
      <dgm:spPr/>
    </dgm:pt>
    <dgm:pt modelId="{73FFD279-0082-4F7A-8F8E-856141121ABB}" type="pres">
      <dgm:prSet presAssocID="{DB5FBFB4-4CAE-4257-BE61-E0B914A1CB6C}" presName="dummyConnPt" presStyleCnt="0"/>
      <dgm:spPr/>
    </dgm:pt>
    <dgm:pt modelId="{1EE9C6D3-E2FB-488A-AE2E-5E88C71173D6}" type="pres">
      <dgm:prSet presAssocID="{DB5FBFB4-4CAE-4257-BE61-E0B914A1CB6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C35417-8424-4EE2-8F3E-0269924A6121}" type="pres">
      <dgm:prSet presAssocID="{ADDB228A-DC4B-4753-B695-FAE2A5ED3185}" presName="sibTrans" presStyleLbl="bgSibTrans2D1" presStyleIdx="1" presStyleCnt="7" custLinFactNeighborX="38597" custLinFactNeighborY="68389"/>
      <dgm:spPr/>
      <dgm:t>
        <a:bodyPr/>
        <a:lstStyle/>
        <a:p>
          <a:endParaRPr lang="ru-RU"/>
        </a:p>
      </dgm:t>
    </dgm:pt>
    <dgm:pt modelId="{A4D7A917-5D76-4A78-A503-333EB1AF0DE8}" type="pres">
      <dgm:prSet presAssocID="{C36D144B-1174-453F-BC78-3999047DB83A}" presName="compNode" presStyleCnt="0"/>
      <dgm:spPr/>
    </dgm:pt>
    <dgm:pt modelId="{972B970A-CE79-40AE-A108-A8A3B7AA51C9}" type="pres">
      <dgm:prSet presAssocID="{C36D144B-1174-453F-BC78-3999047DB83A}" presName="dummyConnPt" presStyleCnt="0"/>
      <dgm:spPr/>
    </dgm:pt>
    <dgm:pt modelId="{5BB5CEC8-86A0-4AA2-BC3F-D2807232E4A0}" type="pres">
      <dgm:prSet presAssocID="{C36D144B-1174-453F-BC78-3999047DB83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EEC8BB-BE39-480A-8BC6-A2BC805EFC26}" type="pres">
      <dgm:prSet presAssocID="{D10F570D-76AD-46A5-8698-D684E9264D15}" presName="sibTrans" presStyleLbl="bgSibTrans2D1" presStyleIdx="2" presStyleCnt="7" custAng="2235908" custLinFactX="26907" custLinFactY="-309118" custLinFactNeighborX="100000" custLinFactNeighborY="-400000"/>
      <dgm:spPr/>
      <dgm:t>
        <a:bodyPr/>
        <a:lstStyle/>
        <a:p>
          <a:endParaRPr lang="ru-RU"/>
        </a:p>
      </dgm:t>
    </dgm:pt>
    <dgm:pt modelId="{283BBC30-D676-4A15-8B2E-99A5B71FF483}" type="pres">
      <dgm:prSet presAssocID="{46EB4519-FF55-4018-8047-551DDD627C98}" presName="compNode" presStyleCnt="0"/>
      <dgm:spPr/>
    </dgm:pt>
    <dgm:pt modelId="{0F621F73-FDEC-4139-8CA4-7BC76EE6D298}" type="pres">
      <dgm:prSet presAssocID="{46EB4519-FF55-4018-8047-551DDD627C98}" presName="dummyConnPt" presStyleCnt="0"/>
      <dgm:spPr/>
    </dgm:pt>
    <dgm:pt modelId="{60FFDD61-5C8E-45A1-AC5E-3AA6AA822B5F}" type="pres">
      <dgm:prSet presAssocID="{46EB4519-FF55-4018-8047-551DDD627C98}" presName="node" presStyleLbl="node1" presStyleIdx="3" presStyleCnt="8" custLinFactNeighborX="853" custLinFactNeighborY="44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5255E2-D1E4-41F1-90A4-14A2DF7BCC5E}" type="pres">
      <dgm:prSet presAssocID="{AFAB7B0F-2FA9-46E0-98F2-7E8C52FB33C7}" presName="sibTrans" presStyleLbl="bgSibTrans2D1" presStyleIdx="3" presStyleCnt="7" custLinFactY="35002" custLinFactNeighborX="32455" custLinFactNeighborY="100000"/>
      <dgm:spPr/>
      <dgm:t>
        <a:bodyPr/>
        <a:lstStyle/>
        <a:p>
          <a:endParaRPr lang="ru-RU"/>
        </a:p>
      </dgm:t>
    </dgm:pt>
    <dgm:pt modelId="{0CCC195B-1B7E-42C6-A166-D20A05DF830D}" type="pres">
      <dgm:prSet presAssocID="{3CE73E51-DCFA-45C2-B90E-781D98A5D218}" presName="compNode" presStyleCnt="0"/>
      <dgm:spPr/>
    </dgm:pt>
    <dgm:pt modelId="{FF4AA845-9CF2-4272-A573-FBA7F7F2A105}" type="pres">
      <dgm:prSet presAssocID="{3CE73E51-DCFA-45C2-B90E-781D98A5D218}" presName="dummyConnPt" presStyleCnt="0"/>
      <dgm:spPr/>
    </dgm:pt>
    <dgm:pt modelId="{0A0AB9D6-F864-4F76-B3CC-C01733894DEE}" type="pres">
      <dgm:prSet presAssocID="{3CE73E51-DCFA-45C2-B90E-781D98A5D218}" presName="node" presStyleLbl="node1" presStyleIdx="4" presStyleCnt="8" custLinFactNeighborX="853" custLinFactNeighborY="400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19D785-C5B0-4548-8B9E-8B9D871D66B3}" type="pres">
      <dgm:prSet presAssocID="{ADDC7CAE-09A7-4BF5-9211-2F0779386992}" presName="sibTrans" presStyleLbl="bgSibTrans2D1" presStyleIdx="4" presStyleCnt="7" custLinFactNeighborX="34590" custLinFactNeighborY="99526"/>
      <dgm:spPr/>
      <dgm:t>
        <a:bodyPr/>
        <a:lstStyle/>
        <a:p>
          <a:endParaRPr lang="ru-RU"/>
        </a:p>
      </dgm:t>
    </dgm:pt>
    <dgm:pt modelId="{8678E634-72AF-4034-9C5C-DD5981308B60}" type="pres">
      <dgm:prSet presAssocID="{1F77E370-7AE7-4A48-B251-A5BD8E1C5CE2}" presName="compNode" presStyleCnt="0"/>
      <dgm:spPr/>
    </dgm:pt>
    <dgm:pt modelId="{1285055E-DE75-44CD-A47F-00248FD78682}" type="pres">
      <dgm:prSet presAssocID="{1F77E370-7AE7-4A48-B251-A5BD8E1C5CE2}" presName="dummyConnPt" presStyleCnt="0"/>
      <dgm:spPr/>
    </dgm:pt>
    <dgm:pt modelId="{3F1A23E7-83D6-412D-8E50-B6E6D327F9B2}" type="pres">
      <dgm:prSet presAssocID="{1F77E370-7AE7-4A48-B251-A5BD8E1C5CE2}" presName="node" presStyleLbl="node1" presStyleIdx="5" presStyleCnt="8" custLinFactNeighborX="853" custLinFactNeighborY="45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C739ED-1924-4D53-B592-B1C60571E653}" type="pres">
      <dgm:prSet presAssocID="{B0A34F9A-DD13-4839-AA33-EA194C5BE397}" presName="sibTrans" presStyleLbl="bgSibTrans2D1" presStyleIdx="5" presStyleCnt="7" custLinFactY="49099" custLinFactNeighborX="541" custLinFactNeighborY="100000"/>
      <dgm:spPr/>
      <dgm:t>
        <a:bodyPr/>
        <a:lstStyle/>
        <a:p>
          <a:endParaRPr lang="ru-RU"/>
        </a:p>
      </dgm:t>
    </dgm:pt>
    <dgm:pt modelId="{74E0FC85-A874-41D5-949B-CA74614B2830}" type="pres">
      <dgm:prSet presAssocID="{DCB20CB4-53BE-4A43-A7F3-AF9B95B7C07A}" presName="compNode" presStyleCnt="0"/>
      <dgm:spPr/>
    </dgm:pt>
    <dgm:pt modelId="{4D8C7733-625D-46CF-8557-58ECD27B7774}" type="pres">
      <dgm:prSet presAssocID="{DCB20CB4-53BE-4A43-A7F3-AF9B95B7C07A}" presName="dummyConnPt" presStyleCnt="0"/>
      <dgm:spPr/>
    </dgm:pt>
    <dgm:pt modelId="{ACD962A0-25E2-4661-B56D-613C0018B1DA}" type="pres">
      <dgm:prSet presAssocID="{DCB20CB4-53BE-4A43-A7F3-AF9B95B7C07A}" presName="node" presStyleLbl="node1" presStyleIdx="6" presStyleCnt="8" custLinFactNeighborX="9119" custLinFactNeighborY="80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0A81C-108E-4723-A56B-E4355A651EF3}" type="pres">
      <dgm:prSet presAssocID="{92E439C7-1874-4DB9-8382-17BBD04F4AA8}" presName="sibTrans" presStyleLbl="bgSibTrans2D1" presStyleIdx="6" presStyleCnt="7" custFlipVert="0" custFlipHor="1" custScaleX="28121" custScaleY="297152" custLinFactY="500000" custLinFactNeighborX="26047" custLinFactNeighborY="511001"/>
      <dgm:spPr/>
      <dgm:t>
        <a:bodyPr/>
        <a:lstStyle/>
        <a:p>
          <a:endParaRPr lang="ru-RU"/>
        </a:p>
      </dgm:t>
    </dgm:pt>
    <dgm:pt modelId="{322CD838-9F84-487C-BB8B-BD7F6E5ACE2E}" type="pres">
      <dgm:prSet presAssocID="{1892A781-5855-48BE-9287-F15E8103A972}" presName="compNode" presStyleCnt="0"/>
      <dgm:spPr/>
    </dgm:pt>
    <dgm:pt modelId="{353BF20D-4BE8-4B3D-A45B-377CD481D292}" type="pres">
      <dgm:prSet presAssocID="{1892A781-5855-48BE-9287-F15E8103A972}" presName="dummyConnPt" presStyleCnt="0"/>
      <dgm:spPr/>
    </dgm:pt>
    <dgm:pt modelId="{B65C7F9E-E3AD-493E-A90C-43223AA1E00F}" type="pres">
      <dgm:prSet presAssocID="{1892A781-5855-48BE-9287-F15E8103A972}" presName="node" presStyleLbl="node1" presStyleIdx="7" presStyleCnt="8" custLinFactY="34395" custLinFactNeighborX="-108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FDE773-3DFF-4F8C-8BA5-1EBAB21EAC25}" srcId="{FCAF68DA-7E2A-4D3C-BE1A-2C0A5661B0D4}" destId="{1892A781-5855-48BE-9287-F15E8103A972}" srcOrd="7" destOrd="0" parTransId="{24F2E4FF-E822-4999-A433-24ED0FB0D560}" sibTransId="{CDBFB828-B4E6-4CF1-868C-FF6CBCBE48C0}"/>
    <dgm:cxn modelId="{F784577A-2625-49AB-9507-D053C75374EB}" srcId="{FCAF68DA-7E2A-4D3C-BE1A-2C0A5661B0D4}" destId="{C36D144B-1174-453F-BC78-3999047DB83A}" srcOrd="2" destOrd="0" parTransId="{15366F13-DFB6-4A48-A0CF-5939DBD88907}" sibTransId="{D10F570D-76AD-46A5-8698-D684E9264D15}"/>
    <dgm:cxn modelId="{2B3D2CB4-C2C1-4AAA-85FE-FE0FBDAA8551}" type="presOf" srcId="{C36D144B-1174-453F-BC78-3999047DB83A}" destId="{5BB5CEC8-86A0-4AA2-BC3F-D2807232E4A0}" srcOrd="0" destOrd="0" presId="urn:microsoft.com/office/officeart/2005/8/layout/bProcess4"/>
    <dgm:cxn modelId="{A979D0AD-2C09-4987-8E1C-94A12A373F6B}" type="presOf" srcId="{B0A34F9A-DD13-4839-AA33-EA194C5BE397}" destId="{E3C739ED-1924-4D53-B592-B1C60571E653}" srcOrd="0" destOrd="0" presId="urn:microsoft.com/office/officeart/2005/8/layout/bProcess4"/>
    <dgm:cxn modelId="{BCBAE44B-A97A-4AF9-89D2-BB5A2157D680}" srcId="{FCAF68DA-7E2A-4D3C-BE1A-2C0A5661B0D4}" destId="{1F77E370-7AE7-4A48-B251-A5BD8E1C5CE2}" srcOrd="5" destOrd="0" parTransId="{7FD33860-CEF3-4497-B6A5-4898DF40A96A}" sibTransId="{B0A34F9A-DD13-4839-AA33-EA194C5BE397}"/>
    <dgm:cxn modelId="{D7EB4B72-52F2-41EA-AF22-B46E9CDB46D8}" type="presOf" srcId="{D10F570D-76AD-46A5-8698-D684E9264D15}" destId="{F7EEC8BB-BE39-480A-8BC6-A2BC805EFC26}" srcOrd="0" destOrd="0" presId="urn:microsoft.com/office/officeart/2005/8/layout/bProcess4"/>
    <dgm:cxn modelId="{C5CF92D4-E4D1-428E-97A5-55A8B5BC7DB6}" type="presOf" srcId="{3FD13695-237B-40F6-B408-532C9C3A1B05}" destId="{1A246400-2780-4B62-8E7F-B3B53A0D66F4}" srcOrd="0" destOrd="0" presId="urn:microsoft.com/office/officeart/2005/8/layout/bProcess4"/>
    <dgm:cxn modelId="{E9CA1349-4B4D-4856-B879-707125F32575}" type="presOf" srcId="{DB5FBFB4-4CAE-4257-BE61-E0B914A1CB6C}" destId="{1EE9C6D3-E2FB-488A-AE2E-5E88C71173D6}" srcOrd="0" destOrd="0" presId="urn:microsoft.com/office/officeart/2005/8/layout/bProcess4"/>
    <dgm:cxn modelId="{3A69746A-66A9-44D1-B194-EFD4BD05EFAF}" srcId="{FCAF68DA-7E2A-4D3C-BE1A-2C0A5661B0D4}" destId="{3FD13695-237B-40F6-B408-532C9C3A1B05}" srcOrd="0" destOrd="0" parTransId="{4B4ADD5E-5792-44F0-8FDD-3561800ECBDD}" sibTransId="{744B87E3-0856-4EF0-AF19-BAA46E4B7596}"/>
    <dgm:cxn modelId="{DDDD661A-112D-4677-886E-1C47C2EE021C}" type="presOf" srcId="{FCAF68DA-7E2A-4D3C-BE1A-2C0A5661B0D4}" destId="{F4B50C5B-3F1A-48F2-93F0-06AD75903025}" srcOrd="0" destOrd="0" presId="urn:microsoft.com/office/officeart/2005/8/layout/bProcess4"/>
    <dgm:cxn modelId="{7450CD2E-4E8C-4D26-B3DB-87F0F26035E4}" type="presOf" srcId="{ADDC7CAE-09A7-4BF5-9211-2F0779386992}" destId="{4A19D785-C5B0-4548-8B9E-8B9D871D66B3}" srcOrd="0" destOrd="0" presId="urn:microsoft.com/office/officeart/2005/8/layout/bProcess4"/>
    <dgm:cxn modelId="{090CB4E0-3A72-4C16-AC7E-E9FD5FFAFAC0}" type="presOf" srcId="{1892A781-5855-48BE-9287-F15E8103A972}" destId="{B65C7F9E-E3AD-493E-A90C-43223AA1E00F}" srcOrd="0" destOrd="0" presId="urn:microsoft.com/office/officeart/2005/8/layout/bProcess4"/>
    <dgm:cxn modelId="{AA4F0B57-F371-43A0-9BC6-013C2772595A}" type="presOf" srcId="{DCB20CB4-53BE-4A43-A7F3-AF9B95B7C07A}" destId="{ACD962A0-25E2-4661-B56D-613C0018B1DA}" srcOrd="0" destOrd="0" presId="urn:microsoft.com/office/officeart/2005/8/layout/bProcess4"/>
    <dgm:cxn modelId="{280AAF6C-1361-45D4-9474-89C750255ED7}" type="presOf" srcId="{46EB4519-FF55-4018-8047-551DDD627C98}" destId="{60FFDD61-5C8E-45A1-AC5E-3AA6AA822B5F}" srcOrd="0" destOrd="0" presId="urn:microsoft.com/office/officeart/2005/8/layout/bProcess4"/>
    <dgm:cxn modelId="{0C03CCB6-3017-4F3B-AD5C-02CC26822484}" type="presOf" srcId="{AFAB7B0F-2FA9-46E0-98F2-7E8C52FB33C7}" destId="{B75255E2-D1E4-41F1-90A4-14A2DF7BCC5E}" srcOrd="0" destOrd="0" presId="urn:microsoft.com/office/officeart/2005/8/layout/bProcess4"/>
    <dgm:cxn modelId="{3BCDBFBB-5ABB-4FBB-8D73-63E3EF5454BE}" srcId="{FCAF68DA-7E2A-4D3C-BE1A-2C0A5661B0D4}" destId="{46EB4519-FF55-4018-8047-551DDD627C98}" srcOrd="3" destOrd="0" parTransId="{CFF2830A-2E62-4E43-8C7C-2A8CFB68C17B}" sibTransId="{AFAB7B0F-2FA9-46E0-98F2-7E8C52FB33C7}"/>
    <dgm:cxn modelId="{2ADF72FF-A88F-4C41-9CAF-DA80D9B0F998}" type="presOf" srcId="{1F77E370-7AE7-4A48-B251-A5BD8E1C5CE2}" destId="{3F1A23E7-83D6-412D-8E50-B6E6D327F9B2}" srcOrd="0" destOrd="0" presId="urn:microsoft.com/office/officeart/2005/8/layout/bProcess4"/>
    <dgm:cxn modelId="{14C4A8F6-6B8A-42CB-AB58-4974FEA5A5A0}" srcId="{FCAF68DA-7E2A-4D3C-BE1A-2C0A5661B0D4}" destId="{DB5FBFB4-4CAE-4257-BE61-E0B914A1CB6C}" srcOrd="1" destOrd="0" parTransId="{5DDD181E-A5B4-4D2E-8D9F-2248E9253E75}" sibTransId="{ADDB228A-DC4B-4753-B695-FAE2A5ED3185}"/>
    <dgm:cxn modelId="{CBB4FE74-ECB9-4040-94AE-1C6C52851231}" type="presOf" srcId="{744B87E3-0856-4EF0-AF19-BAA46E4B7596}" destId="{BA5AFC64-2B94-421B-AAA0-7FA4E5791BB1}" srcOrd="0" destOrd="0" presId="urn:microsoft.com/office/officeart/2005/8/layout/bProcess4"/>
    <dgm:cxn modelId="{C57C4FD2-1F01-4B5D-BDFA-F9C242D34D8F}" srcId="{FCAF68DA-7E2A-4D3C-BE1A-2C0A5661B0D4}" destId="{3CE73E51-DCFA-45C2-B90E-781D98A5D218}" srcOrd="4" destOrd="0" parTransId="{3ADD12F4-6B62-4D4E-AA53-A418EEEC43CD}" sibTransId="{ADDC7CAE-09A7-4BF5-9211-2F0779386992}"/>
    <dgm:cxn modelId="{0847032F-2D7A-4B8B-8009-1FDDCCB6F168}" type="presOf" srcId="{ADDB228A-DC4B-4753-B695-FAE2A5ED3185}" destId="{28C35417-8424-4EE2-8F3E-0269924A6121}" srcOrd="0" destOrd="0" presId="urn:microsoft.com/office/officeart/2005/8/layout/bProcess4"/>
    <dgm:cxn modelId="{F86AA9AB-CC27-4706-9987-032FE4F408CB}" type="presOf" srcId="{92E439C7-1874-4DB9-8382-17BBD04F4AA8}" destId="{3450A81C-108E-4723-A56B-E4355A651EF3}" srcOrd="0" destOrd="0" presId="urn:microsoft.com/office/officeart/2005/8/layout/bProcess4"/>
    <dgm:cxn modelId="{5401BC60-F764-46AD-80B4-8878D6C14067}" srcId="{FCAF68DA-7E2A-4D3C-BE1A-2C0A5661B0D4}" destId="{DCB20CB4-53BE-4A43-A7F3-AF9B95B7C07A}" srcOrd="6" destOrd="0" parTransId="{808117B9-430E-45B4-B741-EE63B00BA75C}" sibTransId="{92E439C7-1874-4DB9-8382-17BBD04F4AA8}"/>
    <dgm:cxn modelId="{08396F44-5DF0-48D4-B6BE-063740C9B153}" type="presOf" srcId="{3CE73E51-DCFA-45C2-B90E-781D98A5D218}" destId="{0A0AB9D6-F864-4F76-B3CC-C01733894DEE}" srcOrd="0" destOrd="0" presId="urn:microsoft.com/office/officeart/2005/8/layout/bProcess4"/>
    <dgm:cxn modelId="{5FC69037-D578-43A0-9FAD-4EEA6C2FCFD7}" type="presParOf" srcId="{F4B50C5B-3F1A-48F2-93F0-06AD75903025}" destId="{2F2EEE6D-6ED4-41B7-B3F2-719FE294A651}" srcOrd="0" destOrd="0" presId="urn:microsoft.com/office/officeart/2005/8/layout/bProcess4"/>
    <dgm:cxn modelId="{501DCB65-B52C-42C7-BBC3-164368A08115}" type="presParOf" srcId="{2F2EEE6D-6ED4-41B7-B3F2-719FE294A651}" destId="{362901DA-7B93-463D-A220-A3199A191759}" srcOrd="0" destOrd="0" presId="urn:microsoft.com/office/officeart/2005/8/layout/bProcess4"/>
    <dgm:cxn modelId="{E06E200F-099D-47CC-BAB5-8383BC03915B}" type="presParOf" srcId="{2F2EEE6D-6ED4-41B7-B3F2-719FE294A651}" destId="{1A246400-2780-4B62-8E7F-B3B53A0D66F4}" srcOrd="1" destOrd="0" presId="urn:microsoft.com/office/officeart/2005/8/layout/bProcess4"/>
    <dgm:cxn modelId="{522C25E4-0188-4F38-8C81-EE2CC6D2A1D9}" type="presParOf" srcId="{F4B50C5B-3F1A-48F2-93F0-06AD75903025}" destId="{BA5AFC64-2B94-421B-AAA0-7FA4E5791BB1}" srcOrd="1" destOrd="0" presId="urn:microsoft.com/office/officeart/2005/8/layout/bProcess4"/>
    <dgm:cxn modelId="{452654C0-101A-4F4D-93A7-FD6F1849CF13}" type="presParOf" srcId="{F4B50C5B-3F1A-48F2-93F0-06AD75903025}" destId="{1B0C0512-86E0-4010-ACC1-D51E3AA4088D}" srcOrd="2" destOrd="0" presId="urn:microsoft.com/office/officeart/2005/8/layout/bProcess4"/>
    <dgm:cxn modelId="{D6725960-6CBB-4C57-87BF-F876E6B96302}" type="presParOf" srcId="{1B0C0512-86E0-4010-ACC1-D51E3AA4088D}" destId="{73FFD279-0082-4F7A-8F8E-856141121ABB}" srcOrd="0" destOrd="0" presId="urn:microsoft.com/office/officeart/2005/8/layout/bProcess4"/>
    <dgm:cxn modelId="{750AB366-99AD-4D98-A618-9ADA8D5A7101}" type="presParOf" srcId="{1B0C0512-86E0-4010-ACC1-D51E3AA4088D}" destId="{1EE9C6D3-E2FB-488A-AE2E-5E88C71173D6}" srcOrd="1" destOrd="0" presId="urn:microsoft.com/office/officeart/2005/8/layout/bProcess4"/>
    <dgm:cxn modelId="{6D4F8D65-394E-48E9-B2FB-1839ED83C7E9}" type="presParOf" srcId="{F4B50C5B-3F1A-48F2-93F0-06AD75903025}" destId="{28C35417-8424-4EE2-8F3E-0269924A6121}" srcOrd="3" destOrd="0" presId="urn:microsoft.com/office/officeart/2005/8/layout/bProcess4"/>
    <dgm:cxn modelId="{E930E957-38C9-4445-9BC7-7D0B9BA0E723}" type="presParOf" srcId="{F4B50C5B-3F1A-48F2-93F0-06AD75903025}" destId="{A4D7A917-5D76-4A78-A503-333EB1AF0DE8}" srcOrd="4" destOrd="0" presId="urn:microsoft.com/office/officeart/2005/8/layout/bProcess4"/>
    <dgm:cxn modelId="{8468DB4D-7254-43CD-8CDB-BC99478A483E}" type="presParOf" srcId="{A4D7A917-5D76-4A78-A503-333EB1AF0DE8}" destId="{972B970A-CE79-40AE-A108-A8A3B7AA51C9}" srcOrd="0" destOrd="0" presId="urn:microsoft.com/office/officeart/2005/8/layout/bProcess4"/>
    <dgm:cxn modelId="{ECA9BD7D-2409-41A4-B705-D99157461054}" type="presParOf" srcId="{A4D7A917-5D76-4A78-A503-333EB1AF0DE8}" destId="{5BB5CEC8-86A0-4AA2-BC3F-D2807232E4A0}" srcOrd="1" destOrd="0" presId="urn:microsoft.com/office/officeart/2005/8/layout/bProcess4"/>
    <dgm:cxn modelId="{35AF5215-BB45-48E3-804B-5C8568985FB7}" type="presParOf" srcId="{F4B50C5B-3F1A-48F2-93F0-06AD75903025}" destId="{F7EEC8BB-BE39-480A-8BC6-A2BC805EFC26}" srcOrd="5" destOrd="0" presId="urn:microsoft.com/office/officeart/2005/8/layout/bProcess4"/>
    <dgm:cxn modelId="{DF55585F-E4EC-4F3E-946A-E6AB3D2A06CA}" type="presParOf" srcId="{F4B50C5B-3F1A-48F2-93F0-06AD75903025}" destId="{283BBC30-D676-4A15-8B2E-99A5B71FF483}" srcOrd="6" destOrd="0" presId="urn:microsoft.com/office/officeart/2005/8/layout/bProcess4"/>
    <dgm:cxn modelId="{3F004F6A-EB50-4163-BC9B-82287DC87170}" type="presParOf" srcId="{283BBC30-D676-4A15-8B2E-99A5B71FF483}" destId="{0F621F73-FDEC-4139-8CA4-7BC76EE6D298}" srcOrd="0" destOrd="0" presId="urn:microsoft.com/office/officeart/2005/8/layout/bProcess4"/>
    <dgm:cxn modelId="{255E4257-A76E-47C8-9B38-6E1F3FBF02A5}" type="presParOf" srcId="{283BBC30-D676-4A15-8B2E-99A5B71FF483}" destId="{60FFDD61-5C8E-45A1-AC5E-3AA6AA822B5F}" srcOrd="1" destOrd="0" presId="urn:microsoft.com/office/officeart/2005/8/layout/bProcess4"/>
    <dgm:cxn modelId="{FB7F9FC9-220B-412E-9B6D-909896161C5C}" type="presParOf" srcId="{F4B50C5B-3F1A-48F2-93F0-06AD75903025}" destId="{B75255E2-D1E4-41F1-90A4-14A2DF7BCC5E}" srcOrd="7" destOrd="0" presId="urn:microsoft.com/office/officeart/2005/8/layout/bProcess4"/>
    <dgm:cxn modelId="{034D4294-EEF9-4B4C-9F11-4CD9EFD8632B}" type="presParOf" srcId="{F4B50C5B-3F1A-48F2-93F0-06AD75903025}" destId="{0CCC195B-1B7E-42C6-A166-D20A05DF830D}" srcOrd="8" destOrd="0" presId="urn:microsoft.com/office/officeart/2005/8/layout/bProcess4"/>
    <dgm:cxn modelId="{975FC3E4-A185-44C1-A23E-BB5910DA7FE3}" type="presParOf" srcId="{0CCC195B-1B7E-42C6-A166-D20A05DF830D}" destId="{FF4AA845-9CF2-4272-A573-FBA7F7F2A105}" srcOrd="0" destOrd="0" presId="urn:microsoft.com/office/officeart/2005/8/layout/bProcess4"/>
    <dgm:cxn modelId="{ED1AD104-BDB4-48B0-96FF-84EAAF75957A}" type="presParOf" srcId="{0CCC195B-1B7E-42C6-A166-D20A05DF830D}" destId="{0A0AB9D6-F864-4F76-B3CC-C01733894DEE}" srcOrd="1" destOrd="0" presId="urn:microsoft.com/office/officeart/2005/8/layout/bProcess4"/>
    <dgm:cxn modelId="{B7037897-DE76-4F91-BC3E-795B7375A643}" type="presParOf" srcId="{F4B50C5B-3F1A-48F2-93F0-06AD75903025}" destId="{4A19D785-C5B0-4548-8B9E-8B9D871D66B3}" srcOrd="9" destOrd="0" presId="urn:microsoft.com/office/officeart/2005/8/layout/bProcess4"/>
    <dgm:cxn modelId="{98363FE6-BF93-49A8-89B7-F6BDBB13889F}" type="presParOf" srcId="{F4B50C5B-3F1A-48F2-93F0-06AD75903025}" destId="{8678E634-72AF-4034-9C5C-DD5981308B60}" srcOrd="10" destOrd="0" presId="urn:microsoft.com/office/officeart/2005/8/layout/bProcess4"/>
    <dgm:cxn modelId="{C4E46324-59DB-4665-8FCF-6F476C196FD2}" type="presParOf" srcId="{8678E634-72AF-4034-9C5C-DD5981308B60}" destId="{1285055E-DE75-44CD-A47F-00248FD78682}" srcOrd="0" destOrd="0" presId="urn:microsoft.com/office/officeart/2005/8/layout/bProcess4"/>
    <dgm:cxn modelId="{BEC1945E-8988-4B75-A0D7-8B81ECC19132}" type="presParOf" srcId="{8678E634-72AF-4034-9C5C-DD5981308B60}" destId="{3F1A23E7-83D6-412D-8E50-B6E6D327F9B2}" srcOrd="1" destOrd="0" presId="urn:microsoft.com/office/officeart/2005/8/layout/bProcess4"/>
    <dgm:cxn modelId="{75B74E96-93EB-4760-944F-58135466739E}" type="presParOf" srcId="{F4B50C5B-3F1A-48F2-93F0-06AD75903025}" destId="{E3C739ED-1924-4D53-B592-B1C60571E653}" srcOrd="11" destOrd="0" presId="urn:microsoft.com/office/officeart/2005/8/layout/bProcess4"/>
    <dgm:cxn modelId="{F3C920CC-6350-4447-B145-101FB6E9116B}" type="presParOf" srcId="{F4B50C5B-3F1A-48F2-93F0-06AD75903025}" destId="{74E0FC85-A874-41D5-949B-CA74614B2830}" srcOrd="12" destOrd="0" presId="urn:microsoft.com/office/officeart/2005/8/layout/bProcess4"/>
    <dgm:cxn modelId="{42AA5CDD-574C-4B37-BF3F-B5168511F869}" type="presParOf" srcId="{74E0FC85-A874-41D5-949B-CA74614B2830}" destId="{4D8C7733-625D-46CF-8557-58ECD27B7774}" srcOrd="0" destOrd="0" presId="urn:microsoft.com/office/officeart/2005/8/layout/bProcess4"/>
    <dgm:cxn modelId="{19955C25-7FEA-4DEE-92EB-A457F0537820}" type="presParOf" srcId="{74E0FC85-A874-41D5-949B-CA74614B2830}" destId="{ACD962A0-25E2-4661-B56D-613C0018B1DA}" srcOrd="1" destOrd="0" presId="urn:microsoft.com/office/officeart/2005/8/layout/bProcess4"/>
    <dgm:cxn modelId="{03C4D990-E6D8-4C3B-84DA-F3D9B63511AA}" type="presParOf" srcId="{F4B50C5B-3F1A-48F2-93F0-06AD75903025}" destId="{3450A81C-108E-4723-A56B-E4355A651EF3}" srcOrd="13" destOrd="0" presId="urn:microsoft.com/office/officeart/2005/8/layout/bProcess4"/>
    <dgm:cxn modelId="{E363BEDE-71BC-46FB-B52B-7AD5B04A0C55}" type="presParOf" srcId="{F4B50C5B-3F1A-48F2-93F0-06AD75903025}" destId="{322CD838-9F84-487C-BB8B-BD7F6E5ACE2E}" srcOrd="14" destOrd="0" presId="urn:microsoft.com/office/officeart/2005/8/layout/bProcess4"/>
    <dgm:cxn modelId="{5385644F-52D2-4326-9C82-E2E6AAB4D111}" type="presParOf" srcId="{322CD838-9F84-487C-BB8B-BD7F6E5ACE2E}" destId="{353BF20D-4BE8-4B3D-A45B-377CD481D292}" srcOrd="0" destOrd="0" presId="urn:microsoft.com/office/officeart/2005/8/layout/bProcess4"/>
    <dgm:cxn modelId="{57BC7D0E-B0B9-4A6A-8E0C-5A4762A21BB7}" type="presParOf" srcId="{322CD838-9F84-487C-BB8B-BD7F6E5ACE2E}" destId="{B65C7F9E-E3AD-493E-A90C-43223AA1E00F}" srcOrd="1" destOrd="0" presId="urn:microsoft.com/office/officeart/2005/8/layout/b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76AA12-1B61-4653-830F-56C61CF05EC6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7954DF-AA22-411B-83F9-A63564F2841C}">
      <dgm:prSet phldrT="[Текст]"/>
      <dgm:spPr/>
      <dgm:t>
        <a:bodyPr/>
        <a:lstStyle/>
        <a:p>
          <a:r>
            <a:rPr lang="uk-UA" b="1" dirty="0" smtClean="0"/>
            <a:t>Елементи ринку праці</a:t>
          </a:r>
          <a:endParaRPr lang="ru-RU" b="1" dirty="0"/>
        </a:p>
      </dgm:t>
    </dgm:pt>
    <dgm:pt modelId="{96B6E3C2-B57A-480A-8011-7B649CE9FEE5}" type="parTrans" cxnId="{968DFD78-4682-43C4-8FD4-FB315EC7B583}">
      <dgm:prSet/>
      <dgm:spPr/>
      <dgm:t>
        <a:bodyPr/>
        <a:lstStyle/>
        <a:p>
          <a:endParaRPr lang="ru-RU"/>
        </a:p>
      </dgm:t>
    </dgm:pt>
    <dgm:pt modelId="{ADC38191-797A-44BF-BE92-EAF3BD91CBBB}" type="sibTrans" cxnId="{968DFD78-4682-43C4-8FD4-FB315EC7B583}">
      <dgm:prSet/>
      <dgm:spPr/>
      <dgm:t>
        <a:bodyPr/>
        <a:lstStyle/>
        <a:p>
          <a:endParaRPr lang="ru-RU"/>
        </a:p>
      </dgm:t>
    </dgm:pt>
    <dgm:pt modelId="{06B609DF-0129-422E-AC6A-5C3CFCFAAD69}">
      <dgm:prSet phldrT="[Текст]"/>
      <dgm:spPr/>
      <dgm:t>
        <a:bodyPr/>
        <a:lstStyle/>
        <a:p>
          <a:r>
            <a:rPr lang="uk-UA" i="1" dirty="0" smtClean="0">
              <a:solidFill>
                <a:srgbClr val="FFC000"/>
              </a:solidFill>
            </a:rPr>
            <a:t>Попит на працю</a:t>
          </a:r>
          <a:endParaRPr lang="ru-RU" i="1" dirty="0">
            <a:solidFill>
              <a:srgbClr val="FFC000"/>
            </a:solidFill>
          </a:endParaRPr>
        </a:p>
      </dgm:t>
    </dgm:pt>
    <dgm:pt modelId="{498C1525-9196-4DCE-BA87-B40123FC3888}" type="parTrans" cxnId="{D53946F9-0FA4-45F0-91E2-986D6C3B8EBA}">
      <dgm:prSet/>
      <dgm:spPr/>
      <dgm:t>
        <a:bodyPr/>
        <a:lstStyle/>
        <a:p>
          <a:endParaRPr lang="ru-RU"/>
        </a:p>
      </dgm:t>
    </dgm:pt>
    <dgm:pt modelId="{7EBA72F9-BFA6-4B86-B9D3-A6BD809B5DD2}" type="sibTrans" cxnId="{D53946F9-0FA4-45F0-91E2-986D6C3B8EBA}">
      <dgm:prSet/>
      <dgm:spPr/>
      <dgm:t>
        <a:bodyPr/>
        <a:lstStyle/>
        <a:p>
          <a:endParaRPr lang="ru-RU"/>
        </a:p>
      </dgm:t>
    </dgm:pt>
    <dgm:pt modelId="{17B3AAB4-C421-4836-A17F-980EE72AB960}">
      <dgm:prSet phldrT="[Текст]"/>
      <dgm:spPr/>
      <dgm:t>
        <a:bodyPr/>
        <a:lstStyle/>
        <a:p>
          <a:r>
            <a:rPr lang="uk-UA" dirty="0" smtClean="0">
              <a:solidFill>
                <a:schemeClr val="tx1">
                  <a:lumMod val="95000"/>
                  <a:lumOff val="5000"/>
                </a:schemeClr>
              </a:solidFill>
            </a:rPr>
            <a:t>Індивідуальний попит </a:t>
          </a:r>
          <a:r>
            <a:rPr lang="uk-UA" dirty="0" smtClean="0"/>
            <a:t>– це попит окремого роботодавця</a:t>
          </a:r>
          <a:endParaRPr lang="ru-RU" dirty="0"/>
        </a:p>
      </dgm:t>
    </dgm:pt>
    <dgm:pt modelId="{DFA15673-5A91-4D04-80DC-404D2362677B}" type="parTrans" cxnId="{FA6B442B-395B-4B57-BA07-FBB4FBE92509}">
      <dgm:prSet/>
      <dgm:spPr/>
      <dgm:t>
        <a:bodyPr/>
        <a:lstStyle/>
        <a:p>
          <a:endParaRPr lang="ru-RU"/>
        </a:p>
      </dgm:t>
    </dgm:pt>
    <dgm:pt modelId="{9FC0B0D2-D78C-4842-9A5C-2CCF8BD2AF1C}" type="sibTrans" cxnId="{FA6B442B-395B-4B57-BA07-FBB4FBE92509}">
      <dgm:prSet/>
      <dgm:spPr/>
      <dgm:t>
        <a:bodyPr/>
        <a:lstStyle/>
        <a:p>
          <a:endParaRPr lang="ru-RU"/>
        </a:p>
      </dgm:t>
    </dgm:pt>
    <dgm:pt modelId="{4078CFC1-ADA0-4319-A0DC-5D5CD49173F4}">
      <dgm:prSet phldrT="[Текст]"/>
      <dgm:spPr/>
      <dgm:t>
        <a:bodyPr/>
        <a:lstStyle/>
        <a:p>
          <a:r>
            <a:rPr lang="uk-UA" dirty="0" smtClean="0">
              <a:solidFill>
                <a:schemeClr val="tx1">
                  <a:lumMod val="95000"/>
                  <a:lumOff val="5000"/>
                </a:schemeClr>
              </a:solidFill>
            </a:rPr>
            <a:t>Сукупний попит </a:t>
          </a:r>
          <a:r>
            <a:rPr lang="uk-UA" dirty="0" smtClean="0"/>
            <a:t>– це ринковий попит з боку всіх підприємств, організацій, установ представлених на ринку</a:t>
          </a:r>
          <a:endParaRPr lang="ru-RU" dirty="0"/>
        </a:p>
      </dgm:t>
    </dgm:pt>
    <dgm:pt modelId="{9CF9C204-19C2-4D6A-B77F-4AB6C395AB25}" type="parTrans" cxnId="{9751DC71-DBD6-4137-9A2D-5E2680DF7139}">
      <dgm:prSet/>
      <dgm:spPr/>
      <dgm:t>
        <a:bodyPr/>
        <a:lstStyle/>
        <a:p>
          <a:endParaRPr lang="ru-RU"/>
        </a:p>
      </dgm:t>
    </dgm:pt>
    <dgm:pt modelId="{DA4C8CF5-0A51-4DC4-BD17-94C6685B0002}" type="sibTrans" cxnId="{9751DC71-DBD6-4137-9A2D-5E2680DF7139}">
      <dgm:prSet/>
      <dgm:spPr/>
      <dgm:t>
        <a:bodyPr/>
        <a:lstStyle/>
        <a:p>
          <a:endParaRPr lang="ru-RU"/>
        </a:p>
      </dgm:t>
    </dgm:pt>
    <dgm:pt modelId="{1A9B8DAA-44E9-4347-A743-926C5C885B02}">
      <dgm:prSet phldrT="[Текст]"/>
      <dgm:spPr/>
      <dgm:t>
        <a:bodyPr/>
        <a:lstStyle/>
        <a:p>
          <a:r>
            <a:rPr lang="uk-UA" i="1" dirty="0" smtClean="0">
              <a:solidFill>
                <a:srgbClr val="FFC000"/>
              </a:solidFill>
            </a:rPr>
            <a:t>Пропозиція праці</a:t>
          </a:r>
          <a:endParaRPr lang="ru-RU" i="1" dirty="0">
            <a:solidFill>
              <a:srgbClr val="FFC000"/>
            </a:solidFill>
          </a:endParaRPr>
        </a:p>
      </dgm:t>
    </dgm:pt>
    <dgm:pt modelId="{D40B94A7-784E-425B-AFB0-7CCF9839B28C}" type="parTrans" cxnId="{3139B134-73E8-4145-AE59-EB88F73C8202}">
      <dgm:prSet/>
      <dgm:spPr/>
      <dgm:t>
        <a:bodyPr/>
        <a:lstStyle/>
        <a:p>
          <a:endParaRPr lang="ru-RU"/>
        </a:p>
      </dgm:t>
    </dgm:pt>
    <dgm:pt modelId="{2B736B3E-2B6B-4377-B87E-400A25EF2A1D}" type="sibTrans" cxnId="{3139B134-73E8-4145-AE59-EB88F73C8202}">
      <dgm:prSet/>
      <dgm:spPr/>
      <dgm:t>
        <a:bodyPr/>
        <a:lstStyle/>
        <a:p>
          <a:endParaRPr lang="ru-RU"/>
        </a:p>
      </dgm:t>
    </dgm:pt>
    <dgm:pt modelId="{6B15F91B-818A-4932-801E-F1A53BAFB9E1}">
      <dgm:prSet phldrT="[Текст]"/>
      <dgm:spPr/>
      <dgm:t>
        <a:bodyPr/>
        <a:lstStyle/>
        <a:p>
          <a:r>
            <a:rPr lang="uk-UA" i="1" dirty="0" smtClean="0">
              <a:solidFill>
                <a:srgbClr val="FFC000"/>
              </a:solidFill>
            </a:rPr>
            <a:t>Ціна (Заробітна плата)</a:t>
          </a:r>
          <a:endParaRPr lang="ru-RU" i="1" dirty="0">
            <a:solidFill>
              <a:srgbClr val="FFC000"/>
            </a:solidFill>
          </a:endParaRPr>
        </a:p>
      </dgm:t>
    </dgm:pt>
    <dgm:pt modelId="{7E2DCF0D-55EB-443F-A8B9-AFA5FA838D89}" type="parTrans" cxnId="{765441CB-ACEE-4CD0-ABCF-D3DB7C3A9F5F}">
      <dgm:prSet/>
      <dgm:spPr/>
      <dgm:t>
        <a:bodyPr/>
        <a:lstStyle/>
        <a:p>
          <a:endParaRPr lang="ru-RU"/>
        </a:p>
      </dgm:t>
    </dgm:pt>
    <dgm:pt modelId="{8836CA99-CD90-42F5-9FE2-3963FC78F942}" type="sibTrans" cxnId="{765441CB-ACEE-4CD0-ABCF-D3DB7C3A9F5F}">
      <dgm:prSet/>
      <dgm:spPr/>
      <dgm:t>
        <a:bodyPr/>
        <a:lstStyle/>
        <a:p>
          <a:endParaRPr lang="ru-RU"/>
        </a:p>
      </dgm:t>
    </dgm:pt>
    <dgm:pt modelId="{F0744FC1-C637-4F84-9133-EB6F2F690B65}" type="pres">
      <dgm:prSet presAssocID="{2D76AA12-1B61-4653-830F-56C61CF05EC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A3EEA5-BF52-404F-831D-601DE1070B66}" type="pres">
      <dgm:prSet presAssocID="{E27954DF-AA22-411B-83F9-A63564F2841C}" presName="vertOne" presStyleCnt="0"/>
      <dgm:spPr/>
    </dgm:pt>
    <dgm:pt modelId="{0BB4C84F-1BFB-4277-80C8-C5FEE4FBCCE3}" type="pres">
      <dgm:prSet presAssocID="{E27954DF-AA22-411B-83F9-A63564F2841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DE88E5-5103-45D7-A1B1-C7684190797F}" type="pres">
      <dgm:prSet presAssocID="{E27954DF-AA22-411B-83F9-A63564F2841C}" presName="parTransOne" presStyleCnt="0"/>
      <dgm:spPr/>
    </dgm:pt>
    <dgm:pt modelId="{FC365DC3-0918-4575-9BDB-DA1FB58C3A4F}" type="pres">
      <dgm:prSet presAssocID="{E27954DF-AA22-411B-83F9-A63564F2841C}" presName="horzOne" presStyleCnt="0"/>
      <dgm:spPr/>
    </dgm:pt>
    <dgm:pt modelId="{963CCDC0-BD88-4214-9445-17B55D7289A4}" type="pres">
      <dgm:prSet presAssocID="{06B609DF-0129-422E-AC6A-5C3CFCFAAD69}" presName="vertTwo" presStyleCnt="0"/>
      <dgm:spPr/>
    </dgm:pt>
    <dgm:pt modelId="{0EE67E12-5990-466C-968E-33018BE8C610}" type="pres">
      <dgm:prSet presAssocID="{06B609DF-0129-422E-AC6A-5C3CFCFAAD69}" presName="txTwo" presStyleLbl="node2" presStyleIdx="0" presStyleCnt="2" custScaleX="34307" custScaleY="62417" custLinFactNeighborX="-21592" custLinFactNeighborY="149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EDA1DE-C94B-4FB5-8ABE-1650C5532802}" type="pres">
      <dgm:prSet presAssocID="{06B609DF-0129-422E-AC6A-5C3CFCFAAD69}" presName="parTransTwo" presStyleCnt="0"/>
      <dgm:spPr/>
    </dgm:pt>
    <dgm:pt modelId="{E1267AC9-8C83-4E3F-BCA1-2561805FB8FD}" type="pres">
      <dgm:prSet presAssocID="{06B609DF-0129-422E-AC6A-5C3CFCFAAD69}" presName="horzTwo" presStyleCnt="0"/>
      <dgm:spPr/>
    </dgm:pt>
    <dgm:pt modelId="{DFD504AF-2588-4E86-B4A5-54F2578687AC}" type="pres">
      <dgm:prSet presAssocID="{17B3AAB4-C421-4836-A17F-980EE72AB960}" presName="vertThree" presStyleCnt="0"/>
      <dgm:spPr/>
    </dgm:pt>
    <dgm:pt modelId="{9C419579-1E41-45AD-90A8-032D36CCDAAE}" type="pres">
      <dgm:prSet presAssocID="{17B3AAB4-C421-4836-A17F-980EE72AB960}" presName="txThree" presStyleLbl="node3" presStyleIdx="0" presStyleCnt="3" custScaleX="257942" custScaleY="77580" custLinFactNeighborX="68761" custLinFactNeighborY="12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B4579B-51D4-4446-BB5C-1657C1D8B405}" type="pres">
      <dgm:prSet presAssocID="{17B3AAB4-C421-4836-A17F-980EE72AB960}" presName="horzThree" presStyleCnt="0"/>
      <dgm:spPr/>
    </dgm:pt>
    <dgm:pt modelId="{3BEE59BF-2D49-4021-B1BC-9F5586E43E01}" type="pres">
      <dgm:prSet presAssocID="{9FC0B0D2-D78C-4842-9A5C-2CCF8BD2AF1C}" presName="sibSpaceThree" presStyleCnt="0"/>
      <dgm:spPr/>
    </dgm:pt>
    <dgm:pt modelId="{22F1609D-6CD4-4775-BE88-8704A8C18AB3}" type="pres">
      <dgm:prSet presAssocID="{4078CFC1-ADA0-4319-A0DC-5D5CD49173F4}" presName="vertThree" presStyleCnt="0"/>
      <dgm:spPr/>
    </dgm:pt>
    <dgm:pt modelId="{06E40162-777F-4734-ADC6-AE963D77E55D}" type="pres">
      <dgm:prSet presAssocID="{4078CFC1-ADA0-4319-A0DC-5D5CD49173F4}" presName="txThree" presStyleLbl="node3" presStyleIdx="1" presStyleCnt="3" custScaleX="320345" custScaleY="58368" custLinFactX="31747" custLinFactNeighborX="100000" custLinFactNeighborY="17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4EFF35-8A2C-40AF-AF07-4A659C3AA0C1}" type="pres">
      <dgm:prSet presAssocID="{4078CFC1-ADA0-4319-A0DC-5D5CD49173F4}" presName="horzThree" presStyleCnt="0"/>
      <dgm:spPr/>
    </dgm:pt>
    <dgm:pt modelId="{70572A79-6F8B-43CE-BDCC-53ED4FA0357B}" type="pres">
      <dgm:prSet presAssocID="{7EBA72F9-BFA6-4B86-B9D3-A6BD809B5DD2}" presName="sibSpaceTwo" presStyleCnt="0"/>
      <dgm:spPr/>
    </dgm:pt>
    <dgm:pt modelId="{794C1ED7-BAB8-4F54-BC15-06648B58B5FB}" type="pres">
      <dgm:prSet presAssocID="{1A9B8DAA-44E9-4347-A743-926C5C885B02}" presName="vertTwo" presStyleCnt="0"/>
      <dgm:spPr/>
    </dgm:pt>
    <dgm:pt modelId="{4FC005F9-C366-4440-8A30-D7085430A267}" type="pres">
      <dgm:prSet presAssocID="{1A9B8DAA-44E9-4347-A743-926C5C885B02}" presName="txTwo" presStyleLbl="node2" presStyleIdx="1" presStyleCnt="2" custScaleX="134019" custScaleY="56761" custLinFactX="-30780" custLinFactNeighborX="-100000" custLinFactNeighborY="728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DD858F-BEDE-4B4A-B903-7C5FF48D0958}" type="pres">
      <dgm:prSet presAssocID="{1A9B8DAA-44E9-4347-A743-926C5C885B02}" presName="parTransTwo" presStyleCnt="0"/>
      <dgm:spPr/>
    </dgm:pt>
    <dgm:pt modelId="{A1379E6D-AA8C-4EE3-990C-2C23CD064C4C}" type="pres">
      <dgm:prSet presAssocID="{1A9B8DAA-44E9-4347-A743-926C5C885B02}" presName="horzTwo" presStyleCnt="0"/>
      <dgm:spPr/>
    </dgm:pt>
    <dgm:pt modelId="{647CAF86-14A5-4F29-986E-2052E8E221FF}" type="pres">
      <dgm:prSet presAssocID="{6B15F91B-818A-4932-801E-F1A53BAFB9E1}" presName="vertThree" presStyleCnt="0"/>
      <dgm:spPr/>
    </dgm:pt>
    <dgm:pt modelId="{DAF15010-CB5F-43C9-96F3-E84031E39FB5}" type="pres">
      <dgm:prSet presAssocID="{6B15F91B-818A-4932-801E-F1A53BAFB9E1}" presName="txThree" presStyleLbl="node3" presStyleIdx="2" presStyleCnt="3" custScaleX="215384" custScaleY="47696" custLinFactNeighborX="-8062" custLinFactNeighborY="-613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EE8BB4-F54F-4484-8CBA-EF2CEFC3CBED}" type="pres">
      <dgm:prSet presAssocID="{6B15F91B-818A-4932-801E-F1A53BAFB9E1}" presName="horzThree" presStyleCnt="0"/>
      <dgm:spPr/>
    </dgm:pt>
  </dgm:ptLst>
  <dgm:cxnLst>
    <dgm:cxn modelId="{D4E83DBA-1DF6-4133-ADAC-F02D3E003016}" type="presOf" srcId="{17B3AAB4-C421-4836-A17F-980EE72AB960}" destId="{9C419579-1E41-45AD-90A8-032D36CCDAAE}" srcOrd="0" destOrd="0" presId="urn:microsoft.com/office/officeart/2005/8/layout/hierarchy4"/>
    <dgm:cxn modelId="{373E01D1-A6DD-49C9-8DD0-D4BC3380F4D6}" type="presOf" srcId="{E27954DF-AA22-411B-83F9-A63564F2841C}" destId="{0BB4C84F-1BFB-4277-80C8-C5FEE4FBCCE3}" srcOrd="0" destOrd="0" presId="urn:microsoft.com/office/officeart/2005/8/layout/hierarchy4"/>
    <dgm:cxn modelId="{968DFD78-4682-43C4-8FD4-FB315EC7B583}" srcId="{2D76AA12-1B61-4653-830F-56C61CF05EC6}" destId="{E27954DF-AA22-411B-83F9-A63564F2841C}" srcOrd="0" destOrd="0" parTransId="{96B6E3C2-B57A-480A-8011-7B649CE9FEE5}" sibTransId="{ADC38191-797A-44BF-BE92-EAF3BD91CBBB}"/>
    <dgm:cxn modelId="{0DE284E8-A6C2-40D6-905C-C557A57A2E7D}" type="presOf" srcId="{6B15F91B-818A-4932-801E-F1A53BAFB9E1}" destId="{DAF15010-CB5F-43C9-96F3-E84031E39FB5}" srcOrd="0" destOrd="0" presId="urn:microsoft.com/office/officeart/2005/8/layout/hierarchy4"/>
    <dgm:cxn modelId="{FA6B442B-395B-4B57-BA07-FBB4FBE92509}" srcId="{06B609DF-0129-422E-AC6A-5C3CFCFAAD69}" destId="{17B3AAB4-C421-4836-A17F-980EE72AB960}" srcOrd="0" destOrd="0" parTransId="{DFA15673-5A91-4D04-80DC-404D2362677B}" sibTransId="{9FC0B0D2-D78C-4842-9A5C-2CCF8BD2AF1C}"/>
    <dgm:cxn modelId="{772E3143-F555-4FF2-A966-3D558EE45593}" type="presOf" srcId="{1A9B8DAA-44E9-4347-A743-926C5C885B02}" destId="{4FC005F9-C366-4440-8A30-D7085430A267}" srcOrd="0" destOrd="0" presId="urn:microsoft.com/office/officeart/2005/8/layout/hierarchy4"/>
    <dgm:cxn modelId="{D53946F9-0FA4-45F0-91E2-986D6C3B8EBA}" srcId="{E27954DF-AA22-411B-83F9-A63564F2841C}" destId="{06B609DF-0129-422E-AC6A-5C3CFCFAAD69}" srcOrd="0" destOrd="0" parTransId="{498C1525-9196-4DCE-BA87-B40123FC3888}" sibTransId="{7EBA72F9-BFA6-4B86-B9D3-A6BD809B5DD2}"/>
    <dgm:cxn modelId="{721241D3-69D8-4C9A-9526-AE1DC9CA29CD}" type="presOf" srcId="{2D76AA12-1B61-4653-830F-56C61CF05EC6}" destId="{F0744FC1-C637-4F84-9133-EB6F2F690B65}" srcOrd="0" destOrd="0" presId="urn:microsoft.com/office/officeart/2005/8/layout/hierarchy4"/>
    <dgm:cxn modelId="{A6808B1C-756E-4CA2-9102-1EFAAE69C1AC}" type="presOf" srcId="{4078CFC1-ADA0-4319-A0DC-5D5CD49173F4}" destId="{06E40162-777F-4734-ADC6-AE963D77E55D}" srcOrd="0" destOrd="0" presId="urn:microsoft.com/office/officeart/2005/8/layout/hierarchy4"/>
    <dgm:cxn modelId="{3139B134-73E8-4145-AE59-EB88F73C8202}" srcId="{E27954DF-AA22-411B-83F9-A63564F2841C}" destId="{1A9B8DAA-44E9-4347-A743-926C5C885B02}" srcOrd="1" destOrd="0" parTransId="{D40B94A7-784E-425B-AFB0-7CCF9839B28C}" sibTransId="{2B736B3E-2B6B-4377-B87E-400A25EF2A1D}"/>
    <dgm:cxn modelId="{765441CB-ACEE-4CD0-ABCF-D3DB7C3A9F5F}" srcId="{1A9B8DAA-44E9-4347-A743-926C5C885B02}" destId="{6B15F91B-818A-4932-801E-F1A53BAFB9E1}" srcOrd="0" destOrd="0" parTransId="{7E2DCF0D-55EB-443F-A8B9-AFA5FA838D89}" sibTransId="{8836CA99-CD90-42F5-9FE2-3963FC78F942}"/>
    <dgm:cxn modelId="{4DC89450-48AA-4A97-BCFA-CE76F6FCC1BF}" type="presOf" srcId="{06B609DF-0129-422E-AC6A-5C3CFCFAAD69}" destId="{0EE67E12-5990-466C-968E-33018BE8C610}" srcOrd="0" destOrd="0" presId="urn:microsoft.com/office/officeart/2005/8/layout/hierarchy4"/>
    <dgm:cxn modelId="{9751DC71-DBD6-4137-9A2D-5E2680DF7139}" srcId="{06B609DF-0129-422E-AC6A-5C3CFCFAAD69}" destId="{4078CFC1-ADA0-4319-A0DC-5D5CD49173F4}" srcOrd="1" destOrd="0" parTransId="{9CF9C204-19C2-4D6A-B77F-4AB6C395AB25}" sibTransId="{DA4C8CF5-0A51-4DC4-BD17-94C6685B0002}"/>
    <dgm:cxn modelId="{B968E677-F571-46EE-9EB2-93CD1EA4FC00}" type="presParOf" srcId="{F0744FC1-C637-4F84-9133-EB6F2F690B65}" destId="{84A3EEA5-BF52-404F-831D-601DE1070B66}" srcOrd="0" destOrd="0" presId="urn:microsoft.com/office/officeart/2005/8/layout/hierarchy4"/>
    <dgm:cxn modelId="{2CE211C2-D24C-4430-A762-49FC9E075491}" type="presParOf" srcId="{84A3EEA5-BF52-404F-831D-601DE1070B66}" destId="{0BB4C84F-1BFB-4277-80C8-C5FEE4FBCCE3}" srcOrd="0" destOrd="0" presId="urn:microsoft.com/office/officeart/2005/8/layout/hierarchy4"/>
    <dgm:cxn modelId="{E188E08F-5922-4BB7-9B40-F0C46191FFDB}" type="presParOf" srcId="{84A3EEA5-BF52-404F-831D-601DE1070B66}" destId="{38DE88E5-5103-45D7-A1B1-C7684190797F}" srcOrd="1" destOrd="0" presId="urn:microsoft.com/office/officeart/2005/8/layout/hierarchy4"/>
    <dgm:cxn modelId="{48506D42-A154-4CC7-9B7D-E57FDE29315F}" type="presParOf" srcId="{84A3EEA5-BF52-404F-831D-601DE1070B66}" destId="{FC365DC3-0918-4575-9BDB-DA1FB58C3A4F}" srcOrd="2" destOrd="0" presId="urn:microsoft.com/office/officeart/2005/8/layout/hierarchy4"/>
    <dgm:cxn modelId="{E3DAAB70-2C5A-41BE-B78E-73469800254F}" type="presParOf" srcId="{FC365DC3-0918-4575-9BDB-DA1FB58C3A4F}" destId="{963CCDC0-BD88-4214-9445-17B55D7289A4}" srcOrd="0" destOrd="0" presId="urn:microsoft.com/office/officeart/2005/8/layout/hierarchy4"/>
    <dgm:cxn modelId="{25C86EBD-8009-41D1-8649-71F5B638C17D}" type="presParOf" srcId="{963CCDC0-BD88-4214-9445-17B55D7289A4}" destId="{0EE67E12-5990-466C-968E-33018BE8C610}" srcOrd="0" destOrd="0" presId="urn:microsoft.com/office/officeart/2005/8/layout/hierarchy4"/>
    <dgm:cxn modelId="{A2BA7060-DB3F-4895-B43E-9EDA17115290}" type="presParOf" srcId="{963CCDC0-BD88-4214-9445-17B55D7289A4}" destId="{C8EDA1DE-C94B-4FB5-8ABE-1650C5532802}" srcOrd="1" destOrd="0" presId="urn:microsoft.com/office/officeart/2005/8/layout/hierarchy4"/>
    <dgm:cxn modelId="{6022E253-0F28-4AEA-B84E-C50433718811}" type="presParOf" srcId="{963CCDC0-BD88-4214-9445-17B55D7289A4}" destId="{E1267AC9-8C83-4E3F-BCA1-2561805FB8FD}" srcOrd="2" destOrd="0" presId="urn:microsoft.com/office/officeart/2005/8/layout/hierarchy4"/>
    <dgm:cxn modelId="{142DA003-D72A-4F08-BA0C-1452C5E7774F}" type="presParOf" srcId="{E1267AC9-8C83-4E3F-BCA1-2561805FB8FD}" destId="{DFD504AF-2588-4E86-B4A5-54F2578687AC}" srcOrd="0" destOrd="0" presId="urn:microsoft.com/office/officeart/2005/8/layout/hierarchy4"/>
    <dgm:cxn modelId="{8EA1A5ED-4B84-4B54-8497-3224FECB6AE8}" type="presParOf" srcId="{DFD504AF-2588-4E86-B4A5-54F2578687AC}" destId="{9C419579-1E41-45AD-90A8-032D36CCDAAE}" srcOrd="0" destOrd="0" presId="urn:microsoft.com/office/officeart/2005/8/layout/hierarchy4"/>
    <dgm:cxn modelId="{4227A5C4-0021-4EC0-892F-C1B061083FBA}" type="presParOf" srcId="{DFD504AF-2588-4E86-B4A5-54F2578687AC}" destId="{DBB4579B-51D4-4446-BB5C-1657C1D8B405}" srcOrd="1" destOrd="0" presId="urn:microsoft.com/office/officeart/2005/8/layout/hierarchy4"/>
    <dgm:cxn modelId="{5748E7E7-A3A5-40DA-878E-35A617EAC287}" type="presParOf" srcId="{E1267AC9-8C83-4E3F-BCA1-2561805FB8FD}" destId="{3BEE59BF-2D49-4021-B1BC-9F5586E43E01}" srcOrd="1" destOrd="0" presId="urn:microsoft.com/office/officeart/2005/8/layout/hierarchy4"/>
    <dgm:cxn modelId="{CCCD7C06-D6A3-4AE9-9429-442755EC6944}" type="presParOf" srcId="{E1267AC9-8C83-4E3F-BCA1-2561805FB8FD}" destId="{22F1609D-6CD4-4775-BE88-8704A8C18AB3}" srcOrd="2" destOrd="0" presId="urn:microsoft.com/office/officeart/2005/8/layout/hierarchy4"/>
    <dgm:cxn modelId="{E9452217-3C53-4E37-A0A6-500F39FF124E}" type="presParOf" srcId="{22F1609D-6CD4-4775-BE88-8704A8C18AB3}" destId="{06E40162-777F-4734-ADC6-AE963D77E55D}" srcOrd="0" destOrd="0" presId="urn:microsoft.com/office/officeart/2005/8/layout/hierarchy4"/>
    <dgm:cxn modelId="{A6935B70-8813-46A8-BA3F-BA4532B4BDA2}" type="presParOf" srcId="{22F1609D-6CD4-4775-BE88-8704A8C18AB3}" destId="{D44EFF35-8A2C-40AF-AF07-4A659C3AA0C1}" srcOrd="1" destOrd="0" presId="urn:microsoft.com/office/officeart/2005/8/layout/hierarchy4"/>
    <dgm:cxn modelId="{23539462-99AC-4E52-B0B2-0BB406D1047C}" type="presParOf" srcId="{FC365DC3-0918-4575-9BDB-DA1FB58C3A4F}" destId="{70572A79-6F8B-43CE-BDCC-53ED4FA0357B}" srcOrd="1" destOrd="0" presId="urn:microsoft.com/office/officeart/2005/8/layout/hierarchy4"/>
    <dgm:cxn modelId="{D66184DA-02B2-4ED1-A2B2-8D6DCD08B388}" type="presParOf" srcId="{FC365DC3-0918-4575-9BDB-DA1FB58C3A4F}" destId="{794C1ED7-BAB8-4F54-BC15-06648B58B5FB}" srcOrd="2" destOrd="0" presId="urn:microsoft.com/office/officeart/2005/8/layout/hierarchy4"/>
    <dgm:cxn modelId="{CCACB32D-27E5-4EB1-B43B-BC37FFD4E4B4}" type="presParOf" srcId="{794C1ED7-BAB8-4F54-BC15-06648B58B5FB}" destId="{4FC005F9-C366-4440-8A30-D7085430A267}" srcOrd="0" destOrd="0" presId="urn:microsoft.com/office/officeart/2005/8/layout/hierarchy4"/>
    <dgm:cxn modelId="{2EBF9FB9-A1FA-414A-B130-8894BBBD7ECA}" type="presParOf" srcId="{794C1ED7-BAB8-4F54-BC15-06648B58B5FB}" destId="{E4DD858F-BEDE-4B4A-B903-7C5FF48D0958}" srcOrd="1" destOrd="0" presId="urn:microsoft.com/office/officeart/2005/8/layout/hierarchy4"/>
    <dgm:cxn modelId="{32F20F50-A8EC-4A7E-BD2A-530B2A795930}" type="presParOf" srcId="{794C1ED7-BAB8-4F54-BC15-06648B58B5FB}" destId="{A1379E6D-AA8C-4EE3-990C-2C23CD064C4C}" srcOrd="2" destOrd="0" presId="urn:microsoft.com/office/officeart/2005/8/layout/hierarchy4"/>
    <dgm:cxn modelId="{32C543C6-9CB7-4BD7-9FAF-13A8E34EE1EE}" type="presParOf" srcId="{A1379E6D-AA8C-4EE3-990C-2C23CD064C4C}" destId="{647CAF86-14A5-4F29-986E-2052E8E221FF}" srcOrd="0" destOrd="0" presId="urn:microsoft.com/office/officeart/2005/8/layout/hierarchy4"/>
    <dgm:cxn modelId="{A224E497-B705-4DD8-86BF-3147487FA06A}" type="presParOf" srcId="{647CAF86-14A5-4F29-986E-2052E8E221FF}" destId="{DAF15010-CB5F-43C9-96F3-E84031E39FB5}" srcOrd="0" destOrd="0" presId="urn:microsoft.com/office/officeart/2005/8/layout/hierarchy4"/>
    <dgm:cxn modelId="{81888BCA-CC90-4511-8149-072E4004DDDE}" type="presParOf" srcId="{647CAF86-14A5-4F29-986E-2052E8E221FF}" destId="{19EE8BB4-F54F-4484-8CBA-EF2CEFC3CBED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9AE2">
            <a:alpha val="8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23E3C-A791-4055-A102-74AD79A19BAF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A214-71F7-41E0-82B4-E35782AEC62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85720" y="2857496"/>
            <a:ext cx="8358246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Ринок праці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 descr="Q0NfgcWko6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42852"/>
            <a:ext cx="2540000" cy="2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deficitnye-specialnosti-na-rynke-tru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214290"/>
            <a:ext cx="3810000" cy="2381250"/>
          </a:xfrm>
          <a:prstGeom prst="rect">
            <a:avLst/>
          </a:prstGeom>
        </p:spPr>
      </p:pic>
      <p:pic>
        <p:nvPicPr>
          <p:cNvPr id="7" name="Рисунок 6" descr="rabot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4071942"/>
            <a:ext cx="3810000" cy="2381250"/>
          </a:xfrm>
          <a:prstGeom prst="rect">
            <a:avLst/>
          </a:prstGeom>
        </p:spPr>
      </p:pic>
      <p:pic>
        <p:nvPicPr>
          <p:cNvPr id="8" name="Рисунок 7" descr="9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190" y="4143380"/>
            <a:ext cx="2990088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84221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i="1" u="sng" dirty="0" smtClean="0"/>
              <a:t>Ринок праці </a:t>
            </a:r>
            <a:r>
              <a:rPr lang="uk-UA" sz="2800" dirty="0" smtClean="0"/>
              <a:t>– це система суспільних взаємовідносин,</a:t>
            </a:r>
          </a:p>
          <a:p>
            <a:r>
              <a:rPr lang="uk-UA" sz="2800" dirty="0" smtClean="0"/>
              <a:t> пов'язаних із купівлею та продажем товару.</a:t>
            </a:r>
          </a:p>
          <a:p>
            <a:endParaRPr lang="uk-UA" sz="2800" dirty="0" smtClean="0"/>
          </a:p>
          <a:p>
            <a:endParaRPr lang="ru-RU" sz="2800" dirty="0"/>
          </a:p>
        </p:txBody>
      </p:sp>
      <p:graphicFrame>
        <p:nvGraphicFramePr>
          <p:cNvPr id="25" name="Схема 24"/>
          <p:cNvGraphicFramePr/>
          <p:nvPr/>
        </p:nvGraphicFramePr>
        <p:xfrm>
          <a:off x="1428728" y="2643182"/>
          <a:ext cx="6119834" cy="3603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" name="Прямокутник 25"/>
          <p:cNvSpPr/>
          <p:nvPr/>
        </p:nvSpPr>
        <p:spPr>
          <a:xfrm>
            <a:off x="1357290" y="1357298"/>
            <a:ext cx="642942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Суб'єкти ринку праці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Вигнута вправо стрілка 30"/>
          <p:cNvSpPr/>
          <p:nvPr/>
        </p:nvSpPr>
        <p:spPr>
          <a:xfrm>
            <a:off x="7929586" y="2000240"/>
            <a:ext cx="642942" cy="278608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Вигнута вліво стрілка 31"/>
          <p:cNvSpPr/>
          <p:nvPr/>
        </p:nvSpPr>
        <p:spPr>
          <a:xfrm>
            <a:off x="928662" y="2214554"/>
            <a:ext cx="357190" cy="107157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Вигнута вліво стрілка 32"/>
          <p:cNvSpPr/>
          <p:nvPr/>
        </p:nvSpPr>
        <p:spPr>
          <a:xfrm>
            <a:off x="214282" y="1714488"/>
            <a:ext cx="1000132" cy="43577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2844" y="142852"/>
          <a:ext cx="8786874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2786050" y="428604"/>
            <a:ext cx="578647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CCFF33"/>
                </a:solidFill>
              </a:rPr>
              <a:t>По відношенню до праці усе населення країни можна поділити на 2 категорії:</a:t>
            </a:r>
            <a:endParaRPr lang="ru-RU" b="1" dirty="0">
              <a:solidFill>
                <a:srgbClr val="CC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28596" y="0"/>
          <a:ext cx="8120098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Пряма зі стрілкою 8"/>
          <p:cNvCxnSpPr/>
          <p:nvPr/>
        </p:nvCxnSpPr>
        <p:spPr>
          <a:xfrm>
            <a:off x="2857488" y="4214818"/>
            <a:ext cx="121444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 сполучна лінія 10"/>
          <p:cNvCxnSpPr/>
          <p:nvPr/>
        </p:nvCxnSpPr>
        <p:spPr>
          <a:xfrm rot="5400000">
            <a:off x="35687" y="4321975"/>
            <a:ext cx="1357322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 зі стрілкою 13"/>
          <p:cNvCxnSpPr/>
          <p:nvPr/>
        </p:nvCxnSpPr>
        <p:spPr>
          <a:xfrm>
            <a:off x="428596" y="5357826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 зі стрілкою 15"/>
          <p:cNvCxnSpPr/>
          <p:nvPr/>
        </p:nvCxnSpPr>
        <p:spPr>
          <a:xfrm rot="5400000">
            <a:off x="4214810" y="278605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зі стрілкою 17"/>
          <p:cNvCxnSpPr/>
          <p:nvPr/>
        </p:nvCxnSpPr>
        <p:spPr>
          <a:xfrm rot="5400000">
            <a:off x="6822297" y="2750339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 зі стрілкою 19"/>
          <p:cNvCxnSpPr/>
          <p:nvPr/>
        </p:nvCxnSpPr>
        <p:spPr>
          <a:xfrm rot="5400000">
            <a:off x="1785918" y="2714620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633" y="142852"/>
            <a:ext cx="932986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u="sng" dirty="0" err="1" smtClean="0"/>
              <a:t>Кон</a:t>
            </a:r>
            <a:r>
              <a:rPr lang="en-US" sz="2800" b="1" u="sng" dirty="0" smtClean="0"/>
              <a:t>’</a:t>
            </a:r>
            <a:r>
              <a:rPr lang="uk-UA" sz="2800" b="1" u="sng" dirty="0" err="1" smtClean="0"/>
              <a:t>юнктура</a:t>
            </a:r>
            <a:r>
              <a:rPr lang="uk-UA" sz="2800" b="1" u="sng" dirty="0" smtClean="0"/>
              <a:t> </a:t>
            </a:r>
            <a:r>
              <a:rPr lang="ru-RU" sz="2800" b="1" u="sng" dirty="0" smtClean="0"/>
              <a:t>ринку </a:t>
            </a:r>
            <a:r>
              <a:rPr lang="ru-RU" sz="2800" b="1" u="sng" dirty="0" err="1" smtClean="0"/>
              <a:t>праці</a:t>
            </a:r>
            <a:r>
              <a:rPr lang="ru-RU" sz="2800" b="1" u="sng" dirty="0" smtClean="0"/>
              <a:t> </a:t>
            </a:r>
            <a:r>
              <a:rPr lang="ru-RU" sz="2800" dirty="0" smtClean="0"/>
              <a:t>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співвідношення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попиту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пропози</a:t>
            </a:r>
            <a:r>
              <a:rPr lang="ru-RU" sz="2400" dirty="0" smtClean="0"/>
              <a:t>-</a:t>
            </a:r>
          </a:p>
          <a:p>
            <a:r>
              <a:rPr lang="ru-RU" sz="2400" dirty="0" err="1" smtClean="0"/>
              <a:t>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певний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період,я</a:t>
            </a:r>
            <a:r>
              <a:rPr lang="uk-UA" sz="2400" dirty="0" smtClean="0"/>
              <a:t>ке визначає ставки заробітної плати на</a:t>
            </a:r>
          </a:p>
          <a:p>
            <a:r>
              <a:rPr lang="uk-UA" sz="2400" dirty="0" smtClean="0"/>
              <a:t> конкретні види праці та рівень зайнятості населення.</a:t>
            </a:r>
          </a:p>
          <a:p>
            <a:r>
              <a:rPr lang="uk-UA" sz="2400" dirty="0" smtClean="0"/>
              <a:t>Кожен тип ринкової </a:t>
            </a:r>
            <a:r>
              <a:rPr lang="uk-UA" sz="2400" dirty="0" err="1"/>
              <a:t>к</a:t>
            </a:r>
            <a:r>
              <a:rPr lang="uk-UA" sz="2400" dirty="0" err="1" smtClean="0"/>
              <a:t>он</a:t>
            </a:r>
            <a:r>
              <a:rPr lang="en-US" sz="2400" dirty="0" smtClean="0"/>
              <a:t>’</a:t>
            </a:r>
            <a:r>
              <a:rPr lang="uk-UA" sz="2400" dirty="0" err="1" smtClean="0"/>
              <a:t>юнктури</a:t>
            </a:r>
            <a:r>
              <a:rPr lang="uk-UA" sz="2400" dirty="0" smtClean="0"/>
              <a:t> властивий тому чи </a:t>
            </a:r>
          </a:p>
          <a:p>
            <a:r>
              <a:rPr lang="uk-UA" sz="2400" dirty="0" smtClean="0"/>
              <a:t>іншому регіонові або сфері застосування праці, утворюючи в </a:t>
            </a:r>
            <a:r>
              <a:rPr lang="uk-UA" sz="2400" dirty="0" err="1" smtClean="0"/>
              <a:t>сукуп-</a:t>
            </a:r>
            <a:endParaRPr lang="uk-UA" sz="2400" dirty="0" smtClean="0"/>
          </a:p>
          <a:p>
            <a:r>
              <a:rPr lang="uk-UA" sz="2400" dirty="0" err="1" smtClean="0"/>
              <a:t>ності</a:t>
            </a:r>
            <a:r>
              <a:rPr lang="uk-UA" sz="2400" dirty="0" smtClean="0"/>
              <a:t> загальний ринок праці в країні.</a:t>
            </a:r>
            <a:endParaRPr lang="ru-RU" sz="2400" dirty="0" smtClean="0"/>
          </a:p>
        </p:txBody>
      </p:sp>
      <p:pic>
        <p:nvPicPr>
          <p:cNvPr id="5" name="Рисунок 4" descr="Screenshot_2014-12-03-18-51-5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714620"/>
            <a:ext cx="6858048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28604"/>
            <a:ext cx="93141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Співвідношення попиту на робочу силу та її пропозиції складається </a:t>
            </a:r>
          </a:p>
          <a:p>
            <a:r>
              <a:rPr lang="uk-UA" sz="2400" dirty="0" smtClean="0"/>
              <a:t>під впливом конкретної економічної та соціально-політичної ситуації,</a:t>
            </a:r>
          </a:p>
          <a:p>
            <a:r>
              <a:rPr lang="uk-UA" sz="2400" dirty="0" smtClean="0"/>
              <a:t> зміни ціни робочої сили ( оплати праці), рівня реальних доходів </a:t>
            </a:r>
            <a:r>
              <a:rPr lang="uk-UA" sz="2400" dirty="0" err="1" smtClean="0"/>
              <a:t>на-</a:t>
            </a:r>
            <a:endParaRPr lang="uk-UA" sz="2400" dirty="0" smtClean="0"/>
          </a:p>
          <a:p>
            <a:r>
              <a:rPr lang="uk-UA" sz="2400" dirty="0" err="1" smtClean="0"/>
              <a:t>селення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pic>
        <p:nvPicPr>
          <p:cNvPr id="6" name="Рисунок 5" descr="Screenshot_2014-12-03-18-52-1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285992"/>
            <a:ext cx="5000660" cy="39484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3504" y="2357430"/>
            <a:ext cx="414036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З рисунка видно,що у міру зниження</a:t>
            </a:r>
          </a:p>
          <a:p>
            <a:r>
              <a:rPr lang="uk-UA" dirty="0" smtClean="0"/>
              <a:t>Рівня реальної заробітної плати(ціни</a:t>
            </a:r>
          </a:p>
          <a:p>
            <a:r>
              <a:rPr lang="uk-UA" dirty="0" smtClean="0"/>
              <a:t>Робочої сили), попит на робочу силу з</a:t>
            </a:r>
          </a:p>
          <a:p>
            <a:r>
              <a:rPr lang="uk-UA" dirty="0" smtClean="0"/>
              <a:t>Боку роботодавців і відповідно </a:t>
            </a:r>
            <a:r>
              <a:rPr lang="uk-UA" dirty="0" err="1" smtClean="0"/>
              <a:t>зайня-</a:t>
            </a:r>
            <a:endParaRPr lang="uk-UA" dirty="0" smtClean="0"/>
          </a:p>
          <a:p>
            <a:r>
              <a:rPr lang="uk-UA" dirty="0" err="1" smtClean="0"/>
              <a:t>тість</a:t>
            </a:r>
            <a:r>
              <a:rPr lang="uk-UA" dirty="0" smtClean="0"/>
              <a:t> зростають. Зростання реальної </a:t>
            </a:r>
          </a:p>
          <a:p>
            <a:r>
              <a:rPr lang="uk-UA" dirty="0"/>
              <a:t>з</a:t>
            </a:r>
            <a:r>
              <a:rPr lang="uk-UA" dirty="0" smtClean="0"/>
              <a:t>аробітної плати супроводжується</a:t>
            </a:r>
          </a:p>
          <a:p>
            <a:r>
              <a:rPr lang="uk-UA" dirty="0"/>
              <a:t>з</a:t>
            </a:r>
            <a:r>
              <a:rPr lang="uk-UA" dirty="0" smtClean="0"/>
              <a:t>більшенням пропозиції робочої сили.</a:t>
            </a:r>
          </a:p>
          <a:p>
            <a:r>
              <a:rPr lang="uk-UA" dirty="0" smtClean="0"/>
              <a:t>У точці перетину цих кривих попит і</a:t>
            </a:r>
          </a:p>
          <a:p>
            <a:r>
              <a:rPr lang="uk-UA" dirty="0" smtClean="0"/>
              <a:t>Пропозиція робочої сили збігаються,</a:t>
            </a:r>
          </a:p>
          <a:p>
            <a:r>
              <a:rPr lang="uk-UA" dirty="0" smtClean="0"/>
              <a:t>Тобто виникає рівновага на ринку праці.</a:t>
            </a:r>
          </a:p>
          <a:p>
            <a:r>
              <a:rPr lang="uk-UA" dirty="0" smtClean="0"/>
              <a:t>Якщо ціна робочої сили вища від </a:t>
            </a:r>
            <a:r>
              <a:rPr lang="uk-UA" dirty="0" err="1" smtClean="0"/>
              <a:t>рівно-</a:t>
            </a:r>
            <a:endParaRPr lang="uk-UA" dirty="0" smtClean="0"/>
          </a:p>
          <a:p>
            <a:r>
              <a:rPr lang="uk-UA" dirty="0" smtClean="0"/>
              <a:t>Важної, виникає безробіття, якщо </a:t>
            </a:r>
            <a:r>
              <a:rPr lang="uk-UA" dirty="0" err="1" smtClean="0"/>
              <a:t>ниж-</a:t>
            </a:r>
            <a:endParaRPr lang="uk-UA" dirty="0" smtClean="0"/>
          </a:p>
          <a:p>
            <a:r>
              <a:rPr lang="uk-UA" dirty="0" err="1" smtClean="0"/>
              <a:t>ча-</a:t>
            </a:r>
            <a:r>
              <a:rPr lang="uk-UA" dirty="0" smtClean="0"/>
              <a:t> дефіцит працівників.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285728"/>
            <a:ext cx="90483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Сегментація ринку праці </a:t>
            </a:r>
            <a:r>
              <a:rPr lang="uk-UA" sz="2400" dirty="0" smtClean="0"/>
              <a:t>– це поділ працівників і робочих місць на </a:t>
            </a:r>
          </a:p>
          <a:p>
            <a:r>
              <a:rPr lang="uk-UA" sz="2400" dirty="0" smtClean="0"/>
              <a:t>замкнуті сектори, зони,які обмежують мобільність робочої сили </a:t>
            </a:r>
          </a:p>
          <a:p>
            <a:r>
              <a:rPr lang="uk-UA" sz="2400" dirty="0" smtClean="0"/>
              <a:t>своїми рамками.</a:t>
            </a:r>
            <a:endParaRPr lang="ru-RU" sz="2400" dirty="0"/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/>
        </p:nvGraphicFramePr>
        <p:xfrm>
          <a:off x="571472" y="1571613"/>
          <a:ext cx="7143800" cy="5129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4000528"/>
              </a:tblGrid>
              <a:tr h="581942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               </a:t>
                      </a:r>
                      <a:r>
                        <a:rPr lang="uk-UA" sz="2000" dirty="0" smtClean="0"/>
                        <a:t>Ознаки сегментації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</a:t>
                      </a:r>
                      <a:r>
                        <a:rPr lang="uk-UA" sz="2000" dirty="0" smtClean="0"/>
                        <a:t>ринку праці</a:t>
                      </a:r>
                      <a:endParaRPr lang="ru-RU" sz="2000" dirty="0"/>
                    </a:p>
                  </a:txBody>
                  <a:tcPr/>
                </a:tc>
              </a:tr>
              <a:tr h="581942">
                <a:tc>
                  <a:txBody>
                    <a:bodyPr/>
                    <a:lstStyle/>
                    <a:p>
                      <a:r>
                        <a:rPr lang="uk-UA" dirty="0" smtClean="0"/>
                        <a:t>Територіальне положення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Область, регіон,район,місто,село.</a:t>
                      </a:r>
                      <a:endParaRPr lang="ru-RU" dirty="0"/>
                    </a:p>
                  </a:txBody>
                  <a:tcPr/>
                </a:tc>
              </a:tr>
              <a:tr h="629295">
                <a:tc>
                  <a:txBody>
                    <a:bodyPr/>
                    <a:lstStyle/>
                    <a:p>
                      <a:r>
                        <a:rPr lang="uk-UA" dirty="0" smtClean="0"/>
                        <a:t>Демографічні</a:t>
                      </a:r>
                      <a:r>
                        <a:rPr lang="uk-UA" baseline="0" dirty="0" smtClean="0"/>
                        <a:t> характеристики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Статево-віковий і сімейний склад населення</a:t>
                      </a:r>
                      <a:endParaRPr lang="ru-RU" dirty="0"/>
                    </a:p>
                  </a:txBody>
                  <a:tcPr/>
                </a:tc>
              </a:tr>
              <a:tr h="898993">
                <a:tc>
                  <a:txBody>
                    <a:bodyPr/>
                    <a:lstStyle/>
                    <a:p>
                      <a:r>
                        <a:rPr lang="uk-UA" dirty="0" smtClean="0"/>
                        <a:t>Соціально-економічні</a:t>
                      </a:r>
                      <a:r>
                        <a:rPr lang="uk-UA" baseline="0" dirty="0" smtClean="0"/>
                        <a:t>     характеристики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Рівень освіти, професійно-кваліфікаційний склад працівників, стаж роботи</a:t>
                      </a:r>
                      <a:endParaRPr lang="ru-RU" dirty="0"/>
                    </a:p>
                  </a:txBody>
                  <a:tcPr/>
                </a:tc>
              </a:tr>
              <a:tr h="629295">
                <a:tc>
                  <a:txBody>
                    <a:bodyPr/>
                    <a:lstStyle/>
                    <a:p>
                      <a:r>
                        <a:rPr lang="uk-UA" dirty="0" smtClean="0"/>
                        <a:t>Економічні критерії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Розподіл</a:t>
                      </a:r>
                      <a:r>
                        <a:rPr lang="uk-UA" baseline="0" dirty="0" smtClean="0"/>
                        <a:t> за фінансовим станом, за рівнем матеріальної забезпеченості</a:t>
                      </a:r>
                      <a:endParaRPr lang="ru-RU" dirty="0"/>
                    </a:p>
                  </a:txBody>
                  <a:tcPr/>
                </a:tc>
              </a:tr>
              <a:tr h="1070711">
                <a:tc>
                  <a:txBody>
                    <a:bodyPr/>
                    <a:lstStyle/>
                    <a:p>
                      <a:r>
                        <a:rPr lang="uk-UA" dirty="0" smtClean="0"/>
                        <a:t>Психографічні показники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Особисті якості працівників, їх належність до певних верств і прошарків суспільства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581942">
                <a:tc>
                  <a:txBody>
                    <a:bodyPr/>
                    <a:lstStyle/>
                    <a:p>
                      <a:r>
                        <a:rPr lang="uk-UA" dirty="0" smtClean="0"/>
                        <a:t>Поведінкові характеристики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Мотивація зайнятості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42852"/>
            <a:ext cx="778674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Система відносин на ринку праці складається з трьох основних компонентів:</a:t>
            </a:r>
          </a:p>
          <a:p>
            <a:pPr algn="ctr">
              <a:buNone/>
            </a:pP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відносини між найманим працівником і роботодавцем;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відносини між суб'єктами ринку праці і представниками (профспілки, асоціація роботодавців, служби зайнятості);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відносини між суб'єктами ринку праці і державою.</a:t>
            </a:r>
          </a:p>
          <a:p>
            <a:endParaRPr lang="uk-UA" dirty="0"/>
          </a:p>
        </p:txBody>
      </p:sp>
      <p:pic>
        <p:nvPicPr>
          <p:cNvPr id="7" name="Рисунок 6" descr="ep4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929066"/>
            <a:ext cx="6572296" cy="27772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394</Words>
  <Application>Microsoft Office PowerPoint</Application>
  <PresentationFormat>Екран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Таня</cp:lastModifiedBy>
  <cp:revision>18</cp:revision>
  <dcterms:created xsi:type="dcterms:W3CDTF">2014-12-03T16:52:34Z</dcterms:created>
  <dcterms:modified xsi:type="dcterms:W3CDTF">2014-12-03T19:53:44Z</dcterms:modified>
</cp:coreProperties>
</file>