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DE7C5D-170B-42A1-99A3-8B8FCC910CC1}" type="datetimeFigureOut">
              <a:rPr lang="uk-UA" smtClean="0"/>
              <a:t>03.10.2014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563B1F-1D81-4120-B97C-5BF6C93299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00808"/>
            <a:ext cx="5784187" cy="36004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Милосердя  </a:t>
            </a:r>
            <a:r>
              <a:rPr lang="uk-UA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uk-UA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</a:t>
            </a:r>
          </a:p>
          <a:p>
            <a:r>
              <a:rPr lang="uk-UA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краща ознака людини</a:t>
            </a:r>
            <a:endParaRPr lang="uk-UA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340768"/>
            <a:ext cx="6984776" cy="417646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Милосердя — це милість серця, жалісливість, м'якість, співчуття, ніжність, любов до людей. </a:t>
            </a:r>
            <a:r>
              <a:rPr lang="uk-UA" sz="2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Заплакати </a:t>
            </a:r>
            <a:r>
              <a:rPr lang="uk-UA" sz="2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 власної образи і болю простіше, ніж від чужої. І ці сльози співчуття до іншої людини — святі сльо­зи. Вони означають наявність у людини душі й серця. Адже люди­на стала людиною тоді, коли в ній прокинулась жалісливість, співчуття не лише до свого одноплемінника, а й до «чужака», нехай то буде чужоземець, більше того — полонений.</a:t>
            </a:r>
            <a:endParaRPr lang="uk-UA" sz="2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7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608" y="4221088"/>
            <a:ext cx="7200800" cy="136815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Милосердя — це не слабкість, а сила, то­му що милосердя притаманне людям, які здатні прийти на допомо­гу. Бо здатність співчувати, співпереживати — це ознака духовної зрілості особистості. </a:t>
            </a:r>
            <a:endParaRPr lang="uk-UA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83" y="1196752"/>
            <a:ext cx="4286250" cy="2857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0382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15616" y="1628800"/>
            <a:ext cx="6840760" cy="374441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 духовного милосердя - це добра порада. Милосердя </a:t>
            </a:r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ґрунтується </a:t>
            </a:r>
            <a:r>
              <a:rPr lang="uk-UA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таких якостях, як чуйність, уважність, доброзичливість і несумісне з пихою, байдужістю, брутальністю. Цей термін, що вживається для опису м'якості, поблажливості або співчуття, виявленого однією особою в стосунку до іншої. Це — одна з </a:t>
            </a:r>
            <a:r>
              <a:rPr lang="uk-UA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підставових</a:t>
            </a:r>
            <a:r>
              <a:rPr lang="uk-UA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чеснот лицарства і християнської етики, милосердя також відноситься до концепцій справедливості та моральності в поведінці між людьми.</a:t>
            </a:r>
          </a:p>
        </p:txBody>
      </p:sp>
    </p:spTree>
    <p:extLst>
      <p:ext uri="{BB962C8B-B14F-4D97-AF65-F5344CB8AC3E}">
        <p14:creationId xmlns:p14="http://schemas.microsoft.com/office/powerpoint/2010/main" val="6553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824037"/>
            <a:ext cx="4800600" cy="320992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6286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197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2014-09-29T19:19:03Z</dcterms:created>
  <dcterms:modified xsi:type="dcterms:W3CDTF">2014-10-03T18:48:38Z</dcterms:modified>
</cp:coreProperties>
</file>