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6EE0202-5AE1-4B9E-86EE-EEA35A4CBA8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5C8BAC1-3C10-4793-9884-E090466B7D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8316416" cy="4620344"/>
          </a:xfrm>
        </p:spPr>
        <p:txBody>
          <a:bodyPr/>
          <a:lstStyle/>
          <a:p>
            <a:r>
              <a:rPr lang="ru-RU" sz="7200" dirty="0" err="1" smtClean="0"/>
              <a:t>Основні</a:t>
            </a:r>
            <a:r>
              <a:rPr lang="ru-RU" sz="7200" dirty="0" smtClean="0"/>
              <a:t> </a:t>
            </a:r>
            <a:r>
              <a:rPr lang="ru-RU" sz="7200" dirty="0" err="1"/>
              <a:t>структурні</a:t>
            </a:r>
            <a:r>
              <a:rPr lang="ru-RU" sz="7200" dirty="0"/>
              <a:t> </a:t>
            </a:r>
            <a:r>
              <a:rPr lang="ru-RU" sz="7200" dirty="0" err="1"/>
              <a:t>елементи</a:t>
            </a:r>
            <a:r>
              <a:rPr lang="ru-RU" sz="7200" dirty="0"/>
              <a:t> </a:t>
            </a:r>
            <a:r>
              <a:rPr lang="ru-RU" sz="7200" dirty="0" err="1"/>
              <a:t>екомережі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51236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b="1" dirty="0"/>
              <a:t>Екологі́чна мере́жа</a:t>
            </a:r>
            <a:r>
              <a:rPr lang="vi-VN" dirty="0"/>
              <a:t> (</a:t>
            </a:r>
            <a:r>
              <a:rPr lang="vi-VN" i="1" dirty="0"/>
              <a:t>Екомережа</a:t>
            </a:r>
            <a:r>
              <a:rPr lang="vi-VN" dirty="0"/>
              <a:t>) — єдина територіальна система, яка включає ділянки природних ландшафтів, що підлягають особливій охороні, і території та об'єкти природно-заповідного фонду, курортні і лікувально-оздоровчі, рекреаційні, водозахисні, полезахисні території та об'єкти інших типів, що визначаються законодавством України, і є частиною структурних територіальних елементів екологічної мережі — природних регіонів, екологічних коридорів,буферних зон.</a:t>
            </a:r>
            <a:endParaRPr lang="ru-RU" dirty="0"/>
          </a:p>
        </p:txBody>
      </p:sp>
      <p:pic>
        <p:nvPicPr>
          <p:cNvPr id="1026" name="Picture 2" descr="http://masters.donntu.edu.ua/2011/feht/popchenko/diss/images/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52768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30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Мета і </a:t>
            </a:r>
            <a:r>
              <a:rPr lang="ru-RU" dirty="0" err="1"/>
              <a:t>задачі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 smtClean="0"/>
              <a:t>Екомережа</a:t>
            </a:r>
            <a:r>
              <a:rPr lang="ru-RU" dirty="0" smtClean="0"/>
              <a:t> </a:t>
            </a:r>
            <a:r>
              <a:rPr lang="ru-RU" dirty="0" err="1"/>
              <a:t>утворюється</a:t>
            </a:r>
            <a:r>
              <a:rPr lang="ru-RU" dirty="0"/>
              <a:t> з метою </a:t>
            </a:r>
            <a:r>
              <a:rPr lang="ru-RU" dirty="0" err="1"/>
              <a:t>поліпшення</a:t>
            </a:r>
            <a:r>
              <a:rPr lang="ru-RU" dirty="0"/>
              <a:t> умов для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природно-ресурсного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 ландшафтного та </a:t>
            </a:r>
            <a:r>
              <a:rPr lang="ru-RU" dirty="0" err="1"/>
              <a:t>біорізноманіття</a:t>
            </a:r>
            <a:r>
              <a:rPr lang="ru-RU" dirty="0"/>
              <a:t>,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оселення</a:t>
            </a:r>
            <a:r>
              <a:rPr lang="ru-RU" dirty="0"/>
              <a:t> та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і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генетичного</a:t>
            </a:r>
            <a:r>
              <a:rPr lang="ru-RU" dirty="0"/>
              <a:t> фонду,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через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та </a:t>
            </a:r>
            <a:r>
              <a:rPr lang="ru-RU" dirty="0" err="1"/>
              <a:t>об'єктів</a:t>
            </a:r>
            <a:r>
              <a:rPr lang="ru-RU" dirty="0"/>
              <a:t> природно-</a:t>
            </a:r>
            <a:r>
              <a:rPr lang="ru-RU" dirty="0" err="1"/>
              <a:t>заповідного</a:t>
            </a:r>
            <a:r>
              <a:rPr lang="ru-RU" dirty="0"/>
              <a:t> фонду,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для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законів</a:t>
            </a:r>
            <a:r>
              <a:rPr lang="ru-RU" dirty="0"/>
              <a:t> та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особливій</a:t>
            </a:r>
            <a:r>
              <a:rPr lang="ru-RU" dirty="0"/>
              <a:t> </a:t>
            </a:r>
            <a:r>
              <a:rPr lang="ru-RU" dirty="0" err="1"/>
              <a:t>охороні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http://masters.donntu.edu.ua/2011/feht/popchenko/diss/images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02257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44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екомережі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екомережі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а) </a:t>
            </a:r>
            <a:r>
              <a:rPr lang="ru-RU" dirty="0" err="1"/>
              <a:t>території</a:t>
            </a:r>
            <a:r>
              <a:rPr lang="ru-RU" dirty="0"/>
              <a:t> та </a:t>
            </a:r>
            <a:r>
              <a:rPr lang="ru-RU" dirty="0" err="1"/>
              <a:t>об'єкти</a:t>
            </a:r>
            <a:r>
              <a:rPr lang="ru-RU" dirty="0"/>
              <a:t> природно-</a:t>
            </a:r>
            <a:r>
              <a:rPr lang="ru-RU" dirty="0" err="1"/>
              <a:t>заповідного</a:t>
            </a:r>
            <a:r>
              <a:rPr lang="ru-RU" dirty="0"/>
              <a:t> фонду;</a:t>
            </a:r>
            <a:br>
              <a:rPr lang="ru-RU" dirty="0"/>
            </a:br>
            <a:r>
              <a:rPr lang="ru-RU" dirty="0"/>
              <a:t>б) землі водного фонду, водно-</a:t>
            </a:r>
            <a:r>
              <a:rPr lang="ru-RU" dirty="0" err="1"/>
              <a:t>болотні</a:t>
            </a:r>
            <a:r>
              <a:rPr lang="ru-RU" dirty="0"/>
              <a:t> угіддя, </a:t>
            </a:r>
            <a:r>
              <a:rPr lang="ru-RU" dirty="0" err="1"/>
              <a:t>водоохоронні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в) землі </a:t>
            </a:r>
            <a:r>
              <a:rPr lang="ru-RU" dirty="0" err="1"/>
              <a:t>лісового</a:t>
            </a:r>
            <a:r>
              <a:rPr lang="ru-RU" dirty="0"/>
              <a:t> фонду;</a:t>
            </a:r>
            <a:br>
              <a:rPr lang="ru-RU" dirty="0"/>
            </a:br>
            <a:r>
              <a:rPr lang="ru-RU" dirty="0"/>
              <a:t>г) </a:t>
            </a:r>
            <a:r>
              <a:rPr lang="ru-RU" dirty="0" err="1"/>
              <a:t>полезахисні</a:t>
            </a:r>
            <a:r>
              <a:rPr lang="ru-RU" dirty="0"/>
              <a:t> </a:t>
            </a:r>
            <a:r>
              <a:rPr lang="ru-RU" dirty="0" err="1"/>
              <a:t>лісові</a:t>
            </a:r>
            <a:r>
              <a:rPr lang="ru-RU" dirty="0"/>
              <a:t> </a:t>
            </a:r>
            <a:r>
              <a:rPr lang="ru-RU" dirty="0" err="1"/>
              <a:t>смуги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насадження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віднесені</a:t>
            </a:r>
            <a:r>
              <a:rPr lang="ru-RU" dirty="0"/>
              <a:t> до земель </a:t>
            </a:r>
            <a:r>
              <a:rPr lang="ru-RU" dirty="0" err="1"/>
              <a:t>лісового</a:t>
            </a:r>
            <a:r>
              <a:rPr lang="ru-RU" dirty="0"/>
              <a:t> фонду;</a:t>
            </a:r>
            <a:br>
              <a:rPr lang="ru-RU" dirty="0"/>
            </a:br>
            <a:r>
              <a:rPr lang="ru-RU" dirty="0"/>
              <a:t>ґ) землі </a:t>
            </a:r>
            <a:r>
              <a:rPr lang="ru-RU" dirty="0" err="1"/>
              <a:t>оздоровчого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ресурсами;</a:t>
            </a:r>
            <a:br>
              <a:rPr lang="ru-RU" dirty="0"/>
            </a:br>
            <a:r>
              <a:rPr lang="ru-RU" dirty="0"/>
              <a:t>д) землі </a:t>
            </a:r>
            <a:r>
              <a:rPr lang="ru-RU" dirty="0" err="1"/>
              <a:t>рекреаційного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туризму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спортивних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є)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та </a:t>
            </a:r>
            <a:r>
              <a:rPr lang="ru-RU" dirty="0" err="1"/>
              <a:t>об'єкти</a:t>
            </a:r>
            <a:r>
              <a:rPr lang="ru-RU" dirty="0"/>
              <a:t> (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степової</a:t>
            </a:r>
            <a:r>
              <a:rPr lang="ru-RU" dirty="0"/>
              <a:t> </a:t>
            </a:r>
            <a:r>
              <a:rPr lang="ru-RU" dirty="0" err="1"/>
              <a:t>рослинності</a:t>
            </a:r>
            <a:r>
              <a:rPr lang="ru-RU" dirty="0"/>
              <a:t>, пасовища, сіножаті, </a:t>
            </a:r>
            <a:r>
              <a:rPr lang="ru-RU" dirty="0" err="1"/>
              <a:t>кам'яні</a:t>
            </a:r>
            <a:r>
              <a:rPr lang="ru-RU" dirty="0"/>
              <a:t> </a:t>
            </a:r>
            <a:r>
              <a:rPr lang="ru-RU" dirty="0" err="1"/>
              <a:t>розсипи</a:t>
            </a:r>
            <a:r>
              <a:rPr lang="ru-RU" dirty="0"/>
              <a:t>, піски, солончаки, земельні </a:t>
            </a:r>
            <a:r>
              <a:rPr lang="ru-RU" dirty="0" err="1"/>
              <a:t>ділянки</a:t>
            </a:r>
            <a:r>
              <a:rPr lang="ru-RU" dirty="0"/>
              <a:t>, в межах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природну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>є) земельні </a:t>
            </a:r>
            <a:r>
              <a:rPr lang="ru-RU" dirty="0" err="1"/>
              <a:t>ділянки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зростають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угруповання</a:t>
            </a:r>
            <a:r>
              <a:rPr lang="ru-RU" dirty="0"/>
              <a:t>, </a:t>
            </a:r>
            <a:r>
              <a:rPr lang="ru-RU" dirty="0" err="1"/>
              <a:t>занесені</a:t>
            </a:r>
            <a:r>
              <a:rPr lang="ru-RU" dirty="0"/>
              <a:t> до </a:t>
            </a:r>
            <a:r>
              <a:rPr lang="ru-RU" dirty="0" err="1"/>
              <a:t>Зеленої</a:t>
            </a:r>
            <a:r>
              <a:rPr lang="ru-RU" dirty="0"/>
              <a:t> книги </a:t>
            </a:r>
            <a:r>
              <a:rPr lang="ru-RU" dirty="0" err="1"/>
              <a:t>України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ж)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місцями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і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занесених</a:t>
            </a:r>
            <a:r>
              <a:rPr lang="ru-RU" dirty="0"/>
              <a:t> до </a:t>
            </a:r>
            <a:r>
              <a:rPr lang="ru-RU" dirty="0" err="1"/>
              <a:t>Червоної</a:t>
            </a:r>
            <a:r>
              <a:rPr lang="ru-RU" dirty="0"/>
              <a:t> книги </a:t>
            </a:r>
            <a:r>
              <a:rPr lang="ru-RU" dirty="0" err="1"/>
              <a:t>України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з) </a:t>
            </a:r>
            <a:r>
              <a:rPr lang="ru-RU" dirty="0" err="1"/>
              <a:t>частково</a:t>
            </a:r>
            <a:r>
              <a:rPr lang="ru-RU" dirty="0"/>
              <a:t> землі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 </a:t>
            </a:r>
            <a:r>
              <a:rPr lang="ru-RU" dirty="0" err="1"/>
              <a:t>екстенсивного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 — пасовища, луки, сіножаті </a:t>
            </a:r>
            <a:r>
              <a:rPr lang="ru-RU" dirty="0" err="1"/>
              <a:t>тощо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й) </a:t>
            </a:r>
            <a:r>
              <a:rPr lang="ru-RU" dirty="0" err="1"/>
              <a:t>радіоактивно</a:t>
            </a:r>
            <a:r>
              <a:rPr lang="ru-RU" dirty="0"/>
              <a:t> </a:t>
            </a:r>
            <a:r>
              <a:rPr lang="ru-RU" dirty="0" err="1"/>
              <a:t>забруднені</a:t>
            </a:r>
            <a:r>
              <a:rPr lang="ru-RU" dirty="0"/>
              <a:t> землі,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використовуються</a:t>
            </a:r>
            <a:r>
              <a:rPr lang="ru-RU" dirty="0"/>
              <a:t> та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/>
              <a:t>охороні</a:t>
            </a:r>
            <a:r>
              <a:rPr lang="ru-RU" dirty="0"/>
              <a:t> як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 з </a:t>
            </a:r>
            <a:r>
              <a:rPr lang="ru-RU" dirty="0" err="1"/>
              <a:t>окремим</a:t>
            </a:r>
            <a:r>
              <a:rPr lang="ru-RU" dirty="0"/>
              <a:t> статусом.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96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08518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uk-UA" dirty="0"/>
              <a:t>Екологічна мережа України</a:t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сполучних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екомережі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ключовими</a:t>
            </a:r>
            <a:r>
              <a:rPr lang="ru-RU" dirty="0"/>
              <a:t> </a:t>
            </a:r>
            <a:r>
              <a:rPr lang="ru-RU" dirty="0" err="1"/>
              <a:t>територіями</a:t>
            </a:r>
            <a:r>
              <a:rPr lang="ru-RU" dirty="0"/>
              <a:t> та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екомережі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3 </a:t>
            </a:r>
            <a:r>
              <a:rPr lang="ru-RU" dirty="0" err="1"/>
              <a:t>широтних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коридори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зонального характеру:</a:t>
            </a:r>
          </a:p>
          <a:p>
            <a:pPr marL="0" indent="0">
              <a:buNone/>
            </a:pPr>
            <a:r>
              <a:rPr lang="ru-RU" dirty="0" smtClean="0"/>
              <a:t>1)</a:t>
            </a:r>
            <a:r>
              <a:rPr lang="ru-RU" dirty="0" err="1" smtClean="0"/>
              <a:t>Поліський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лісовий</a:t>
            </a:r>
            <a:r>
              <a:rPr lang="ru-RU" dirty="0"/>
              <a:t>) </a:t>
            </a:r>
            <a:r>
              <a:rPr lang="ru-RU" dirty="0" err="1"/>
              <a:t>екокоридор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болотні</a:t>
            </a:r>
            <a:r>
              <a:rPr lang="ru-RU" dirty="0"/>
              <a:t> </a:t>
            </a:r>
            <a:r>
              <a:rPr lang="ru-RU" dirty="0" err="1"/>
              <a:t>масиви</a:t>
            </a:r>
            <a:r>
              <a:rPr lang="ru-RU" dirty="0"/>
              <a:t>, </a:t>
            </a:r>
            <a:r>
              <a:rPr lang="ru-RU" dirty="0" err="1"/>
              <a:t>регіони</a:t>
            </a:r>
            <a:r>
              <a:rPr lang="ru-RU" dirty="0"/>
              <a:t> головного </a:t>
            </a:r>
            <a:r>
              <a:rPr lang="ru-RU" dirty="0" err="1"/>
              <a:t>водозбору</a:t>
            </a:r>
            <a:r>
              <a:rPr lang="ru-RU" dirty="0"/>
              <a:t> Дніпра з притоками та </a:t>
            </a:r>
            <a:r>
              <a:rPr lang="ru-RU" dirty="0" err="1"/>
              <a:t>частково</a:t>
            </a:r>
            <a:r>
              <a:rPr lang="ru-RU" dirty="0"/>
              <a:t> - </a:t>
            </a:r>
            <a:r>
              <a:rPr lang="ru-RU" dirty="0" err="1"/>
              <a:t>водозборів</a:t>
            </a:r>
            <a:r>
              <a:rPr lang="ru-RU" dirty="0"/>
              <a:t> </a:t>
            </a:r>
            <a:r>
              <a:rPr lang="ru-RU" dirty="0" err="1"/>
              <a:t>Західного</a:t>
            </a:r>
            <a:r>
              <a:rPr lang="ru-RU" dirty="0"/>
              <a:t> Бугу, </a:t>
            </a:r>
            <a:r>
              <a:rPr lang="ru-RU" dirty="0" err="1"/>
              <a:t>Південного</a:t>
            </a:r>
            <a:r>
              <a:rPr lang="ru-RU" dirty="0"/>
              <a:t> Бугу, Дністра, Сіверського </a:t>
            </a:r>
            <a:r>
              <a:rPr lang="ru-RU" dirty="0" err="1"/>
              <a:t>Дінця</a:t>
            </a:r>
            <a:r>
              <a:rPr lang="ru-RU" dirty="0"/>
              <a:t>;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незмінних</a:t>
            </a:r>
            <a:r>
              <a:rPr lang="ru-RU" dirty="0"/>
              <a:t> </a:t>
            </a:r>
            <a:r>
              <a:rPr lang="ru-RU" dirty="0" err="1"/>
              <a:t>ландшафтів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2)</a:t>
            </a:r>
            <a:r>
              <a:rPr lang="ru-RU" dirty="0" err="1" smtClean="0"/>
              <a:t>Галицько-Слобожанський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лісостеповий</a:t>
            </a:r>
            <a:r>
              <a:rPr lang="ru-RU" dirty="0"/>
              <a:t>) </a:t>
            </a:r>
            <a:r>
              <a:rPr lang="ru-RU" dirty="0" err="1"/>
              <a:t>екокоридор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басейнів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,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Карпатської</a:t>
            </a:r>
            <a:r>
              <a:rPr lang="ru-RU" dirty="0"/>
              <a:t> та </a:t>
            </a:r>
            <a:r>
              <a:rPr lang="ru-RU" dirty="0" err="1"/>
              <a:t>Подільської</a:t>
            </a:r>
            <a:r>
              <a:rPr lang="ru-RU" dirty="0"/>
              <a:t> ендемічності, </a:t>
            </a:r>
            <a:r>
              <a:rPr lang="ru-RU" dirty="0" err="1"/>
              <a:t>пралісові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- букові та смерекові - в Карпатах, діброви Поділля та </a:t>
            </a:r>
            <a:r>
              <a:rPr lang="ru-RU" dirty="0" err="1"/>
              <a:t>Слобожанщини</a:t>
            </a:r>
            <a:r>
              <a:rPr lang="ru-RU" dirty="0"/>
              <a:t>, сосняки </a:t>
            </a:r>
            <a:r>
              <a:rPr lang="ru-RU" dirty="0" err="1"/>
              <a:t>Слобожанщини</a:t>
            </a:r>
            <a:r>
              <a:rPr lang="ru-RU" dirty="0"/>
              <a:t>, грабовіліси Розточчя, </a:t>
            </a:r>
            <a:r>
              <a:rPr lang="ru-RU" dirty="0" err="1"/>
              <a:t>степові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 Опілля, </a:t>
            </a:r>
            <a:r>
              <a:rPr lang="ru-RU" dirty="0" err="1"/>
              <a:t>Придніпров'я</a:t>
            </a:r>
            <a:r>
              <a:rPr lang="ru-RU" dirty="0"/>
              <a:t>, </a:t>
            </a:r>
            <a:r>
              <a:rPr lang="ru-RU" dirty="0" err="1"/>
              <a:t>реліктові</a:t>
            </a:r>
            <a:r>
              <a:rPr lang="ru-RU" dirty="0"/>
              <a:t> </a:t>
            </a:r>
            <a:r>
              <a:rPr lang="ru-RU" dirty="0" err="1"/>
              <a:t>крейдові</a:t>
            </a:r>
            <a:r>
              <a:rPr lang="ru-RU" dirty="0"/>
              <a:t> </a:t>
            </a:r>
            <a:r>
              <a:rPr lang="ru-RU" dirty="0" err="1"/>
              <a:t>ценози</a:t>
            </a:r>
            <a:r>
              <a:rPr lang="ru-RU" dirty="0"/>
              <a:t> Сіверського </a:t>
            </a:r>
            <a:r>
              <a:rPr lang="ru-RU" dirty="0" err="1"/>
              <a:t>Дінця</a:t>
            </a:r>
            <a:r>
              <a:rPr lang="ru-RU" dirty="0"/>
              <a:t>, </a:t>
            </a:r>
            <a:r>
              <a:rPr lang="ru-RU" dirty="0" err="1"/>
              <a:t>рефугіуми</a:t>
            </a:r>
            <a:r>
              <a:rPr lang="ru-RU" dirty="0"/>
              <a:t> </a:t>
            </a:r>
            <a:r>
              <a:rPr lang="ru-RU" dirty="0" err="1"/>
              <a:t>реліктових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в Карпатах, на Опілля, </a:t>
            </a:r>
            <a:r>
              <a:rPr lang="ru-RU" dirty="0" err="1"/>
              <a:t>Поділлі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3)</a:t>
            </a:r>
            <a:r>
              <a:rPr lang="ru-RU" dirty="0" err="1" smtClean="0"/>
              <a:t>Південноукраїнський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степовий</a:t>
            </a:r>
            <a:r>
              <a:rPr lang="ru-RU" dirty="0"/>
              <a:t>) </a:t>
            </a:r>
            <a:r>
              <a:rPr lang="ru-RU" dirty="0" err="1"/>
              <a:t>екокоридор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</a:t>
            </a:r>
            <a:r>
              <a:rPr lang="ru-RU" dirty="0" err="1"/>
              <a:t>клаптики</a:t>
            </a:r>
            <a:r>
              <a:rPr lang="ru-RU" dirty="0"/>
              <a:t> </a:t>
            </a:r>
            <a:r>
              <a:rPr lang="ru-RU" dirty="0" err="1"/>
              <a:t>степових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літоральні</a:t>
            </a:r>
            <a:r>
              <a:rPr lang="ru-RU" dirty="0"/>
              <a:t> та </a:t>
            </a:r>
            <a:r>
              <a:rPr lang="ru-RU" dirty="0" err="1"/>
              <a:t>аквальні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, </a:t>
            </a:r>
            <a:r>
              <a:rPr lang="ru-RU" dirty="0" err="1"/>
              <a:t>петрофітні</a:t>
            </a:r>
            <a:r>
              <a:rPr lang="ru-RU" dirty="0"/>
              <a:t> та </a:t>
            </a:r>
            <a:r>
              <a:rPr lang="ru-RU" dirty="0" err="1"/>
              <a:t>плавневі</a:t>
            </a:r>
            <a:r>
              <a:rPr lang="ru-RU" dirty="0"/>
              <a:t> </a:t>
            </a:r>
            <a:r>
              <a:rPr lang="ru-RU" dirty="0" err="1"/>
              <a:t>ценози</a:t>
            </a:r>
            <a:r>
              <a:rPr lang="ru-RU" dirty="0"/>
              <a:t>, </a:t>
            </a:r>
            <a:r>
              <a:rPr lang="ru-RU" dirty="0" err="1"/>
              <a:t>ендеми</a:t>
            </a:r>
            <a:r>
              <a:rPr lang="ru-RU" dirty="0"/>
              <a:t> та </a:t>
            </a:r>
            <a:r>
              <a:rPr lang="ru-RU" dirty="0" err="1"/>
              <a:t>релікти</a:t>
            </a:r>
            <a:r>
              <a:rPr lang="ru-RU" dirty="0"/>
              <a:t> Прибужжя, </a:t>
            </a:r>
            <a:r>
              <a:rPr lang="ru-RU" dirty="0" err="1"/>
              <a:t>Приазов'я</a:t>
            </a:r>
            <a:r>
              <a:rPr lang="ru-RU" dirty="0"/>
              <a:t>, </a:t>
            </a:r>
            <a:r>
              <a:rPr lang="ru-RU" dirty="0" err="1"/>
              <a:t>степового</a:t>
            </a:r>
            <a:r>
              <a:rPr lang="ru-RU" dirty="0"/>
              <a:t> </a:t>
            </a:r>
            <a:r>
              <a:rPr lang="ru-RU" dirty="0" err="1"/>
              <a:t>Криму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http://www.duecomk.gov.ua/img_pr.php?s=1&amp;file=data/photo/img/1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230" y="5538844"/>
            <a:ext cx="1794332" cy="133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zdn.gov.ua/uploads/pages/22/lu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562" y="4805220"/>
            <a:ext cx="2746464" cy="205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60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44824"/>
            <a:ext cx="6781800" cy="1600200"/>
          </a:xfrm>
        </p:spPr>
        <p:txBody>
          <a:bodyPr/>
          <a:lstStyle/>
          <a:p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723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37</TotalTime>
  <Words>144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NewsPrint</vt:lpstr>
      <vt:lpstr>Основні структурні елементи екомережі</vt:lpstr>
      <vt:lpstr>Презентация PowerPoint</vt:lpstr>
      <vt:lpstr>Мета і задачі</vt:lpstr>
      <vt:lpstr>Структурні елементи екомережі</vt:lpstr>
      <vt:lpstr>Екологічна мережа України 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структурні елементи екомережі</dc:title>
  <dc:creator>HOME</dc:creator>
  <cp:lastModifiedBy>HOME</cp:lastModifiedBy>
  <cp:revision>4</cp:revision>
  <dcterms:created xsi:type="dcterms:W3CDTF">2014-04-17T20:48:09Z</dcterms:created>
  <dcterms:modified xsi:type="dcterms:W3CDTF">2014-04-17T21:26:06Z</dcterms:modified>
</cp:coreProperties>
</file>