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2" r:id="rId3"/>
    <p:sldId id="267" r:id="rId4"/>
    <p:sldId id="266" r:id="rId5"/>
    <p:sldId id="258" r:id="rId6"/>
    <p:sldId id="257" r:id="rId7"/>
    <p:sldId id="259" r:id="rId8"/>
    <p:sldId id="260" r:id="rId9"/>
    <p:sldId id="261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496225-B90F-4DD7-A91B-D57226281EB6}">
          <p14:sldIdLst>
            <p14:sldId id="256"/>
            <p14:sldId id="262"/>
            <p14:sldId id="267"/>
            <p14:sldId id="266"/>
            <p14:sldId id="258"/>
            <p14:sldId id="257"/>
            <p14:sldId id="259"/>
            <p14:sldId id="260"/>
            <p14:sldId id="261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1BE6696-B6CB-4166-87DE-A12A71191EEF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34E53CC-904D-47CC-AB44-0A57B59C74F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4824536" cy="2304256"/>
          </a:xfrm>
        </p:spPr>
        <p:txBody>
          <a:bodyPr/>
          <a:lstStyle/>
          <a:p>
            <a:r>
              <a:rPr lang="vi-VN" sz="5400" dirty="0" smtClean="0"/>
              <a:t>Ігор Федорович Стравінський</a:t>
            </a:r>
            <a:endParaRPr lang="ru-RU" sz="5400" dirty="0"/>
          </a:p>
        </p:txBody>
      </p:sp>
      <p:pic>
        <p:nvPicPr>
          <p:cNvPr id="1027" name="Picture 3" descr="C:\Users\Admin\Downloads\423770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080590" cy="40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87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5805264"/>
            <a:ext cx="8229600" cy="65077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Прем'єра</a:t>
            </a:r>
            <a:r>
              <a:rPr lang="ru-RU" dirty="0"/>
              <a:t> балету </a:t>
            </a:r>
            <a:r>
              <a:rPr lang="ru-RU" dirty="0" err="1"/>
              <a:t>відбулася</a:t>
            </a:r>
            <a:r>
              <a:rPr lang="ru-RU" dirty="0"/>
              <a:t> 29 </a:t>
            </a:r>
            <a:r>
              <a:rPr lang="ru-RU" dirty="0" err="1"/>
              <a:t>травня</a:t>
            </a:r>
            <a:r>
              <a:rPr lang="ru-RU" dirty="0"/>
              <a:t> 1913 року в </a:t>
            </a:r>
            <a:r>
              <a:rPr lang="ru-RU" dirty="0" err="1"/>
              <a:t>Театрі</a:t>
            </a:r>
            <a:r>
              <a:rPr lang="ru-RU" dirty="0"/>
              <a:t> </a:t>
            </a:r>
            <a:r>
              <a:rPr lang="ru-RU" dirty="0" err="1"/>
              <a:t>Єлисейських</a:t>
            </a:r>
            <a:r>
              <a:rPr lang="ru-RU" dirty="0"/>
              <a:t> </a:t>
            </a:r>
            <a:r>
              <a:rPr lang="ru-RU" dirty="0" err="1"/>
              <a:t>полів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ru-RU" dirty="0" smtClean="0"/>
              <a:t>Балет «Весна </a:t>
            </a:r>
            <a:r>
              <a:rPr lang="ru-RU" dirty="0"/>
              <a:t>священна»</a:t>
            </a:r>
          </a:p>
        </p:txBody>
      </p:sp>
      <p:pic>
        <p:nvPicPr>
          <p:cNvPr id="6146" name="Picture 2" descr="C:\Users\Admin\Downloads\64975843_211401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88" y="1103588"/>
            <a:ext cx="4238162" cy="205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10869251_news_big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" y="2485323"/>
            <a:ext cx="4800997" cy="33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991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'Весна священная' - Bejart Ballet Lausann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6632"/>
            <a:ext cx="8136904" cy="6509524"/>
          </a:xfrm>
        </p:spPr>
      </p:pic>
    </p:spTree>
    <p:extLst>
      <p:ext uri="{BB962C8B-B14F-4D97-AF65-F5344CB8AC3E}">
        <p14:creationId xmlns:p14="http://schemas.microsoft.com/office/powerpoint/2010/main" val="4323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700808"/>
            <a:ext cx="7924800" cy="13716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Дякую за увагу!</a:t>
            </a:r>
            <a:endParaRPr lang="ru-RU" sz="5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652120" y="4958864"/>
            <a:ext cx="2958480" cy="984736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Підготувала</a:t>
            </a:r>
          </a:p>
          <a:p>
            <a:r>
              <a:rPr lang="uk-UA" dirty="0" smtClean="0"/>
              <a:t>Учениця 11-Б класу </a:t>
            </a:r>
          </a:p>
          <a:p>
            <a:r>
              <a:rPr lang="uk-UA" dirty="0" smtClean="0"/>
              <a:t>Кащук Олена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313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984776"/>
          </a:xfrm>
        </p:spPr>
        <p:txBody>
          <a:bodyPr>
            <a:noAutofit/>
          </a:bodyPr>
          <a:lstStyle/>
          <a:p>
            <a:r>
              <a:rPr lang="ru-RU" sz="1600" dirty="0" err="1"/>
              <a:t>Ігор</a:t>
            </a:r>
            <a:r>
              <a:rPr lang="ru-RU" sz="1600" dirty="0"/>
              <a:t> Федорович </a:t>
            </a:r>
            <a:r>
              <a:rPr lang="ru-RU" sz="1600" dirty="0" err="1"/>
              <a:t>Стравінський</a:t>
            </a:r>
            <a:r>
              <a:rPr lang="ru-RU" sz="1600" dirty="0"/>
              <a:t> </a:t>
            </a:r>
            <a:r>
              <a:rPr lang="ru-RU" sz="1600" dirty="0" err="1"/>
              <a:t>народився</a:t>
            </a:r>
            <a:r>
              <a:rPr lang="ru-RU" sz="1600" dirty="0"/>
              <a:t> 17 </a:t>
            </a:r>
            <a:r>
              <a:rPr lang="ru-RU" sz="1600" dirty="0" err="1"/>
              <a:t>червня</a:t>
            </a:r>
            <a:r>
              <a:rPr lang="ru-RU" sz="1600" dirty="0"/>
              <a:t> 1882 року в </a:t>
            </a:r>
            <a:r>
              <a:rPr lang="ru-RU" sz="1600" dirty="0" err="1"/>
              <a:t>Оранієнбаумі</a:t>
            </a:r>
            <a:r>
              <a:rPr lang="ru-RU" sz="1600" dirty="0"/>
              <a:t>, в </a:t>
            </a:r>
            <a:r>
              <a:rPr lang="ru-RU" sz="1600" dirty="0" err="1"/>
              <a:t>сім'ї</a:t>
            </a:r>
            <a:r>
              <a:rPr lang="ru-RU" sz="1600" dirty="0"/>
              <a:t> </a:t>
            </a:r>
            <a:r>
              <a:rPr lang="ru-RU" sz="1600" dirty="0" err="1"/>
              <a:t>відомого</a:t>
            </a:r>
            <a:r>
              <a:rPr lang="ru-RU" sz="1600" dirty="0"/>
              <a:t> </a:t>
            </a:r>
            <a:r>
              <a:rPr lang="ru-RU" sz="1600" dirty="0" err="1"/>
              <a:t>співака</a:t>
            </a:r>
            <a:r>
              <a:rPr lang="ru-RU" sz="1600" dirty="0"/>
              <a:t>, </a:t>
            </a:r>
            <a:r>
              <a:rPr lang="ru-RU" sz="1600" dirty="0" err="1"/>
              <a:t>соліста</a:t>
            </a:r>
            <a:r>
              <a:rPr lang="ru-RU" sz="1600" dirty="0"/>
              <a:t> </a:t>
            </a:r>
            <a:r>
              <a:rPr lang="ru-RU" sz="1600" dirty="0" err="1"/>
              <a:t>Маріїнського</a:t>
            </a:r>
            <a:r>
              <a:rPr lang="ru-RU" sz="1600" dirty="0"/>
              <a:t> театру, Федора Гнатовича </a:t>
            </a:r>
            <a:r>
              <a:rPr lang="ru-RU" sz="1600" dirty="0" err="1"/>
              <a:t>Стравінського</a:t>
            </a:r>
            <a:r>
              <a:rPr lang="ru-RU" sz="1600" dirty="0"/>
              <a:t>, дворянина </a:t>
            </a:r>
            <a:r>
              <a:rPr lang="ru-RU" sz="1600" dirty="0" err="1"/>
              <a:t>польського</a:t>
            </a:r>
            <a:r>
              <a:rPr lang="ru-RU" sz="1600" dirty="0"/>
              <a:t> </a:t>
            </a:r>
            <a:r>
              <a:rPr lang="ru-RU" sz="1600" dirty="0" err="1"/>
              <a:t>походження</a:t>
            </a:r>
            <a:r>
              <a:rPr lang="ru-RU" sz="1600" dirty="0"/>
              <a:t>. Як </a:t>
            </a:r>
            <a:r>
              <a:rPr lang="ru-RU" sz="1600" dirty="0" err="1"/>
              <a:t>було</a:t>
            </a:r>
            <a:r>
              <a:rPr lang="ru-RU" sz="1600" dirty="0"/>
              <a:t> </a:t>
            </a:r>
            <a:r>
              <a:rPr lang="ru-RU" sz="1600" dirty="0" err="1"/>
              <a:t>прийнято</a:t>
            </a:r>
            <a:r>
              <a:rPr lang="ru-RU" sz="1600" dirty="0"/>
              <a:t> </a:t>
            </a:r>
            <a:r>
              <a:rPr lang="ru-RU" sz="1600" dirty="0" err="1"/>
              <a:t>тоді</a:t>
            </a:r>
            <a:r>
              <a:rPr lang="ru-RU" sz="1600" dirty="0"/>
              <a:t> у таких </a:t>
            </a:r>
            <a:r>
              <a:rPr lang="ru-RU" sz="1600" dirty="0" err="1"/>
              <a:t>сім'ях</a:t>
            </a:r>
            <a:r>
              <a:rPr lang="ru-RU" sz="1600" dirty="0"/>
              <a:t>, </a:t>
            </a:r>
            <a:r>
              <a:rPr lang="ru-RU" sz="1600" dirty="0" err="1"/>
              <a:t>Ігор</a:t>
            </a:r>
            <a:r>
              <a:rPr lang="ru-RU" sz="1600" dirty="0"/>
              <a:t> </a:t>
            </a:r>
            <a:r>
              <a:rPr lang="ru-RU" sz="1600" dirty="0" err="1"/>
              <a:t>отримав</a:t>
            </a:r>
            <a:r>
              <a:rPr lang="ru-RU" sz="1600" dirty="0"/>
              <a:t> </a:t>
            </a:r>
            <a:r>
              <a:rPr lang="ru-RU" sz="1600" dirty="0" err="1" smtClean="0"/>
              <a:t>типове</a:t>
            </a:r>
            <a:r>
              <a:rPr lang="ru-RU" sz="1600" dirty="0" smtClean="0"/>
              <a:t> </a:t>
            </a:r>
            <a:r>
              <a:rPr lang="ru-RU" sz="1600" dirty="0" err="1"/>
              <a:t>дворянське</a:t>
            </a:r>
            <a:r>
              <a:rPr lang="ru-RU" sz="1600" dirty="0"/>
              <a:t> </a:t>
            </a:r>
            <a:r>
              <a:rPr lang="ru-RU" sz="1600" dirty="0" err="1"/>
              <a:t>виховання</a:t>
            </a:r>
            <a:r>
              <a:rPr lang="ru-RU" sz="1600" dirty="0"/>
              <a:t>. Хлопчик рано почав </a:t>
            </a:r>
            <a:r>
              <a:rPr lang="ru-RU" sz="1600" dirty="0" err="1"/>
              <a:t>грати</a:t>
            </a:r>
            <a:r>
              <a:rPr lang="ru-RU" sz="1600" dirty="0"/>
              <a:t> на </a:t>
            </a:r>
            <a:r>
              <a:rPr lang="ru-RU" sz="1600" dirty="0" err="1"/>
              <a:t>роялі</a:t>
            </a:r>
            <a:r>
              <a:rPr lang="ru-RU" sz="1600" dirty="0"/>
              <a:t>, </a:t>
            </a:r>
            <a:r>
              <a:rPr lang="ru-RU" sz="1600" dirty="0" err="1"/>
              <a:t>імпровізувати</a:t>
            </a:r>
            <a:r>
              <a:rPr lang="ru-RU" sz="1600" dirty="0"/>
              <a:t>, </a:t>
            </a:r>
            <a:r>
              <a:rPr lang="ru-RU" sz="1600" dirty="0" err="1"/>
              <a:t>читати</a:t>
            </a:r>
            <a:r>
              <a:rPr lang="ru-RU" sz="1600" dirty="0"/>
              <a:t> </a:t>
            </a:r>
            <a:r>
              <a:rPr lang="ru-RU" sz="1600" dirty="0" err="1"/>
              <a:t>клавіри</a:t>
            </a:r>
            <a:r>
              <a:rPr lang="ru-RU" sz="1600" dirty="0"/>
              <a:t> і </a:t>
            </a:r>
            <a:r>
              <a:rPr lang="ru-RU" sz="1600" dirty="0" err="1"/>
              <a:t>навіть</a:t>
            </a:r>
            <a:r>
              <a:rPr lang="ru-RU" sz="1600" dirty="0"/>
              <a:t> </a:t>
            </a:r>
            <a:r>
              <a:rPr lang="ru-RU" sz="1600" dirty="0" err="1"/>
              <a:t>партитури</a:t>
            </a:r>
            <a:r>
              <a:rPr lang="ru-RU" sz="1600" dirty="0"/>
              <a:t>. У </a:t>
            </a:r>
            <a:r>
              <a:rPr lang="ru-RU" sz="1600" dirty="0" err="1"/>
              <a:t>Петербурзі</a:t>
            </a:r>
            <a:r>
              <a:rPr lang="ru-RU" sz="1600" dirty="0"/>
              <a:t> маленький </a:t>
            </a:r>
            <a:r>
              <a:rPr lang="ru-RU" sz="1600" dirty="0" err="1"/>
              <a:t>Ігор</a:t>
            </a:r>
            <a:r>
              <a:rPr lang="ru-RU" sz="1600" dirty="0"/>
              <a:t> </a:t>
            </a:r>
            <a:r>
              <a:rPr lang="ru-RU" sz="1600" dirty="0" err="1"/>
              <a:t>відвідував</a:t>
            </a:r>
            <a:r>
              <a:rPr lang="ru-RU" sz="1600" dirty="0"/>
              <a:t> </a:t>
            </a:r>
            <a:r>
              <a:rPr lang="ru-RU" sz="1600" dirty="0" err="1"/>
              <a:t>вистави</a:t>
            </a:r>
            <a:r>
              <a:rPr lang="ru-RU" sz="1600" dirty="0"/>
              <a:t> за </a:t>
            </a:r>
            <a:r>
              <a:rPr lang="ru-RU" sz="1600" dirty="0" err="1"/>
              <a:t>участю</a:t>
            </a:r>
            <a:r>
              <a:rPr lang="ru-RU" sz="1600" dirty="0"/>
              <a:t> батька. Опери "</a:t>
            </a:r>
            <a:r>
              <a:rPr lang="ru-RU" sz="1600" dirty="0" err="1"/>
              <a:t>Життя</a:t>
            </a:r>
            <a:r>
              <a:rPr lang="ru-RU" sz="1600" dirty="0"/>
              <a:t> за царя» </a:t>
            </a:r>
            <a:r>
              <a:rPr lang="ru-RU" sz="1600" dirty="0" err="1"/>
              <a:t>Глінки</a:t>
            </a:r>
            <a:r>
              <a:rPr lang="ru-RU" sz="1600" dirty="0"/>
              <a:t> і «</a:t>
            </a:r>
            <a:r>
              <a:rPr lang="ru-RU" sz="1600" dirty="0" err="1"/>
              <a:t>Юдіф</a:t>
            </a:r>
            <a:r>
              <a:rPr lang="ru-RU" sz="1600" dirty="0"/>
              <a:t>» </a:t>
            </a:r>
            <a:r>
              <a:rPr lang="ru-RU" sz="1600" dirty="0" err="1"/>
              <a:t>Сєрова</a:t>
            </a:r>
            <a:r>
              <a:rPr lang="ru-RU" sz="1600" dirty="0"/>
              <a:t> </a:t>
            </a:r>
            <a:r>
              <a:rPr lang="ru-RU" sz="1600" dirty="0" err="1"/>
              <a:t>назавжди</a:t>
            </a:r>
            <a:r>
              <a:rPr lang="ru-RU" sz="1600" dirty="0"/>
              <a:t> </a:t>
            </a:r>
            <a:r>
              <a:rPr lang="ru-RU" sz="1600" dirty="0" err="1"/>
              <a:t>залишилися</a:t>
            </a:r>
            <a:r>
              <a:rPr lang="ru-RU" sz="1600" dirty="0"/>
              <a:t> для </a:t>
            </a:r>
            <a:r>
              <a:rPr lang="ru-RU" sz="1600" dirty="0" err="1"/>
              <a:t>нього</a:t>
            </a:r>
            <a:r>
              <a:rPr lang="ru-RU" sz="1600" dirty="0"/>
              <a:t> </a:t>
            </a:r>
            <a:r>
              <a:rPr lang="ru-RU" sz="1600" dirty="0" err="1"/>
              <a:t>найсильнішими</a:t>
            </a:r>
            <a:r>
              <a:rPr lang="ru-RU" sz="1600" dirty="0"/>
              <a:t> </a:t>
            </a:r>
            <a:r>
              <a:rPr lang="ru-RU" sz="1600" dirty="0" err="1"/>
              <a:t>враженнями</a:t>
            </a:r>
            <a:r>
              <a:rPr lang="ru-RU" sz="1600" dirty="0"/>
              <a:t> </a:t>
            </a:r>
            <a:r>
              <a:rPr lang="ru-RU" sz="1600" dirty="0" err="1"/>
              <a:t>дитинства</a:t>
            </a:r>
            <a:r>
              <a:rPr lang="ru-RU" sz="1600" dirty="0"/>
              <a:t>. У 1892 </a:t>
            </a:r>
            <a:r>
              <a:rPr lang="ru-RU" sz="1600" dirty="0" err="1"/>
              <a:t>році</a:t>
            </a:r>
            <a:r>
              <a:rPr lang="ru-RU" sz="1600" dirty="0"/>
              <a:t> на </a:t>
            </a:r>
            <a:r>
              <a:rPr lang="ru-RU" sz="1600" dirty="0" err="1"/>
              <a:t>ювілейній</a:t>
            </a:r>
            <a:r>
              <a:rPr lang="ru-RU" sz="1600" dirty="0"/>
              <a:t> </a:t>
            </a:r>
            <a:r>
              <a:rPr lang="ru-RU" sz="1600" dirty="0" err="1"/>
              <a:t>постановці</a:t>
            </a:r>
            <a:r>
              <a:rPr lang="ru-RU" sz="1600" dirty="0"/>
              <a:t> «Руслана і </a:t>
            </a:r>
            <a:r>
              <a:rPr lang="ru-RU" sz="1600" dirty="0" err="1"/>
              <a:t>Людмили</a:t>
            </a:r>
            <a:r>
              <a:rPr lang="ru-RU" sz="1600" dirty="0"/>
              <a:t>» </a:t>
            </a:r>
            <a:r>
              <a:rPr lang="ru-RU" sz="1600" dirty="0" err="1"/>
              <a:t>йому</a:t>
            </a:r>
            <a:r>
              <a:rPr lang="ru-RU" sz="1600" dirty="0"/>
              <a:t> </a:t>
            </a:r>
            <a:r>
              <a:rPr lang="ru-RU" sz="1600" dirty="0" err="1"/>
              <a:t>судилося</a:t>
            </a:r>
            <a:r>
              <a:rPr lang="ru-RU" sz="1600" dirty="0"/>
              <a:t> </a:t>
            </a:r>
            <a:r>
              <a:rPr lang="ru-RU" sz="1600" dirty="0" err="1"/>
              <a:t>побачити</a:t>
            </a:r>
            <a:r>
              <a:rPr lang="ru-RU" sz="1600" dirty="0"/>
              <a:t> </a:t>
            </a:r>
            <a:r>
              <a:rPr lang="ru-RU" sz="1600" dirty="0" err="1"/>
              <a:t>Чайковського</a:t>
            </a:r>
            <a:r>
              <a:rPr lang="ru-RU" sz="1600" dirty="0"/>
              <a:t>, </a:t>
            </a:r>
            <a:r>
              <a:rPr lang="ru-RU" sz="1600" dirty="0" err="1"/>
              <a:t>музика</a:t>
            </a:r>
            <a:r>
              <a:rPr lang="ru-RU" sz="1600" dirty="0"/>
              <a:t> </a:t>
            </a:r>
            <a:r>
              <a:rPr lang="ru-RU" sz="1600" dirty="0" err="1"/>
              <a:t>якого</a:t>
            </a:r>
            <a:r>
              <a:rPr lang="ru-RU" sz="1600" dirty="0"/>
              <a:t> </a:t>
            </a:r>
            <a:r>
              <a:rPr lang="ru-RU" sz="1600" dirty="0" err="1"/>
              <a:t>вже</a:t>
            </a:r>
            <a:r>
              <a:rPr lang="ru-RU" sz="1600" dirty="0"/>
              <a:t> </a:t>
            </a:r>
            <a:r>
              <a:rPr lang="ru-RU" sz="1600" dirty="0" err="1"/>
              <a:t>тоді</a:t>
            </a:r>
            <a:r>
              <a:rPr lang="ru-RU" sz="1600" dirty="0"/>
              <a:t> </a:t>
            </a:r>
            <a:r>
              <a:rPr lang="ru-RU" sz="1600" dirty="0" err="1"/>
              <a:t>захоплювала</a:t>
            </a:r>
            <a:r>
              <a:rPr lang="ru-RU" sz="1600" dirty="0"/>
              <a:t> </a:t>
            </a:r>
            <a:r>
              <a:rPr lang="ru-RU" sz="1600" dirty="0" err="1"/>
              <a:t>майбутнього</a:t>
            </a:r>
            <a:r>
              <a:rPr lang="ru-RU" sz="1600" dirty="0"/>
              <a:t> композитора.</a:t>
            </a:r>
          </a:p>
          <a:p>
            <a:endParaRPr lang="ru-RU" sz="1600" dirty="0"/>
          </a:p>
          <a:p>
            <a:r>
              <a:rPr lang="ru-RU" sz="1600" dirty="0" err="1"/>
              <a:t>Влітку</a:t>
            </a:r>
            <a:r>
              <a:rPr lang="ru-RU" sz="1600" dirty="0"/>
              <a:t> 1902 року студент </a:t>
            </a:r>
            <a:r>
              <a:rPr lang="ru-RU" sz="1600" dirty="0" err="1"/>
              <a:t>Ігор</a:t>
            </a:r>
            <a:r>
              <a:rPr lang="ru-RU" sz="1600" dirty="0"/>
              <a:t> </a:t>
            </a:r>
            <a:r>
              <a:rPr lang="ru-RU" sz="1600" dirty="0" err="1"/>
              <a:t>Стравінський</a:t>
            </a:r>
            <a:r>
              <a:rPr lang="ru-RU" sz="1600" dirty="0"/>
              <a:t> </a:t>
            </a:r>
            <a:r>
              <a:rPr lang="ru-RU" sz="1600" dirty="0" err="1"/>
              <a:t>знайомиться</a:t>
            </a:r>
            <a:r>
              <a:rPr lang="ru-RU" sz="1600" dirty="0"/>
              <a:t> з </a:t>
            </a:r>
            <a:r>
              <a:rPr lang="ru-RU" sz="1600" dirty="0" err="1"/>
              <a:t>батьком</a:t>
            </a:r>
            <a:r>
              <a:rPr lang="ru-RU" sz="1600" dirty="0"/>
              <a:t> однокурсника по </a:t>
            </a:r>
            <a:r>
              <a:rPr lang="ru-RU" sz="1600" dirty="0" err="1" smtClean="0"/>
              <a:t>університету</a:t>
            </a:r>
            <a:r>
              <a:rPr lang="ru-RU" sz="1600" dirty="0" smtClean="0"/>
              <a:t> </a:t>
            </a:r>
            <a:r>
              <a:rPr lang="ru-RU" sz="1600" dirty="0" err="1"/>
              <a:t>Миколою</a:t>
            </a:r>
            <a:r>
              <a:rPr lang="ru-RU" sz="1600" dirty="0"/>
              <a:t> </a:t>
            </a:r>
            <a:r>
              <a:rPr lang="ru-RU" sz="1600" dirty="0" err="1"/>
              <a:t>Андрійовичем</a:t>
            </a:r>
            <a:r>
              <a:rPr lang="ru-RU" sz="1600" dirty="0"/>
              <a:t> </a:t>
            </a:r>
            <a:r>
              <a:rPr lang="ru-RU" sz="1600" dirty="0" err="1" smtClean="0"/>
              <a:t>Римським-Корсаковим</a:t>
            </a:r>
            <a:r>
              <a:rPr lang="ru-RU" sz="1600" dirty="0"/>
              <a:t>.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знайомство</a:t>
            </a:r>
            <a:r>
              <a:rPr lang="ru-RU" sz="1600" dirty="0"/>
              <a:t> </a:t>
            </a:r>
            <a:r>
              <a:rPr lang="ru-RU" sz="1600" dirty="0" err="1"/>
              <a:t>багато</a:t>
            </a:r>
            <a:r>
              <a:rPr lang="ru-RU" sz="1600" dirty="0"/>
              <a:t> дало </a:t>
            </a:r>
            <a:r>
              <a:rPr lang="ru-RU" sz="1600" dirty="0" err="1"/>
              <a:t>Стравінському</a:t>
            </a:r>
            <a:r>
              <a:rPr lang="ru-RU" sz="1600" dirty="0"/>
              <a:t>. </a:t>
            </a:r>
            <a:r>
              <a:rPr lang="ru-RU" sz="1600" dirty="0" err="1"/>
              <a:t>Він</a:t>
            </a:r>
            <a:r>
              <a:rPr lang="ru-RU" sz="1600" dirty="0"/>
              <a:t> </a:t>
            </a:r>
            <a:r>
              <a:rPr lang="ru-RU" sz="1600" dirty="0" err="1"/>
              <a:t>отримав</a:t>
            </a:r>
            <a:r>
              <a:rPr lang="ru-RU" sz="1600" dirty="0"/>
              <a:t> </a:t>
            </a:r>
            <a:r>
              <a:rPr lang="ru-RU" sz="1600" dirty="0" err="1"/>
              <a:t>безцінні</a:t>
            </a:r>
            <a:r>
              <a:rPr lang="ru-RU" sz="1600" dirty="0"/>
              <a:t> уроки </a:t>
            </a:r>
            <a:r>
              <a:rPr lang="ru-RU" sz="1600" dirty="0" err="1"/>
              <a:t>композиції</a:t>
            </a:r>
            <a:r>
              <a:rPr lang="ru-RU" sz="1600" dirty="0"/>
              <a:t>, </a:t>
            </a:r>
            <a:r>
              <a:rPr lang="ru-RU" sz="1600" dirty="0" err="1"/>
              <a:t>наполегливості</a:t>
            </a:r>
            <a:r>
              <a:rPr lang="ru-RU" sz="1600" dirty="0"/>
              <a:t> і </a:t>
            </a:r>
            <a:r>
              <a:rPr lang="ru-RU" sz="1600" dirty="0" err="1"/>
              <a:t>дисциплінованості</a:t>
            </a:r>
            <a:r>
              <a:rPr lang="ru-RU" sz="1600" dirty="0"/>
              <a:t> в </a:t>
            </a:r>
            <a:r>
              <a:rPr lang="ru-RU" sz="1600" dirty="0" err="1"/>
              <a:t>роботі</a:t>
            </a:r>
            <a:r>
              <a:rPr lang="ru-RU" sz="1600" dirty="0"/>
              <a:t>. </a:t>
            </a:r>
            <a:r>
              <a:rPr lang="ru-RU" sz="1600" dirty="0" err="1"/>
              <a:t>П'ять</a:t>
            </a:r>
            <a:r>
              <a:rPr lang="ru-RU" sz="1600" dirty="0"/>
              <a:t> </a:t>
            </a:r>
            <a:r>
              <a:rPr lang="ru-RU" sz="1600" dirty="0" err="1"/>
              <a:t>років</a:t>
            </a:r>
            <a:r>
              <a:rPr lang="ru-RU" sz="1600" dirty="0"/>
              <a:t> </a:t>
            </a:r>
            <a:r>
              <a:rPr lang="ru-RU" sz="1600" dirty="0" err="1" smtClean="0"/>
              <a:t>Римський</a:t>
            </a:r>
            <a:r>
              <a:rPr lang="ru-RU" sz="1600" dirty="0" smtClean="0"/>
              <a:t>-Корсаков </a:t>
            </a:r>
            <a:r>
              <a:rPr lang="ru-RU" sz="1600" dirty="0"/>
              <a:t>- </a:t>
            </a:r>
            <a:r>
              <a:rPr lang="ru-RU" sz="1600" dirty="0" err="1"/>
              <a:t>незаперечний</a:t>
            </a:r>
            <a:r>
              <a:rPr lang="ru-RU" sz="1600" dirty="0"/>
              <a:t> </a:t>
            </a:r>
            <a:r>
              <a:rPr lang="ru-RU" sz="1600" dirty="0" err="1"/>
              <a:t>моральний</a:t>
            </a:r>
            <a:r>
              <a:rPr lang="ru-RU" sz="1600" dirty="0"/>
              <a:t> авторитет для </a:t>
            </a:r>
            <a:r>
              <a:rPr lang="ru-RU" sz="1600" dirty="0" err="1"/>
              <a:t>Стравінського</a:t>
            </a:r>
            <a:r>
              <a:rPr lang="ru-RU" sz="1600" dirty="0"/>
              <a:t>, аж до того моменту, коли </a:t>
            </a:r>
            <a:r>
              <a:rPr lang="ru-RU" sz="1600" dirty="0" err="1"/>
              <a:t>вислана</a:t>
            </a:r>
            <a:r>
              <a:rPr lang="ru-RU" sz="1600" dirty="0"/>
              <a:t> для перегляду </a:t>
            </a:r>
            <a:r>
              <a:rPr lang="ru-RU" sz="1600" dirty="0" err="1"/>
              <a:t>вчителю</a:t>
            </a:r>
            <a:r>
              <a:rPr lang="ru-RU" sz="1600" dirty="0"/>
              <a:t> партитура «</a:t>
            </a:r>
            <a:r>
              <a:rPr lang="ru-RU" sz="1600" dirty="0" err="1"/>
              <a:t>Фейєрверку</a:t>
            </a:r>
            <a:r>
              <a:rPr lang="ru-RU" sz="1600" dirty="0"/>
              <a:t>» не застала адресата в </a:t>
            </a:r>
            <a:r>
              <a:rPr lang="ru-RU" sz="1600" dirty="0" err="1"/>
              <a:t>живих</a:t>
            </a:r>
            <a:r>
              <a:rPr lang="ru-RU" sz="1600" dirty="0"/>
              <a:t>.</a:t>
            </a:r>
          </a:p>
          <a:p>
            <a:endParaRPr lang="ru-RU" sz="1600" dirty="0" smtClean="0"/>
          </a:p>
          <a:p>
            <a:r>
              <a:rPr lang="ru-RU" sz="1600" dirty="0" err="1"/>
              <a:t>Ще</a:t>
            </a:r>
            <a:r>
              <a:rPr lang="ru-RU" sz="1600" dirty="0"/>
              <a:t> юнаком </a:t>
            </a:r>
            <a:r>
              <a:rPr lang="ru-RU" sz="1600" dirty="0" err="1"/>
              <a:t>Стравінський</a:t>
            </a:r>
            <a:r>
              <a:rPr lang="ru-RU" sz="1600" dirty="0"/>
              <a:t> став </a:t>
            </a:r>
            <a:r>
              <a:rPr lang="ru-RU" sz="1600" dirty="0" err="1"/>
              <a:t>учасником</a:t>
            </a:r>
            <a:r>
              <a:rPr lang="ru-RU" sz="1600" dirty="0"/>
              <a:t> «</a:t>
            </a:r>
            <a:r>
              <a:rPr lang="ru-RU" sz="1600" dirty="0" err="1"/>
              <a:t>Вечорів</a:t>
            </a:r>
            <a:r>
              <a:rPr lang="ru-RU" sz="1600" dirty="0"/>
              <a:t> </a:t>
            </a:r>
            <a:r>
              <a:rPr lang="ru-RU" sz="1600" dirty="0" err="1"/>
              <a:t>сучасної</a:t>
            </a:r>
            <a:r>
              <a:rPr lang="ru-RU" sz="1600" dirty="0"/>
              <a:t> </a:t>
            </a:r>
            <a:r>
              <a:rPr lang="ru-RU" sz="1600" dirty="0" err="1"/>
              <a:t>музики</a:t>
            </a:r>
            <a:r>
              <a:rPr lang="ru-RU" sz="1600" dirty="0"/>
              <a:t>" і </a:t>
            </a:r>
            <a:r>
              <a:rPr lang="ru-RU" sz="1600" dirty="0" err="1"/>
              <a:t>зблизився</a:t>
            </a:r>
            <a:r>
              <a:rPr lang="ru-RU" sz="1600" dirty="0"/>
              <a:t> з </a:t>
            </a:r>
            <a:r>
              <a:rPr lang="ru-RU" sz="1600" dirty="0" err="1"/>
              <a:t>діячами</a:t>
            </a:r>
            <a:r>
              <a:rPr lang="ru-RU" sz="1600" dirty="0"/>
              <a:t> «</a:t>
            </a:r>
            <a:r>
              <a:rPr lang="ru-RU" sz="1600" dirty="0" err="1"/>
              <a:t>Світу</a:t>
            </a:r>
            <a:r>
              <a:rPr lang="ru-RU" sz="1600" dirty="0"/>
              <a:t> </a:t>
            </a:r>
            <a:r>
              <a:rPr lang="ru-RU" sz="1600" dirty="0" err="1"/>
              <a:t>мистецтва</a:t>
            </a:r>
            <a:r>
              <a:rPr lang="ru-RU" sz="1600" dirty="0"/>
              <a:t>» </a:t>
            </a:r>
            <a:r>
              <a:rPr lang="ru-RU" sz="1600" dirty="0" err="1"/>
              <a:t>зокрема</a:t>
            </a:r>
            <a:r>
              <a:rPr lang="ru-RU" sz="1600" dirty="0"/>
              <a:t> з </a:t>
            </a:r>
            <a:r>
              <a:rPr lang="ru-RU" sz="1600" dirty="0" err="1"/>
              <a:t>Сергієм</a:t>
            </a:r>
            <a:r>
              <a:rPr lang="ru-RU" sz="1600" dirty="0"/>
              <a:t> Павловичем </a:t>
            </a:r>
            <a:r>
              <a:rPr lang="ru-RU" sz="1600" dirty="0" err="1"/>
              <a:t>Дягілєвим</a:t>
            </a:r>
            <a:r>
              <a:rPr lang="ru-RU" sz="1600" dirty="0"/>
              <a:t>, далеким </a:t>
            </a:r>
            <a:r>
              <a:rPr lang="ru-RU" sz="1600" dirty="0" err="1"/>
              <a:t>його</a:t>
            </a:r>
            <a:r>
              <a:rPr lang="ru-RU" sz="1600" dirty="0"/>
              <a:t> родичем по </a:t>
            </a:r>
            <a:r>
              <a:rPr lang="ru-RU" sz="1600" dirty="0" err="1"/>
              <a:t>материнській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. При </a:t>
            </a:r>
            <a:r>
              <a:rPr lang="ru-RU" sz="1600" dirty="0" err="1"/>
              <a:t>вирішальному</a:t>
            </a:r>
            <a:r>
              <a:rPr lang="ru-RU" sz="1600" dirty="0"/>
              <a:t> </a:t>
            </a:r>
            <a:r>
              <a:rPr lang="ru-RU" sz="1600" dirty="0" err="1"/>
              <a:t>впливі</a:t>
            </a:r>
            <a:r>
              <a:rPr lang="ru-RU" sz="1600" dirty="0"/>
              <a:t> та </a:t>
            </a:r>
            <a:r>
              <a:rPr lang="ru-RU" sz="1600" dirty="0" err="1"/>
              <a:t>заступництві</a:t>
            </a:r>
            <a:r>
              <a:rPr lang="ru-RU" sz="1600" dirty="0"/>
              <a:t> </a:t>
            </a:r>
            <a:r>
              <a:rPr lang="ru-RU" sz="1600" dirty="0" err="1"/>
              <a:t>Дягілєва</a:t>
            </a:r>
            <a:r>
              <a:rPr lang="ru-RU" sz="1600" dirty="0"/>
              <a:t>, </a:t>
            </a:r>
            <a:r>
              <a:rPr lang="ru-RU" sz="1600" dirty="0" err="1"/>
              <a:t>утвердилася</a:t>
            </a:r>
            <a:r>
              <a:rPr lang="ru-RU" sz="1600" dirty="0"/>
              <a:t> </a:t>
            </a:r>
            <a:r>
              <a:rPr lang="ru-RU" sz="1600" dirty="0" err="1"/>
              <a:t>блискуча</a:t>
            </a:r>
            <a:r>
              <a:rPr lang="ru-RU" sz="1600" dirty="0"/>
              <a:t> </a:t>
            </a:r>
            <a:r>
              <a:rPr lang="ru-RU" sz="1600" dirty="0" err="1"/>
              <a:t>композиторська</a:t>
            </a:r>
            <a:r>
              <a:rPr lang="ru-RU" sz="1600" dirty="0"/>
              <a:t> </a:t>
            </a:r>
            <a:r>
              <a:rPr lang="ru-RU" sz="1600" dirty="0" err="1"/>
              <a:t>кар'єра</a:t>
            </a:r>
            <a:r>
              <a:rPr lang="ru-RU" sz="1600" dirty="0"/>
              <a:t> молодого </a:t>
            </a:r>
            <a:r>
              <a:rPr lang="ru-RU" sz="1600" dirty="0" err="1"/>
              <a:t>Стравінського</a:t>
            </a:r>
            <a:r>
              <a:rPr lang="ru-RU" sz="1600" dirty="0"/>
              <a:t>. На «</a:t>
            </a:r>
            <a:r>
              <a:rPr lang="ru-RU" sz="1600" dirty="0" err="1"/>
              <a:t>Російських</a:t>
            </a:r>
            <a:r>
              <a:rPr lang="ru-RU" sz="1600" dirty="0"/>
              <a:t> сезонах» в </a:t>
            </a:r>
            <a:r>
              <a:rPr lang="ru-RU" sz="1600" dirty="0" err="1"/>
              <a:t>Парижі</a:t>
            </a:r>
            <a:r>
              <a:rPr lang="ru-RU" sz="1600" dirty="0"/>
              <a:t> </a:t>
            </a:r>
            <a:r>
              <a:rPr lang="ru-RU" sz="1600" dirty="0" err="1"/>
              <a:t>відбулися</a:t>
            </a:r>
            <a:r>
              <a:rPr lang="ru-RU" sz="1600" dirty="0"/>
              <a:t> </a:t>
            </a:r>
            <a:r>
              <a:rPr lang="ru-RU" sz="1600" dirty="0" err="1"/>
              <a:t>прем'єри</a:t>
            </a:r>
            <a:r>
              <a:rPr lang="ru-RU" sz="1600" dirty="0"/>
              <a:t> </a:t>
            </a:r>
            <a:r>
              <a:rPr lang="ru-RU" sz="1600" dirty="0" err="1"/>
              <a:t>балетів</a:t>
            </a:r>
            <a:r>
              <a:rPr lang="ru-RU" sz="1600" dirty="0"/>
              <a:t> «Жар-</a:t>
            </a:r>
            <a:r>
              <a:rPr lang="ru-RU" sz="1600" dirty="0" err="1"/>
              <a:t>птиця</a:t>
            </a:r>
            <a:r>
              <a:rPr lang="ru-RU" sz="1600" dirty="0"/>
              <a:t>» в 1910 </a:t>
            </a:r>
            <a:r>
              <a:rPr lang="ru-RU" sz="1600" dirty="0" err="1"/>
              <a:t>році</a:t>
            </a:r>
            <a:r>
              <a:rPr lang="ru-RU" sz="1600" dirty="0"/>
              <a:t>, «Петрушка» у 1911 </a:t>
            </a:r>
            <a:r>
              <a:rPr lang="ru-RU" sz="1600" dirty="0" err="1"/>
              <a:t>році</a:t>
            </a:r>
            <a:r>
              <a:rPr lang="ru-RU" sz="1600" dirty="0"/>
              <a:t> і «Весна священна» в 1913 </a:t>
            </a:r>
            <a:r>
              <a:rPr lang="ru-RU" sz="1600" dirty="0" err="1"/>
              <a:t>році</a:t>
            </a:r>
            <a:r>
              <a:rPr lang="ru-RU" sz="1600" dirty="0"/>
              <a:t>. </a:t>
            </a:r>
            <a:r>
              <a:rPr lang="ru-RU" sz="1600" dirty="0" err="1"/>
              <a:t>Ці</a:t>
            </a:r>
            <a:r>
              <a:rPr lang="ru-RU" sz="1600" dirty="0"/>
              <a:t> твори </a:t>
            </a:r>
            <a:r>
              <a:rPr lang="ru-RU" sz="1600" dirty="0" err="1"/>
              <a:t>назавжди</a:t>
            </a:r>
            <a:r>
              <a:rPr lang="ru-RU" sz="1600" dirty="0"/>
              <a:t> затвердили </a:t>
            </a:r>
            <a:r>
              <a:rPr lang="ru-RU" sz="1600" dirty="0" err="1"/>
              <a:t>світову</a:t>
            </a:r>
            <a:r>
              <a:rPr lang="ru-RU" sz="1600" dirty="0"/>
              <a:t> славу </a:t>
            </a:r>
            <a:r>
              <a:rPr lang="ru-RU" sz="1600" dirty="0" err="1"/>
              <a:t>російського</a:t>
            </a:r>
            <a:r>
              <a:rPr lang="ru-RU" sz="1600" dirty="0"/>
              <a:t> композитора.</a:t>
            </a:r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1522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5544616" cy="633670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Роки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Стравінський</a:t>
            </a:r>
            <a:r>
              <a:rPr lang="ru-RU" dirty="0"/>
              <a:t> </a:t>
            </a:r>
            <a:r>
              <a:rPr lang="ru-RU" dirty="0" err="1"/>
              <a:t>провів</a:t>
            </a:r>
            <a:r>
              <a:rPr lang="ru-RU" dirty="0"/>
              <a:t> у </a:t>
            </a:r>
            <a:r>
              <a:rPr lang="ru-RU" dirty="0" err="1"/>
              <a:t>Швейцарії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жив у </a:t>
            </a:r>
            <a:r>
              <a:rPr lang="ru-RU" dirty="0" err="1"/>
              <a:t>Франції</a:t>
            </a:r>
            <a:r>
              <a:rPr lang="ru-RU" dirty="0"/>
              <a:t>. Перший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візит</a:t>
            </a:r>
            <a:r>
              <a:rPr lang="ru-RU" dirty="0"/>
              <a:t> в США </a:t>
            </a:r>
            <a:r>
              <a:rPr lang="ru-RU" dirty="0" err="1"/>
              <a:t>відбувся</a:t>
            </a:r>
            <a:r>
              <a:rPr lang="ru-RU" dirty="0"/>
              <a:t> в 1925 </a:t>
            </a:r>
            <a:r>
              <a:rPr lang="ru-RU" dirty="0" err="1"/>
              <a:t>році</a:t>
            </a:r>
            <a:r>
              <a:rPr lang="ru-RU" dirty="0"/>
              <a:t>. Тут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диригував</a:t>
            </a:r>
            <a:r>
              <a:rPr lang="ru-RU" dirty="0"/>
              <a:t> </a:t>
            </a:r>
            <a:r>
              <a:rPr lang="ru-RU" dirty="0" err="1"/>
              <a:t>Американським</a:t>
            </a:r>
            <a:r>
              <a:rPr lang="ru-RU" dirty="0"/>
              <a:t> </a:t>
            </a:r>
            <a:r>
              <a:rPr lang="ru-RU" dirty="0" err="1"/>
              <a:t>симфонічним</a:t>
            </a:r>
            <a:r>
              <a:rPr lang="ru-RU" dirty="0"/>
              <a:t> оркестром, до репертуару </a:t>
            </a:r>
            <a:r>
              <a:rPr lang="ru-RU" dirty="0" err="1"/>
              <a:t>якого</a:t>
            </a:r>
            <a:r>
              <a:rPr lang="ru-RU" dirty="0"/>
              <a:t> входили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твори.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приїжджав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до Америки, а перед самим початком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(1939 р.), </a:t>
            </a:r>
            <a:r>
              <a:rPr lang="ru-RU" dirty="0" err="1"/>
              <a:t>переїхав</a:t>
            </a:r>
            <a:r>
              <a:rPr lang="ru-RU" dirty="0"/>
              <a:t> до США </a:t>
            </a:r>
            <a:r>
              <a:rPr lang="ru-RU" dirty="0" err="1"/>
              <a:t>назавжди</a:t>
            </a:r>
            <a:r>
              <a:rPr lang="ru-RU" dirty="0"/>
              <a:t>. У 1941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Стравінський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американське</a:t>
            </a:r>
            <a:r>
              <a:rPr lang="ru-RU" dirty="0"/>
              <a:t> </a:t>
            </a:r>
            <a:r>
              <a:rPr lang="ru-RU" dirty="0" err="1"/>
              <a:t>підданство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видатних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, </a:t>
            </a:r>
            <a:r>
              <a:rPr lang="ru-RU" dirty="0" err="1"/>
              <a:t>створених</a:t>
            </a:r>
            <a:r>
              <a:rPr lang="ru-RU" dirty="0"/>
              <a:t> ним у США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оркестрова</a:t>
            </a:r>
            <a:r>
              <a:rPr lang="ru-RU" dirty="0"/>
              <a:t> «Ода», написана в </a:t>
            </a:r>
            <a:r>
              <a:rPr lang="ru-RU" dirty="0" err="1"/>
              <a:t>пам'ять</a:t>
            </a:r>
            <a:r>
              <a:rPr lang="ru-RU" dirty="0"/>
              <a:t> </a:t>
            </a:r>
            <a:r>
              <a:rPr lang="ru-RU" dirty="0" err="1"/>
              <a:t>дружини</a:t>
            </a:r>
            <a:r>
              <a:rPr lang="ru-RU" dirty="0"/>
              <a:t> </a:t>
            </a:r>
            <a:r>
              <a:rPr lang="ru-RU" dirty="0" err="1"/>
              <a:t>Сергія</a:t>
            </a:r>
            <a:r>
              <a:rPr lang="ru-RU" dirty="0"/>
              <a:t> </a:t>
            </a:r>
            <a:r>
              <a:rPr lang="ru-RU" dirty="0" err="1"/>
              <a:t>Куссевіцкого</a:t>
            </a:r>
            <a:r>
              <a:rPr lang="ru-RU" dirty="0"/>
              <a:t>, «</a:t>
            </a:r>
            <a:r>
              <a:rPr lang="ru-RU" dirty="0" err="1"/>
              <a:t>Симфонія</a:t>
            </a:r>
            <a:r>
              <a:rPr lang="ru-RU" dirty="0"/>
              <a:t> в </a:t>
            </a:r>
            <a:r>
              <a:rPr lang="ru-RU" dirty="0" err="1"/>
              <a:t>трьох</a:t>
            </a:r>
            <a:r>
              <a:rPr lang="ru-RU" dirty="0"/>
              <a:t> ритмах», балет «Орфей», «Кантата, заснована на </a:t>
            </a:r>
            <a:r>
              <a:rPr lang="ru-RU" dirty="0" err="1"/>
              <a:t>анонімних</a:t>
            </a:r>
            <a:r>
              <a:rPr lang="ru-RU" dirty="0"/>
              <a:t> </a:t>
            </a:r>
            <a:r>
              <a:rPr lang="ru-RU" dirty="0" err="1"/>
              <a:t>піснях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Єлизавети</a:t>
            </a:r>
            <a:r>
              <a:rPr lang="ru-RU" dirty="0"/>
              <a:t>», опера «</a:t>
            </a:r>
            <a:r>
              <a:rPr lang="ru-RU" dirty="0" err="1"/>
              <a:t>Кар'єра</a:t>
            </a:r>
            <a:r>
              <a:rPr lang="ru-RU" dirty="0"/>
              <a:t> </a:t>
            </a:r>
            <a:r>
              <a:rPr lang="ru-RU" dirty="0" err="1"/>
              <a:t>марнотратника</a:t>
            </a:r>
            <a:r>
              <a:rPr lang="ru-RU" dirty="0"/>
              <a:t>»,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Стравінського</a:t>
            </a:r>
            <a:r>
              <a:rPr lang="ru-RU" dirty="0"/>
              <a:t> - «</a:t>
            </a:r>
            <a:r>
              <a:rPr lang="ru-RU" dirty="0" err="1"/>
              <a:t>Реквієм</a:t>
            </a:r>
            <a:r>
              <a:rPr lang="ru-RU" dirty="0"/>
              <a:t>». У </a:t>
            </a:r>
            <a:r>
              <a:rPr lang="ru-RU" dirty="0" smtClean="0"/>
              <a:t>1966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/>
              <a:t>композитор створив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істинними</a:t>
            </a:r>
            <a:r>
              <a:rPr lang="ru-RU" dirty="0"/>
              <a:t> </a:t>
            </a:r>
            <a:r>
              <a:rPr lang="ru-RU" dirty="0" err="1"/>
              <a:t>художніми</a:t>
            </a:r>
            <a:r>
              <a:rPr lang="ru-RU" dirty="0"/>
              <a:t> </a:t>
            </a:r>
            <a:r>
              <a:rPr lang="ru-RU" dirty="0" err="1"/>
              <a:t>прозріннями</a:t>
            </a:r>
            <a:r>
              <a:rPr lang="ru-RU" dirty="0"/>
              <a:t>,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 smtClean="0"/>
              <a:t>узагальнив</a:t>
            </a:r>
            <a:r>
              <a:rPr lang="ru-RU" dirty="0" smtClean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попереднього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 smtClean="0"/>
              <a:t>Ігор</a:t>
            </a:r>
            <a:r>
              <a:rPr lang="ru-RU" dirty="0" smtClean="0"/>
              <a:t> </a:t>
            </a:r>
            <a:r>
              <a:rPr lang="ru-RU" dirty="0"/>
              <a:t>Федорович </a:t>
            </a:r>
            <a:r>
              <a:rPr lang="ru-RU" dirty="0" err="1" smtClean="0"/>
              <a:t>Стравінський</a:t>
            </a:r>
            <a:r>
              <a:rPr lang="ru-RU" dirty="0" smtClean="0"/>
              <a:t> </a:t>
            </a:r>
            <a:r>
              <a:rPr lang="ru-RU" dirty="0" err="1" smtClean="0"/>
              <a:t>назавжди</a:t>
            </a:r>
            <a:r>
              <a:rPr lang="ru-RU" dirty="0" smtClean="0"/>
              <a:t> </a:t>
            </a:r>
            <a:r>
              <a:rPr lang="ru-RU" dirty="0"/>
              <a:t>покинув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smtClean="0"/>
              <a:t> 6 </a:t>
            </a:r>
            <a:r>
              <a:rPr lang="ru-RU" dirty="0" err="1"/>
              <a:t>квітня</a:t>
            </a:r>
            <a:r>
              <a:rPr lang="ru-RU" dirty="0"/>
              <a:t> 1971 - за два </a:t>
            </a:r>
            <a:r>
              <a:rPr lang="ru-RU" dirty="0" err="1"/>
              <a:t>місяці</a:t>
            </a:r>
            <a:r>
              <a:rPr lang="ru-RU" dirty="0"/>
              <a:t> до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smtClean="0"/>
              <a:t>86-ліття</a:t>
            </a:r>
            <a:r>
              <a:rPr lang="ru-RU" dirty="0"/>
              <a:t>. З Нью-Йорку </a:t>
            </a:r>
            <a:r>
              <a:rPr lang="ru-RU" dirty="0" err="1"/>
              <a:t>його</a:t>
            </a:r>
            <a:r>
              <a:rPr lang="ru-RU" dirty="0"/>
              <a:t> перевезли до </a:t>
            </a:r>
            <a:r>
              <a:rPr lang="ru-RU" dirty="0" err="1"/>
              <a:t>Венеції</a:t>
            </a:r>
            <a:r>
              <a:rPr lang="ru-RU" dirty="0"/>
              <a:t> і </a:t>
            </a:r>
            <a:r>
              <a:rPr lang="ru-RU" dirty="0" err="1"/>
              <a:t>поховали</a:t>
            </a:r>
            <a:r>
              <a:rPr lang="ru-RU" dirty="0"/>
              <a:t> на </a:t>
            </a:r>
            <a:r>
              <a:rPr lang="ru-RU" dirty="0" err="1"/>
              <a:t>місцевому</a:t>
            </a:r>
            <a:r>
              <a:rPr lang="ru-RU" dirty="0"/>
              <a:t> </a:t>
            </a:r>
            <a:r>
              <a:rPr lang="ru-RU" dirty="0" err="1"/>
              <a:t>цвинтарі</a:t>
            </a:r>
            <a:r>
              <a:rPr lang="ru-RU" dirty="0"/>
              <a:t>.</a:t>
            </a:r>
          </a:p>
          <a:p>
            <a:r>
              <a:rPr lang="ru-RU" dirty="0"/>
              <a:t>       «Я не живу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минулому</a:t>
            </a:r>
            <a:r>
              <a:rPr lang="ru-RU" dirty="0"/>
              <a:t>,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майбутньому</a:t>
            </a:r>
            <a:r>
              <a:rPr lang="ru-RU" dirty="0"/>
              <a:t>. Я - в </a:t>
            </a:r>
            <a:r>
              <a:rPr lang="ru-RU" dirty="0" err="1"/>
              <a:t>сьогоденні</a:t>
            </a:r>
            <a:r>
              <a:rPr lang="ru-RU" dirty="0"/>
              <a:t>. Я не знаю, </a:t>
            </a:r>
            <a:r>
              <a:rPr lang="ru-RU" dirty="0" err="1"/>
              <a:t>що</a:t>
            </a:r>
            <a:r>
              <a:rPr lang="ru-RU" dirty="0"/>
              <a:t> буде завтра. Для мене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істина</a:t>
            </a:r>
            <a:r>
              <a:rPr lang="ru-RU" dirty="0"/>
              <a:t> </a:t>
            </a:r>
            <a:r>
              <a:rPr lang="ru-RU" dirty="0" err="1"/>
              <a:t>сьогоднішнього</a:t>
            </a:r>
            <a:r>
              <a:rPr lang="ru-RU" dirty="0"/>
              <a:t> дня. </a:t>
            </a:r>
            <a:r>
              <a:rPr lang="ru-RU" dirty="0" err="1" smtClean="0"/>
              <a:t>Цій</a:t>
            </a:r>
            <a:r>
              <a:rPr lang="ru-RU" dirty="0" smtClean="0"/>
              <a:t> </a:t>
            </a:r>
            <a:r>
              <a:rPr lang="ru-RU" dirty="0" err="1" smtClean="0"/>
              <a:t>істині</a:t>
            </a:r>
            <a:r>
              <a:rPr lang="ru-RU" dirty="0" smtClean="0"/>
              <a:t> </a:t>
            </a:r>
            <a:r>
              <a:rPr lang="ru-RU" dirty="0"/>
              <a:t>я </a:t>
            </a:r>
            <a:r>
              <a:rPr lang="ru-RU" dirty="0" err="1"/>
              <a:t>покликаний</a:t>
            </a:r>
            <a:r>
              <a:rPr lang="ru-RU" dirty="0"/>
              <a:t> </a:t>
            </a:r>
            <a:r>
              <a:rPr lang="ru-RU" dirty="0" err="1"/>
              <a:t>служити</a:t>
            </a:r>
            <a:r>
              <a:rPr lang="ru-RU" dirty="0"/>
              <a:t> і служу </a:t>
            </a:r>
            <a:r>
              <a:rPr lang="ru-RU" dirty="0" err="1"/>
              <a:t>їй</a:t>
            </a:r>
            <a:r>
              <a:rPr lang="ru-RU" dirty="0"/>
              <a:t> з </a:t>
            </a:r>
            <a:r>
              <a:rPr lang="ru-RU" dirty="0" err="1"/>
              <a:t>повною</a:t>
            </a:r>
            <a:r>
              <a:rPr lang="ru-RU" dirty="0"/>
              <a:t> </a:t>
            </a:r>
            <a:r>
              <a:rPr lang="ru-RU" dirty="0" err="1"/>
              <a:t>свідомістю</a:t>
            </a:r>
            <a:r>
              <a:rPr lang="ru-RU" dirty="0"/>
              <a:t> ». Так говорив </a:t>
            </a:r>
            <a:r>
              <a:rPr lang="ru-RU" dirty="0" err="1"/>
              <a:t>Стравінський</a:t>
            </a:r>
            <a:r>
              <a:rPr lang="ru-RU" dirty="0"/>
              <a:t> про свою </a:t>
            </a:r>
            <a:r>
              <a:rPr lang="ru-RU" dirty="0" err="1"/>
              <a:t>музику</a:t>
            </a:r>
            <a:endParaRPr lang="ru-RU" dirty="0"/>
          </a:p>
        </p:txBody>
      </p:sp>
      <p:pic>
        <p:nvPicPr>
          <p:cNvPr id="8194" name="Picture 2" descr="C:\Users\Admin\Downloads\472-2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3266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02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620688"/>
            <a:ext cx="5518923" cy="590465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Стравінський</a:t>
            </a:r>
            <a:r>
              <a:rPr lang="ru-RU" dirty="0"/>
              <a:t> писав на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, а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знаходив</a:t>
            </a:r>
            <a:r>
              <a:rPr lang="ru-RU" dirty="0"/>
              <a:t> в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фольклорі</a:t>
            </a:r>
            <a:r>
              <a:rPr lang="ru-RU" dirty="0"/>
              <a:t>. </a:t>
            </a:r>
            <a:r>
              <a:rPr lang="ru-RU" dirty="0" err="1"/>
              <a:t>Райським</a:t>
            </a:r>
            <a:r>
              <a:rPr lang="ru-RU" dirty="0"/>
              <a:t> </a:t>
            </a:r>
            <a:r>
              <a:rPr lang="ru-RU" dirty="0" err="1"/>
              <a:t>куточком</a:t>
            </a:r>
            <a:r>
              <a:rPr lang="ru-RU" dirty="0"/>
              <a:t> для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І. </a:t>
            </a:r>
            <a:r>
              <a:rPr lang="ru-RU" dirty="0" err="1"/>
              <a:t>Стравінський</a:t>
            </a:r>
            <a:r>
              <a:rPr lang="ru-RU" dirty="0"/>
              <a:t> </a:t>
            </a:r>
            <a:r>
              <a:rPr lang="ru-RU" dirty="0" err="1"/>
              <a:t>називав</a:t>
            </a:r>
            <a:r>
              <a:rPr lang="ru-RU" dirty="0"/>
              <a:t> </a:t>
            </a:r>
            <a:r>
              <a:rPr lang="ru-RU" dirty="0" err="1"/>
              <a:t>містечко</a:t>
            </a:r>
            <a:r>
              <a:rPr lang="ru-RU" dirty="0"/>
              <a:t> </a:t>
            </a:r>
            <a:r>
              <a:rPr lang="ru-RU" dirty="0" err="1"/>
              <a:t>Устилуг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Володимира-Волинського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приїжджав</a:t>
            </a:r>
            <a:r>
              <a:rPr lang="ru-RU" dirty="0"/>
              <a:t> </a:t>
            </a:r>
            <a:r>
              <a:rPr lang="ru-RU" dirty="0" err="1"/>
              <a:t>сюди</a:t>
            </a:r>
            <a:r>
              <a:rPr lang="ru-RU" dirty="0"/>
              <a:t> до </a:t>
            </a:r>
            <a:r>
              <a:rPr lang="ru-RU" dirty="0" err="1"/>
              <a:t>родини</a:t>
            </a:r>
            <a:r>
              <a:rPr lang="ru-RU" dirty="0"/>
              <a:t>. Тут </a:t>
            </a:r>
            <a:r>
              <a:rPr lang="ru-RU" dirty="0" err="1"/>
              <a:t>зустрів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кохання</a:t>
            </a:r>
            <a:r>
              <a:rPr lang="ru-RU" dirty="0"/>
              <a:t>, </a:t>
            </a:r>
            <a:r>
              <a:rPr lang="ru-RU" dirty="0" err="1"/>
              <a:t>жінку</a:t>
            </a:r>
            <a:r>
              <a:rPr lang="ru-RU" dirty="0"/>
              <a:t>, з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поєднав</a:t>
            </a:r>
            <a:r>
              <a:rPr lang="ru-RU" dirty="0"/>
              <a:t> свою долю, — Катерину Носенко.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одруження</a:t>
            </a:r>
            <a:r>
              <a:rPr lang="ru-RU" dirty="0"/>
              <a:t> 1906 року </a:t>
            </a:r>
            <a:r>
              <a:rPr lang="ru-RU" dirty="0" err="1"/>
              <a:t>Ігор</a:t>
            </a:r>
            <a:r>
              <a:rPr lang="ru-RU" dirty="0"/>
              <a:t> </a:t>
            </a:r>
            <a:r>
              <a:rPr lang="ru-RU" dirty="0" err="1"/>
              <a:t>Стравінський</a:t>
            </a:r>
            <a:r>
              <a:rPr lang="ru-RU" dirty="0"/>
              <a:t> </a:t>
            </a:r>
            <a:r>
              <a:rPr lang="ru-RU" dirty="0" err="1"/>
              <a:t>розробив</a:t>
            </a:r>
            <a:r>
              <a:rPr lang="ru-RU" dirty="0"/>
              <a:t> проект, за </a:t>
            </a:r>
            <a:r>
              <a:rPr lang="ru-RU" dirty="0" err="1"/>
              <a:t>яким</a:t>
            </a:r>
            <a:r>
              <a:rPr lang="ru-RU" dirty="0"/>
              <a:t> на </a:t>
            </a:r>
            <a:r>
              <a:rPr lang="ru-RU" dirty="0" err="1"/>
              <a:t>околиці</a:t>
            </a:r>
            <a:r>
              <a:rPr lang="ru-RU" dirty="0"/>
              <a:t> </a:t>
            </a:r>
            <a:r>
              <a:rPr lang="ru-RU" dirty="0" err="1"/>
              <a:t>Устилуга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побудований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. Разом з братом </a:t>
            </a:r>
            <a:r>
              <a:rPr lang="ru-RU" dirty="0" err="1"/>
              <a:t>Гурієм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заклав </a:t>
            </a:r>
            <a:r>
              <a:rPr lang="ru-RU" dirty="0" err="1"/>
              <a:t>липову</a:t>
            </a:r>
            <a:r>
              <a:rPr lang="ru-RU" dirty="0"/>
              <a:t> алею, </a:t>
            </a:r>
            <a:r>
              <a:rPr lang="ru-RU" dirty="0" err="1"/>
              <a:t>котра</a:t>
            </a:r>
            <a:r>
              <a:rPr lang="ru-RU" dirty="0"/>
              <a:t> й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милує</a:t>
            </a:r>
            <a:r>
              <a:rPr lang="ru-RU" dirty="0"/>
              <a:t> око </a:t>
            </a:r>
            <a:r>
              <a:rPr lang="ru-RU" dirty="0" err="1"/>
              <a:t>відвідувачів</a:t>
            </a:r>
            <a:r>
              <a:rPr lang="ru-RU" dirty="0"/>
              <a:t> музею композитора та </a:t>
            </a:r>
            <a:r>
              <a:rPr lang="ru-RU" dirty="0" err="1"/>
              <a:t>вихованців</a:t>
            </a:r>
            <a:r>
              <a:rPr lang="ru-RU" dirty="0"/>
              <a:t> </a:t>
            </a:r>
            <a:r>
              <a:rPr lang="ru-RU" dirty="0" err="1"/>
              <a:t>музичної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Щоліта</a:t>
            </a:r>
            <a:r>
              <a:rPr lang="ru-RU" dirty="0"/>
              <a:t> з 1907 до початку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композитор писав </a:t>
            </a:r>
            <a:r>
              <a:rPr lang="ru-RU" dirty="0" err="1"/>
              <a:t>свої</a:t>
            </a:r>
            <a:r>
              <a:rPr lang="ru-RU" dirty="0"/>
              <a:t> твори в </a:t>
            </a:r>
            <a:r>
              <a:rPr lang="ru-RU" dirty="0" err="1"/>
              <a:t>Устилузі</a:t>
            </a:r>
            <a:r>
              <a:rPr lang="ru-RU" dirty="0"/>
              <a:t>. В </a:t>
            </a:r>
            <a:r>
              <a:rPr lang="ru-RU" dirty="0" err="1"/>
              <a:t>Устилузі</a:t>
            </a:r>
            <a:r>
              <a:rPr lang="ru-RU" dirty="0"/>
              <a:t> І. </a:t>
            </a:r>
            <a:r>
              <a:rPr lang="ru-RU" dirty="0" err="1"/>
              <a:t>Стравінський</a:t>
            </a:r>
            <a:r>
              <a:rPr lang="ru-RU" dirty="0"/>
              <a:t> написав перший </a:t>
            </a:r>
            <a:r>
              <a:rPr lang="ru-RU" dirty="0" err="1"/>
              <a:t>твір</a:t>
            </a:r>
            <a:r>
              <a:rPr lang="ru-RU" dirty="0"/>
              <a:t> — </a:t>
            </a:r>
            <a:r>
              <a:rPr lang="ru-RU" dirty="0" err="1"/>
              <a:t>фантазію</a:t>
            </a:r>
            <a:r>
              <a:rPr lang="ru-RU" dirty="0"/>
              <a:t> для оркестру «</a:t>
            </a:r>
            <a:r>
              <a:rPr lang="ru-RU" dirty="0" err="1"/>
              <a:t>Феєрверк</a:t>
            </a:r>
            <a:r>
              <a:rPr lang="ru-RU" dirty="0"/>
              <a:t>»,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присвятив</a:t>
            </a:r>
            <a:r>
              <a:rPr lang="ru-RU" dirty="0"/>
              <a:t> </a:t>
            </a:r>
            <a:r>
              <a:rPr lang="ru-RU" dirty="0" err="1"/>
              <a:t>півтори</a:t>
            </a:r>
            <a:r>
              <a:rPr lang="ru-RU" dirty="0"/>
              <a:t> </a:t>
            </a:r>
            <a:r>
              <a:rPr lang="ru-RU" dirty="0" err="1"/>
              <a:t>місяці</a:t>
            </a:r>
            <a:r>
              <a:rPr lang="ru-RU" dirty="0"/>
              <a:t> </a:t>
            </a:r>
            <a:r>
              <a:rPr lang="ru-RU" dirty="0" err="1"/>
              <a:t>напруженої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. </a:t>
            </a:r>
            <a:r>
              <a:rPr lang="ru-RU" dirty="0" err="1"/>
              <a:t>Загалом</a:t>
            </a:r>
            <a:r>
              <a:rPr lang="ru-RU" dirty="0"/>
              <a:t> же в </a:t>
            </a:r>
            <a:r>
              <a:rPr lang="ru-RU" dirty="0" err="1"/>
              <a:t>Устилузі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працював</a:t>
            </a:r>
            <a:r>
              <a:rPr lang="ru-RU" dirty="0"/>
              <a:t> над 17 </a:t>
            </a:r>
            <a:r>
              <a:rPr lang="ru-RU" dirty="0" err="1"/>
              <a:t>творами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«Жар-</a:t>
            </a:r>
            <a:r>
              <a:rPr lang="ru-RU" dirty="0" err="1"/>
              <a:t>птиця</a:t>
            </a:r>
            <a:r>
              <a:rPr lang="ru-RU" dirty="0"/>
              <a:t>», «Петрушка» і широко </a:t>
            </a:r>
            <a:r>
              <a:rPr lang="ru-RU" dirty="0" err="1"/>
              <a:t>відома</a:t>
            </a:r>
            <a:r>
              <a:rPr lang="ru-RU" dirty="0"/>
              <a:t> «Весна священна».</a:t>
            </a:r>
          </a:p>
        </p:txBody>
      </p:sp>
      <p:pic>
        <p:nvPicPr>
          <p:cNvPr id="7170" name="Picture 2" descr="C:\Users\Admin\Downloads\Stravinsk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322595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494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5333025"/>
            <a:ext cx="6100154" cy="1297119"/>
          </a:xfrm>
        </p:spPr>
        <p:txBody>
          <a:bodyPr>
            <a:normAutofit/>
          </a:bodyPr>
          <a:lstStyle/>
          <a:p>
            <a:r>
              <a:rPr lang="ru-RU" dirty="0" err="1"/>
              <a:t>Прем'єра</a:t>
            </a:r>
            <a:r>
              <a:rPr lang="ru-RU" dirty="0"/>
              <a:t> балету «Петрушка» </a:t>
            </a:r>
            <a:r>
              <a:rPr lang="ru-RU" dirty="0" err="1" smtClean="0"/>
              <a:t>відбулась</a:t>
            </a:r>
            <a:r>
              <a:rPr lang="ru-RU" dirty="0" smtClean="0"/>
              <a:t> </a:t>
            </a:r>
            <a:r>
              <a:rPr lang="ru-RU" dirty="0"/>
              <a:t>13 </a:t>
            </a:r>
            <a:r>
              <a:rPr lang="ru-RU" dirty="0" err="1"/>
              <a:t>червня</a:t>
            </a:r>
            <a:r>
              <a:rPr lang="ru-RU" dirty="0"/>
              <a:t> 1911 року в </a:t>
            </a:r>
            <a:r>
              <a:rPr lang="ru-RU" dirty="0" err="1"/>
              <a:t>паризькому</a:t>
            </a:r>
            <a:r>
              <a:rPr lang="ru-RU" dirty="0"/>
              <a:t> </a:t>
            </a:r>
            <a:r>
              <a:rPr lang="ru-RU" dirty="0" err="1"/>
              <a:t>театрі</a:t>
            </a:r>
            <a:r>
              <a:rPr lang="ru-RU" dirty="0"/>
              <a:t> «</a:t>
            </a:r>
            <a:r>
              <a:rPr lang="ru-RU" dirty="0" err="1"/>
              <a:t>Шатле</a:t>
            </a:r>
            <a:r>
              <a:rPr lang="ru-RU" dirty="0"/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uk-UA" dirty="0" smtClean="0"/>
              <a:t>Балет «Петрушка»</a:t>
            </a:r>
            <a:endParaRPr lang="ru-RU" dirty="0"/>
          </a:p>
        </p:txBody>
      </p:sp>
      <p:pic>
        <p:nvPicPr>
          <p:cNvPr id="4098" name="Picture 2" descr="C:\Users\Admin\Downloads\petrouchk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62" y="3573016"/>
            <a:ext cx="22733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24" y="948910"/>
            <a:ext cx="3210776" cy="240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00617917-15-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3" y="948910"/>
            <a:ext cx="5544616" cy="43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80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060844"/>
            <a:ext cx="8229600" cy="64807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А.Н. </a:t>
            </a:r>
            <a:r>
              <a:rPr lang="ru-RU" dirty="0" smtClean="0"/>
              <a:t>Бенуа. </a:t>
            </a:r>
            <a:r>
              <a:rPr lang="ru-RU" dirty="0" err="1"/>
              <a:t>Е</a:t>
            </a:r>
            <a:r>
              <a:rPr lang="ru-RU" dirty="0" err="1" smtClean="0"/>
              <a:t>скізи</a:t>
            </a:r>
            <a:r>
              <a:rPr lang="ru-RU" dirty="0" smtClean="0"/>
              <a:t> до балету І.Ф </a:t>
            </a:r>
            <a:r>
              <a:rPr lang="ru-RU" dirty="0" err="1" smtClean="0"/>
              <a:t>Стравінського</a:t>
            </a:r>
            <a:r>
              <a:rPr lang="ru-RU" dirty="0" smtClean="0"/>
              <a:t> «Петрушка»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" y="0"/>
            <a:ext cx="566065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24" y="2276872"/>
            <a:ext cx="5187875" cy="37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886"/>
            <a:ext cx="1229017" cy="253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0" y="3433532"/>
            <a:ext cx="1792287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2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алет Петрушка, часть 2. [Ballet Petrushka, Part 2]. 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8136904" cy="5880068"/>
          </a:xfrm>
        </p:spPr>
      </p:pic>
    </p:spTree>
    <p:extLst>
      <p:ext uri="{BB962C8B-B14F-4D97-AF65-F5344CB8AC3E}">
        <p14:creationId xmlns:p14="http://schemas.microsoft.com/office/powerpoint/2010/main" val="42504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5817" y="5718990"/>
            <a:ext cx="8286147" cy="878361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 представлена ​​як балет </a:t>
            </a:r>
            <a:r>
              <a:rPr lang="ru-RU" dirty="0" err="1"/>
              <a:t>Російського</a:t>
            </a:r>
            <a:r>
              <a:rPr lang="ru-RU" dirty="0"/>
              <a:t> балету </a:t>
            </a:r>
            <a:r>
              <a:rPr lang="ru-RU" dirty="0" err="1"/>
              <a:t>Дягілєва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 25 </a:t>
            </a:r>
            <a:r>
              <a:rPr lang="ru-RU" dirty="0" err="1"/>
              <a:t>червня</a:t>
            </a:r>
            <a:r>
              <a:rPr lang="ru-RU" dirty="0"/>
              <a:t> 1910 оркестром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керуванням</a:t>
            </a:r>
            <a:r>
              <a:rPr lang="ru-RU" dirty="0"/>
              <a:t> </a:t>
            </a:r>
            <a:r>
              <a:rPr lang="ru-RU" dirty="0" err="1"/>
              <a:t>Габріеля</a:t>
            </a:r>
            <a:r>
              <a:rPr lang="ru-RU" dirty="0"/>
              <a:t> </a:t>
            </a:r>
            <a:r>
              <a:rPr lang="ru-RU" dirty="0" err="1"/>
              <a:t>П'єрне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Балет «Жар -птиця»</a:t>
            </a:r>
            <a:endParaRPr lang="ru-RU" dirty="0"/>
          </a:p>
        </p:txBody>
      </p:sp>
      <p:pic>
        <p:nvPicPr>
          <p:cNvPr id="5122" name="Picture 2" descr="C:\Users\Admin\Downloads\DSC_3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8511"/>
            <a:ext cx="30192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ownloads\Léon_Bakst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620688"/>
            <a:ext cx="3501417" cy="47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03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vinsky-FIREBIRD-Kirov Ballet part -1-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88640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40059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150</TotalTime>
  <Words>753</Words>
  <Application>Microsoft Office PowerPoint</Application>
  <PresentationFormat>Экран (4:3)</PresentationFormat>
  <Paragraphs>24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Бумажная</vt:lpstr>
      <vt:lpstr>Ігор Федорович Стравінський</vt:lpstr>
      <vt:lpstr>Презентация PowerPoint</vt:lpstr>
      <vt:lpstr>Презентация PowerPoint</vt:lpstr>
      <vt:lpstr>Презентация PowerPoint</vt:lpstr>
      <vt:lpstr>Балет «Петрушка»</vt:lpstr>
      <vt:lpstr>Презентация PowerPoint</vt:lpstr>
      <vt:lpstr>Презентация PowerPoint</vt:lpstr>
      <vt:lpstr>Балет «Жар -птиця»</vt:lpstr>
      <vt:lpstr>Презентация PowerPoint</vt:lpstr>
      <vt:lpstr>Балет «Весна священна»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Ігор Федорович Стравінський</dc:title>
  <dc:creator>Admin</dc:creator>
  <cp:lastModifiedBy>Admin</cp:lastModifiedBy>
  <cp:revision>10</cp:revision>
  <dcterms:created xsi:type="dcterms:W3CDTF">2014-05-15T19:17:48Z</dcterms:created>
  <dcterms:modified xsi:type="dcterms:W3CDTF">2014-05-15T21:48:41Z</dcterms:modified>
</cp:coreProperties>
</file>