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2" r:id="rId2"/>
    <p:sldId id="263" r:id="rId3"/>
    <p:sldId id="264" r:id="rId4"/>
    <p:sldId id="265" r:id="rId5"/>
    <p:sldId id="273" r:id="rId6"/>
    <p:sldId id="266" r:id="rId7"/>
    <p:sldId id="267" r:id="rId8"/>
    <p:sldId id="268" r:id="rId9"/>
    <p:sldId id="270" r:id="rId10"/>
    <p:sldId id="272" r:id="rId11"/>
    <p:sldId id="271" r:id="rId12"/>
    <p:sldId id="269" r:id="rId13"/>
    <p:sldId id="27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932AFC-D7F5-4463-A016-6003AECBA90D}" type="datetimeFigureOut">
              <a:rPr lang="ru-RU" smtClean="0"/>
              <a:t>06.11.2014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2323A9-B374-4C61-9EC0-22FDD5B864B9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323A9-B374-4C61-9EC0-22FDD5B864B9}" type="slidenum">
              <a:rPr lang="uk-UA" smtClean="0"/>
              <a:t>13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EDECF-2022-4F63-9184-49F4EDEB1172}" type="datetimeFigureOut">
              <a:rPr lang="ru-RU" smtClean="0"/>
              <a:pPr/>
              <a:t>06.11.2014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4FE7C-0069-4D12-AABC-CDFE14DBCCA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EDECF-2022-4F63-9184-49F4EDEB1172}" type="datetimeFigureOut">
              <a:rPr lang="ru-RU" smtClean="0"/>
              <a:pPr/>
              <a:t>06.11.2014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4FE7C-0069-4D12-AABC-CDFE14DBCCA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EDECF-2022-4F63-9184-49F4EDEB1172}" type="datetimeFigureOut">
              <a:rPr lang="ru-RU" smtClean="0"/>
              <a:pPr/>
              <a:t>06.11.2014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4FE7C-0069-4D12-AABC-CDFE14DBCCA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EDECF-2022-4F63-9184-49F4EDEB1172}" type="datetimeFigureOut">
              <a:rPr lang="ru-RU" smtClean="0"/>
              <a:pPr/>
              <a:t>06.11.2014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4FE7C-0069-4D12-AABC-CDFE14DBCCA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EDECF-2022-4F63-9184-49F4EDEB1172}" type="datetimeFigureOut">
              <a:rPr lang="ru-RU" smtClean="0"/>
              <a:pPr/>
              <a:t>06.11.2014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4FE7C-0069-4D12-AABC-CDFE14DBCCA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EDECF-2022-4F63-9184-49F4EDEB1172}" type="datetimeFigureOut">
              <a:rPr lang="ru-RU" smtClean="0"/>
              <a:pPr/>
              <a:t>06.11.2014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4FE7C-0069-4D12-AABC-CDFE14DBCCA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EDECF-2022-4F63-9184-49F4EDEB1172}" type="datetimeFigureOut">
              <a:rPr lang="ru-RU" smtClean="0"/>
              <a:pPr/>
              <a:t>06.11.2014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4FE7C-0069-4D12-AABC-CDFE14DBCCA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EDECF-2022-4F63-9184-49F4EDEB1172}" type="datetimeFigureOut">
              <a:rPr lang="ru-RU" smtClean="0"/>
              <a:pPr/>
              <a:t>06.11.2014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4FE7C-0069-4D12-AABC-CDFE14DBCCA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EDECF-2022-4F63-9184-49F4EDEB1172}" type="datetimeFigureOut">
              <a:rPr lang="ru-RU" smtClean="0"/>
              <a:pPr/>
              <a:t>06.11.2014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4FE7C-0069-4D12-AABC-CDFE14DBCCA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EDECF-2022-4F63-9184-49F4EDEB1172}" type="datetimeFigureOut">
              <a:rPr lang="ru-RU" smtClean="0"/>
              <a:pPr/>
              <a:t>06.11.2014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4FE7C-0069-4D12-AABC-CDFE14DBCCA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EDECF-2022-4F63-9184-49F4EDEB1172}" type="datetimeFigureOut">
              <a:rPr lang="ru-RU" smtClean="0"/>
              <a:pPr/>
              <a:t>06.11.2014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4FE7C-0069-4D12-AABC-CDFE14DBCCA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EDECF-2022-4F63-9184-49F4EDEB1172}" type="datetimeFigureOut">
              <a:rPr lang="ru-RU" smtClean="0"/>
              <a:pPr/>
              <a:t>06.11.2014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4FE7C-0069-4D12-AABC-CDFE14DBCCAA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audio" Target="file:///C:\Documents%20and%20Settings\Admin\&#1056;&#1072;&#1073;&#1086;&#1095;&#1080;&#1081;%20&#1089;&#1090;&#1086;&#1083;\&#1053;&#1086;&#1074;&#1072;&#1103;%20&#1087;&#1072;&#1087;&#1082;&#1072;%20(2)\vepbrf\B._Lyatoshinskij.dir._Volodimir_S_renko_-_Romeo_Dzhul_tta_5._Dzhul_ttu_nesut_u_sklep_(get-tune.net).mp3" TargetMode="External"/><Relationship Id="rId7" Type="http://schemas.openxmlformats.org/officeDocument/2006/relationships/notesSlide" Target="../notesSlides/notesSlide1.xml"/><Relationship Id="rId2" Type="http://schemas.openxmlformats.org/officeDocument/2006/relationships/audio" Target="file:///C:\Documents%20and%20Settings\Admin\&#1056;&#1072;&#1073;&#1086;&#1095;&#1080;&#1081;%20&#1089;&#1090;&#1086;&#1083;\&#1053;&#1086;&#1074;&#1072;&#1103;%20&#1087;&#1072;&#1087;&#1082;&#1072;%20(2)\vepbrf\B._Lyatoshinskij.dir._Volodimir_S_renko_-_Romeo_Dzhul_tta_1._Karnavalnij_marsh_(get-tune.net).mp3" TargetMode="External"/><Relationship Id="rId1" Type="http://schemas.openxmlformats.org/officeDocument/2006/relationships/audio" Target="file:///C:\Documents%20and%20Settings\Admin\&#1056;&#1072;&#1073;&#1086;&#1095;&#1080;&#1081;%20&#1089;&#1090;&#1086;&#1083;\&#1053;&#1086;&#1074;&#1072;&#1103;%20&#1087;&#1072;&#1087;&#1082;&#1072;%20(2)\vepbrf\B.%20Lyatoshinskij.dir.%20Volodimir%20S%20renko%20-%20Romeo%20Dzhul%20tta%201.%20Karnavalnij%20marsh%20(get-tune.net).mp3" TargetMode="External"/><Relationship Id="rId6" Type="http://schemas.openxmlformats.org/officeDocument/2006/relationships/slideLayout" Target="../slideLayouts/slideLayout7.xml"/><Relationship Id="rId5" Type="http://schemas.openxmlformats.org/officeDocument/2006/relationships/audio" Target="file:///C:\Documents%20and%20Settings\Admin\&#1056;&#1072;&#1073;&#1086;&#1095;&#1080;&#1081;%20&#1089;&#1090;&#1086;&#1083;\&#1053;&#1086;&#1074;&#1072;&#1103;%20&#1087;&#1072;&#1087;&#1082;&#1072;%20(2)\vepbrf\B.Lyatoshinskij_Teche_voda_v_sine_more_-_9_(get-tune.net).mp3" TargetMode="External"/><Relationship Id="rId4" Type="http://schemas.openxmlformats.org/officeDocument/2006/relationships/audio" Target="file:///C:\Documents%20and%20Settings\Admin\&#1056;&#1072;&#1073;&#1086;&#1095;&#1080;&#1081;%20&#1089;&#1090;&#1086;&#1083;\&#1053;&#1086;&#1074;&#1072;&#1103;%20&#1087;&#1072;&#1087;&#1082;&#1072;%20(2)\vepbrf\B._Lyatoshinskij_-_Ukra_nskij_kv_ntet_ch._(get-tune.net).mp3" TargetMode="External"/><Relationship Id="rId9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Новая папка (2)\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57158" y="428604"/>
            <a:ext cx="805541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Лятошинський  Борис  Миколайович</a:t>
            </a:r>
            <a:endParaRPr lang="uk-UA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4" name="Picture 3" descr="C:\Documents and Settings\Admin\Рабочий стол\Новая папка (2)\latowinskij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1214422"/>
            <a:ext cx="3643338" cy="507209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7158" y="1571612"/>
            <a:ext cx="20716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Підготувала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Уршеджук</a:t>
            </a:r>
            <a:r>
              <a:rPr lang="ru-RU" dirty="0" smtClean="0"/>
              <a:t> </a:t>
            </a:r>
            <a:r>
              <a:rPr lang="ru-RU" dirty="0" err="1" smtClean="0"/>
              <a:t>Юліана</a:t>
            </a:r>
            <a:endParaRPr lang="ru-RU" dirty="0" smtClean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\Рабочий стол\Новая папка (2)\1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531"/>
            <a:ext cx="9144000" cy="6871063"/>
          </a:xfrm>
          <a:prstGeom prst="rect">
            <a:avLst/>
          </a:prstGeom>
          <a:noFill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428604"/>
            <a:ext cx="7143800" cy="5295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500166" y="5929330"/>
            <a:ext cx="69294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err="1" smtClean="0"/>
              <a:t>Меморіальна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дошка</a:t>
            </a:r>
            <a:r>
              <a:rPr lang="ru-RU" b="1" i="1" dirty="0" smtClean="0"/>
              <a:t> Б. </a:t>
            </a:r>
            <a:r>
              <a:rPr lang="ru-RU" b="1" i="1" dirty="0" err="1" smtClean="0"/>
              <a:t>Лятошинському</a:t>
            </a:r>
            <a:r>
              <a:rPr lang="ru-RU" b="1" i="1" dirty="0" smtClean="0"/>
              <a:t> на </a:t>
            </a:r>
            <a:r>
              <a:rPr lang="ru-RU" b="1" i="1" dirty="0" err="1" smtClean="0"/>
              <a:t>будинку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письменників</a:t>
            </a:r>
            <a:r>
              <a:rPr lang="ru-RU" b="1" i="1" dirty="0" smtClean="0"/>
              <a:t> </a:t>
            </a:r>
            <a:r>
              <a:rPr lang="ru-RU" b="1" i="1" dirty="0" err="1" smtClean="0"/>
              <a:t>Роліт</a:t>
            </a:r>
            <a:r>
              <a:rPr lang="ru-RU" b="1" i="1" dirty="0" smtClean="0"/>
              <a:t> у </a:t>
            </a:r>
            <a:r>
              <a:rPr lang="ru-RU" b="1" i="1" dirty="0" err="1" smtClean="0"/>
              <a:t>Києві</a:t>
            </a:r>
            <a:endParaRPr lang="ru-RU" b="1" i="1" dirty="0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\Рабочий стол\Новая папка (2)\1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531"/>
            <a:ext cx="9144000" cy="6871063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715008" y="2500306"/>
            <a:ext cx="314327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dirty="0" smtClean="0"/>
              <a:t>Помер 15 </a:t>
            </a:r>
            <a:r>
              <a:rPr lang="ru-RU" dirty="0" err="1" smtClean="0"/>
              <a:t>квітня</a:t>
            </a:r>
            <a:r>
              <a:rPr lang="ru-RU" dirty="0" smtClean="0"/>
              <a:t> 1968 року, </a:t>
            </a:r>
            <a:r>
              <a:rPr lang="ru-RU" dirty="0" err="1" smtClean="0"/>
              <a:t>похований</a:t>
            </a:r>
            <a:r>
              <a:rPr lang="ru-RU" dirty="0" smtClean="0"/>
              <a:t> на Байковому </a:t>
            </a:r>
            <a:r>
              <a:rPr lang="ru-RU" dirty="0" err="1" smtClean="0"/>
              <a:t>цвинтарі</a:t>
            </a:r>
            <a:r>
              <a:rPr lang="ru-RU" dirty="0" smtClean="0"/>
              <a:t> в </a:t>
            </a:r>
            <a:r>
              <a:rPr lang="ru-RU" dirty="0" err="1" smtClean="0"/>
              <a:t>Києві</a:t>
            </a:r>
            <a:r>
              <a:rPr lang="ru-RU" dirty="0" smtClean="0"/>
              <a:t> (</a:t>
            </a:r>
            <a:r>
              <a:rPr lang="ru-RU" dirty="0" err="1" smtClean="0"/>
              <a:t>надгробок</a:t>
            </a:r>
            <a:r>
              <a:rPr lang="ru-RU" dirty="0" smtClean="0"/>
              <a:t> — бронза; скульптор О. О. Банников, </a:t>
            </a:r>
            <a:r>
              <a:rPr lang="ru-RU" dirty="0" err="1" smtClean="0"/>
              <a:t>архітектор</a:t>
            </a:r>
            <a:r>
              <a:rPr lang="ru-RU" dirty="0" smtClean="0"/>
              <a:t> А. П. </a:t>
            </a:r>
            <a:r>
              <a:rPr lang="ru-RU" dirty="0" err="1" smtClean="0"/>
              <a:t>Сницарєв</a:t>
            </a:r>
            <a:r>
              <a:rPr lang="ru-RU" dirty="0" smtClean="0"/>
              <a:t>; </a:t>
            </a:r>
            <a:r>
              <a:rPr lang="ru-RU" dirty="0" err="1" smtClean="0"/>
              <a:t>встановлений</a:t>
            </a:r>
            <a:r>
              <a:rPr lang="ru-RU" dirty="0" smtClean="0"/>
              <a:t> у 1971 </a:t>
            </a:r>
            <a:r>
              <a:rPr lang="ru-RU" dirty="0" err="1" smtClean="0"/>
              <a:t>році</a:t>
            </a:r>
            <a:r>
              <a:rPr lang="ru-RU" dirty="0" smtClean="0"/>
              <a:t>)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571480"/>
            <a:ext cx="4214842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\Рабочий стол\Новая папка (2)\1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531"/>
            <a:ext cx="9144000" cy="6871063"/>
          </a:xfrm>
          <a:prstGeom prst="rect">
            <a:avLst/>
          </a:prstGeom>
          <a:noFill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214290"/>
            <a:ext cx="6500858" cy="565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571736" y="6072206"/>
            <a:ext cx="51435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err="1" smtClean="0"/>
              <a:t>Пам'ятник</a:t>
            </a:r>
            <a:r>
              <a:rPr lang="ru-RU" b="1" i="1" dirty="0" smtClean="0"/>
              <a:t> Б. М. </a:t>
            </a:r>
            <a:r>
              <a:rPr lang="ru-RU" b="1" i="1" dirty="0" err="1" smtClean="0"/>
              <a:t>Лятошинському</a:t>
            </a:r>
            <a:r>
              <a:rPr lang="ru-RU" b="1" i="1" dirty="0" smtClean="0"/>
              <a:t> в </a:t>
            </a:r>
            <a:r>
              <a:rPr lang="ru-RU" b="1" i="1" dirty="0" err="1" smtClean="0"/>
              <a:t>Житомирі</a:t>
            </a:r>
            <a:endParaRPr lang="ru-RU" b="1" i="1" dirty="0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\Рабочий стол\Новая папка (2)\125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-6531"/>
            <a:ext cx="9144000" cy="6871063"/>
          </a:xfrm>
          <a:prstGeom prst="rect">
            <a:avLst/>
          </a:prstGeom>
          <a:noFill/>
        </p:spPr>
      </p:pic>
      <p:pic>
        <p:nvPicPr>
          <p:cNvPr id="4" name="B. Lyatoshinskij.dir. Volodimir S renko - Romeo Dzhul tta 1. Karnavalnij marsh (get-tune.net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9" cstate="print"/>
          <a:stretch>
            <a:fillRect/>
          </a:stretch>
        </p:blipFill>
        <p:spPr>
          <a:xfrm>
            <a:off x="1428728" y="1000108"/>
            <a:ext cx="1500198" cy="192382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643306" y="0"/>
            <a:ext cx="25726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err="1" smtClean="0"/>
              <a:t>Композиції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симфонії</a:t>
            </a:r>
            <a:endParaRPr lang="uk-UA" sz="2000" b="1" dirty="0"/>
          </a:p>
        </p:txBody>
      </p:sp>
      <p:pic>
        <p:nvPicPr>
          <p:cNvPr id="6" name="B._Lyatoshinskij.dir._Volodimir_S_renko_-_Romeo_Dzhul_tta_1._Karnavalnij_marsh_(get-tune.net)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9" cstate="print"/>
          <a:stretch>
            <a:fillRect/>
          </a:stretch>
        </p:blipFill>
        <p:spPr>
          <a:xfrm>
            <a:off x="3857620" y="2428868"/>
            <a:ext cx="2143140" cy="2748321"/>
          </a:xfrm>
          <a:prstGeom prst="rect">
            <a:avLst/>
          </a:prstGeom>
        </p:spPr>
      </p:pic>
      <p:pic>
        <p:nvPicPr>
          <p:cNvPr id="7" name="B._Lyatoshinskij.dir._Volodimir_S_renko_-_Romeo_Dzhul_tta_5._Dzhul_ttu_nesut_u_sklep_(get-tune.net)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9" cstate="print"/>
          <a:stretch>
            <a:fillRect/>
          </a:stretch>
        </p:blipFill>
        <p:spPr>
          <a:xfrm>
            <a:off x="6858016" y="1071546"/>
            <a:ext cx="1538078" cy="1972401"/>
          </a:xfrm>
          <a:prstGeom prst="rect">
            <a:avLst/>
          </a:prstGeom>
        </p:spPr>
      </p:pic>
      <p:pic>
        <p:nvPicPr>
          <p:cNvPr id="8" name="B._Lyatoshinskij_-_Ukra_nskij_kv_ntet_ch._(get-tune.net).mp3">
            <a:hlinkClick r:id="" action="ppaction://media"/>
          </p:cNvPr>
          <p:cNvPicPr>
            <a:picLocks noRot="1" noChangeAspect="1"/>
          </p:cNvPicPr>
          <p:nvPr>
            <a:audioFile r:link="rId4"/>
          </p:nvPr>
        </p:nvPicPr>
        <p:blipFill>
          <a:blip r:embed="rId9" cstate="print"/>
          <a:stretch>
            <a:fillRect/>
          </a:stretch>
        </p:blipFill>
        <p:spPr>
          <a:xfrm>
            <a:off x="1428728" y="4643446"/>
            <a:ext cx="1500198" cy="1923825"/>
          </a:xfrm>
          <a:prstGeom prst="rect">
            <a:avLst/>
          </a:prstGeom>
        </p:spPr>
      </p:pic>
      <p:pic>
        <p:nvPicPr>
          <p:cNvPr id="9" name="B.Lyatoshinskij_Teche_voda_v_sine_more_-_9_(get-tune.net).mp3">
            <a:hlinkClick r:id="" action="ppaction://media"/>
          </p:cNvPr>
          <p:cNvPicPr>
            <a:picLocks noRot="1" noChangeAspect="1"/>
          </p:cNvPicPr>
          <p:nvPr>
            <a:audioFile r:link="rId5"/>
          </p:nvPr>
        </p:nvPicPr>
        <p:blipFill>
          <a:blip r:embed="rId9" cstate="print"/>
          <a:stretch>
            <a:fillRect/>
          </a:stretch>
        </p:blipFill>
        <p:spPr>
          <a:xfrm>
            <a:off x="6858016" y="4357694"/>
            <a:ext cx="1622940" cy="2081226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3122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314698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6772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14544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14544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Рабочий стол\Новая папка (2)\1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pic>
        <p:nvPicPr>
          <p:cNvPr id="3" name="Рисунок 2" descr="445px-Liatoshinsk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1538" y="357166"/>
            <a:ext cx="4071966" cy="621510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000612" y="394692"/>
            <a:ext cx="414338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b="1" dirty="0" smtClean="0"/>
              <a:t>Бори́с Ми́колайович Лятоши́нський</a:t>
            </a:r>
            <a:r>
              <a:rPr lang="vi-VN" dirty="0" smtClean="0"/>
              <a:t> (22 грудня 1894, Житомир — </a:t>
            </a:r>
            <a:endParaRPr lang="uk-UA" dirty="0" smtClean="0"/>
          </a:p>
          <a:p>
            <a:pPr algn="ctr"/>
            <a:r>
              <a:rPr lang="vi-VN" dirty="0" smtClean="0"/>
              <a:t>15 квітня 1968, Київ) — український композитор, диригент і педагог, вважається одним з основоположників модерного напрямку в українській музиці. Неодноразовий член журі міжнародних і всесоюзних конкурсів та активний працівник у керівних органах Спілки композиторів України і в Київській консерваторії, Лятошинський виховав нову плеяду композиторів таких як </a:t>
            </a:r>
            <a:endParaRPr lang="en-US" dirty="0" smtClean="0"/>
          </a:p>
          <a:p>
            <a:pPr algn="ctr"/>
            <a:r>
              <a:rPr lang="vi-VN" dirty="0" smtClean="0"/>
              <a:t>І.Шамо</a:t>
            </a:r>
            <a:r>
              <a:rPr lang="vi-VN" dirty="0" smtClean="0"/>
              <a:t>, В.Сильвестров,І.Карабиць, </a:t>
            </a:r>
            <a:r>
              <a:rPr lang="vi-VN" u="sng" dirty="0" smtClean="0"/>
              <a:t>Є.Станкович</a:t>
            </a:r>
            <a:r>
              <a:rPr lang="vi-VN" dirty="0" smtClean="0"/>
              <a:t>.</a:t>
            </a:r>
            <a:endParaRPr lang="vi-VN" dirty="0" smtClean="0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Admin\Рабочий стол\Новая папка (2)\1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357686" y="142852"/>
            <a:ext cx="1228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i="1" dirty="0" smtClean="0"/>
              <a:t>БІОГРАФІЯ</a:t>
            </a:r>
            <a:endParaRPr lang="uk-UA" b="1" i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642918"/>
            <a:ext cx="4071966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142976" y="5214950"/>
            <a:ext cx="371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Житомирська</a:t>
            </a:r>
            <a:r>
              <a:rPr lang="ru-RU" dirty="0" smtClean="0"/>
              <a:t> </a:t>
            </a:r>
            <a:r>
              <a:rPr lang="ru-RU" dirty="0" err="1" smtClean="0"/>
              <a:t>гімназія</a:t>
            </a:r>
            <a:r>
              <a:rPr lang="ru-RU" dirty="0" smtClean="0"/>
              <a:t> № 2, в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навчався</a:t>
            </a:r>
            <a:r>
              <a:rPr lang="ru-RU" dirty="0" smtClean="0"/>
              <a:t> Борис </a:t>
            </a:r>
            <a:r>
              <a:rPr lang="ru-RU" dirty="0" err="1" smtClean="0"/>
              <a:t>Лятошинський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214926" y="571480"/>
            <a:ext cx="392907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 smtClean="0"/>
              <a:t>Народився</a:t>
            </a:r>
            <a:r>
              <a:rPr lang="ru-RU" dirty="0" smtClean="0"/>
              <a:t> у </a:t>
            </a:r>
            <a:r>
              <a:rPr lang="ru-RU" dirty="0" err="1" smtClean="0"/>
              <a:t>Житомирі</a:t>
            </a:r>
            <a:r>
              <a:rPr lang="ru-RU" dirty="0" smtClean="0"/>
              <a:t> в </a:t>
            </a:r>
            <a:r>
              <a:rPr lang="ru-RU" dirty="0" err="1" smtClean="0"/>
              <a:t>сім'ї</a:t>
            </a:r>
            <a:r>
              <a:rPr lang="ru-RU" dirty="0" smtClean="0"/>
              <a:t> </a:t>
            </a:r>
            <a:r>
              <a:rPr lang="ru-RU" dirty="0" err="1" smtClean="0"/>
              <a:t>інтелігентів</a:t>
            </a:r>
            <a:r>
              <a:rPr lang="ru-RU" dirty="0" smtClean="0"/>
              <a:t>: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батько</a:t>
            </a:r>
            <a:r>
              <a:rPr lang="ru-RU" dirty="0" smtClean="0"/>
              <a:t> </a:t>
            </a:r>
            <a:r>
              <a:rPr lang="ru-RU" dirty="0" err="1" smtClean="0"/>
              <a:t>Микола</a:t>
            </a:r>
            <a:r>
              <a:rPr lang="ru-RU" dirty="0" smtClean="0"/>
              <a:t> </a:t>
            </a:r>
            <a:r>
              <a:rPr lang="ru-RU" dirty="0" err="1" smtClean="0"/>
              <a:t>Леонтійович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вчителем</a:t>
            </a:r>
            <a:r>
              <a:rPr lang="ru-RU" dirty="0" smtClean="0"/>
              <a:t> </a:t>
            </a:r>
            <a:r>
              <a:rPr lang="ru-RU" dirty="0" err="1" smtClean="0"/>
              <a:t>історії</a:t>
            </a:r>
            <a:r>
              <a:rPr lang="ru-RU" dirty="0" smtClean="0"/>
              <a:t>, 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педагогічної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займався</a:t>
            </a:r>
            <a:r>
              <a:rPr lang="ru-RU" dirty="0" smtClean="0"/>
              <a:t> </a:t>
            </a:r>
            <a:r>
              <a:rPr lang="ru-RU" dirty="0" err="1" smtClean="0"/>
              <a:t>науковою</a:t>
            </a:r>
            <a:r>
              <a:rPr lang="ru-RU" dirty="0" smtClean="0"/>
              <a:t> </a:t>
            </a:r>
            <a:r>
              <a:rPr lang="ru-RU" dirty="0" err="1" smtClean="0"/>
              <a:t>діяльністю</a:t>
            </a:r>
            <a:r>
              <a:rPr lang="ru-RU" dirty="0" smtClean="0"/>
              <a:t> у </a:t>
            </a:r>
            <a:r>
              <a:rPr lang="ru-RU" dirty="0" err="1" smtClean="0"/>
              <a:t>галузі</a:t>
            </a:r>
            <a:r>
              <a:rPr lang="ru-RU" dirty="0" smtClean="0"/>
              <a:t> </a:t>
            </a:r>
            <a:r>
              <a:rPr lang="ru-RU" dirty="0" err="1" smtClean="0"/>
              <a:t>історичних</a:t>
            </a:r>
            <a:r>
              <a:rPr lang="ru-RU" dirty="0" smtClean="0"/>
              <a:t> наук, а як директор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гімназій</a:t>
            </a:r>
            <a:r>
              <a:rPr lang="ru-RU" dirty="0" smtClean="0"/>
              <a:t>, </a:t>
            </a:r>
            <a:r>
              <a:rPr lang="ru-RU" dirty="0" err="1" smtClean="0"/>
              <a:t>вів</a:t>
            </a:r>
            <a:r>
              <a:rPr lang="ru-RU" dirty="0" smtClean="0"/>
              <a:t> </a:t>
            </a:r>
            <a:r>
              <a:rPr lang="ru-RU" dirty="0" err="1" smtClean="0"/>
              <a:t>громадсько-освітню</a:t>
            </a:r>
            <a:r>
              <a:rPr lang="ru-RU" dirty="0" smtClean="0"/>
              <a:t> роботу в </a:t>
            </a:r>
            <a:r>
              <a:rPr lang="ru-RU" dirty="0" err="1" smtClean="0"/>
              <a:t>Житомирі</a:t>
            </a:r>
            <a:r>
              <a:rPr lang="ru-RU" dirty="0" smtClean="0"/>
              <a:t>, </a:t>
            </a:r>
            <a:r>
              <a:rPr lang="ru-RU" dirty="0" err="1" smtClean="0"/>
              <a:t>Немирові</a:t>
            </a:r>
            <a:r>
              <a:rPr lang="ru-RU" dirty="0" smtClean="0"/>
              <a:t>, </a:t>
            </a:r>
            <a:r>
              <a:rPr lang="ru-RU" dirty="0" err="1" smtClean="0"/>
              <a:t>Златополі</a:t>
            </a:r>
            <a:r>
              <a:rPr lang="ru-RU" dirty="0" smtClean="0"/>
              <a:t>. </a:t>
            </a:r>
            <a:r>
              <a:rPr lang="ru-RU" dirty="0" err="1" smtClean="0"/>
              <a:t>Мати</a:t>
            </a:r>
            <a:r>
              <a:rPr lang="ru-RU" dirty="0" smtClean="0"/>
              <a:t> добре </a:t>
            </a:r>
            <a:r>
              <a:rPr lang="ru-RU" dirty="0" err="1" smtClean="0"/>
              <a:t>грала</a:t>
            </a:r>
            <a:r>
              <a:rPr lang="ru-RU" dirty="0" smtClean="0"/>
              <a:t> на </a:t>
            </a:r>
            <a:r>
              <a:rPr lang="ru-RU" dirty="0" err="1" smtClean="0"/>
              <a:t>фортепіано</a:t>
            </a:r>
            <a:r>
              <a:rPr lang="ru-RU" dirty="0" smtClean="0"/>
              <a:t> 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співала</a:t>
            </a:r>
            <a:r>
              <a:rPr lang="ru-RU" dirty="0" smtClean="0"/>
              <a:t>. </a:t>
            </a:r>
          </a:p>
          <a:p>
            <a:pPr algn="ctr"/>
            <a:r>
              <a:rPr lang="ru-RU" dirty="0" smtClean="0"/>
              <a:t>З </a:t>
            </a:r>
            <a:r>
              <a:rPr lang="ru-RU" dirty="0" err="1" smtClean="0"/>
              <a:t>ранніх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виявив</a:t>
            </a:r>
            <a:r>
              <a:rPr lang="ru-RU" dirty="0" smtClean="0"/>
              <a:t> </a:t>
            </a:r>
            <a:r>
              <a:rPr lang="ru-RU" dirty="0" err="1" smtClean="0"/>
              <a:t>велику</a:t>
            </a:r>
            <a:r>
              <a:rPr lang="ru-RU" dirty="0" smtClean="0"/>
              <a:t> </a:t>
            </a:r>
            <a:r>
              <a:rPr lang="ru-RU" dirty="0" err="1" smtClean="0"/>
              <a:t>музичну</a:t>
            </a:r>
            <a:r>
              <a:rPr lang="ru-RU" dirty="0" smtClean="0"/>
              <a:t> </a:t>
            </a:r>
            <a:r>
              <a:rPr lang="ru-RU" dirty="0" err="1" smtClean="0"/>
              <a:t>обдарованість</a:t>
            </a:r>
            <a:r>
              <a:rPr lang="ru-RU" dirty="0" smtClean="0"/>
              <a:t>, </a:t>
            </a:r>
            <a:r>
              <a:rPr lang="ru-RU" dirty="0" err="1" smtClean="0"/>
              <a:t>вчився</a:t>
            </a:r>
            <a:r>
              <a:rPr lang="ru-RU" dirty="0" smtClean="0"/>
              <a:t> </a:t>
            </a:r>
            <a:r>
              <a:rPr lang="ru-RU" dirty="0" err="1" smtClean="0"/>
              <a:t>грати</a:t>
            </a:r>
            <a:r>
              <a:rPr lang="ru-RU" dirty="0" smtClean="0"/>
              <a:t> на </a:t>
            </a:r>
            <a:r>
              <a:rPr lang="ru-RU" dirty="0" err="1" smtClean="0"/>
              <a:t>скрипці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фортепіано</a:t>
            </a:r>
            <a:r>
              <a:rPr lang="ru-RU" dirty="0" smtClean="0"/>
              <a:t>. В 14 </a:t>
            </a:r>
            <a:r>
              <a:rPr lang="ru-RU" dirty="0" err="1" smtClean="0"/>
              <a:t>років</a:t>
            </a:r>
            <a:r>
              <a:rPr lang="ru-RU" dirty="0" smtClean="0"/>
              <a:t> написав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музичних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,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 — для </a:t>
            </a:r>
            <a:r>
              <a:rPr lang="ru-RU" dirty="0" err="1" smtClean="0"/>
              <a:t>фортепіано</a:t>
            </a:r>
            <a:r>
              <a:rPr lang="ru-RU" dirty="0" smtClean="0"/>
              <a:t>, </a:t>
            </a:r>
            <a:r>
              <a:rPr lang="ru-RU" dirty="0" err="1" smtClean="0"/>
              <a:t>фортепіанний</a:t>
            </a:r>
            <a:r>
              <a:rPr lang="ru-RU" dirty="0" smtClean="0"/>
              <a:t> квартет. </a:t>
            </a:r>
            <a:r>
              <a:rPr lang="ru-RU" dirty="0" err="1" smtClean="0"/>
              <a:t>Перші</a:t>
            </a:r>
            <a:r>
              <a:rPr lang="ru-RU" dirty="0" smtClean="0"/>
              <a:t> твори молодого композитора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успіхом</a:t>
            </a:r>
            <a:r>
              <a:rPr lang="ru-RU" dirty="0" smtClean="0"/>
              <a:t> </a:t>
            </a:r>
            <a:r>
              <a:rPr lang="ru-RU" dirty="0" err="1" smtClean="0"/>
              <a:t>виконувалися</a:t>
            </a:r>
            <a:r>
              <a:rPr lang="ru-RU" dirty="0" smtClean="0"/>
              <a:t> в </a:t>
            </a:r>
            <a:r>
              <a:rPr lang="ru-RU" dirty="0" err="1" smtClean="0"/>
              <a:t>Житомирі</a:t>
            </a:r>
            <a:r>
              <a:rPr lang="ru-RU" dirty="0" smtClean="0"/>
              <a:t>. </a:t>
            </a:r>
            <a:r>
              <a:rPr lang="ru-RU" dirty="0" err="1" smtClean="0"/>
              <a:t>Відвідував</a:t>
            </a:r>
            <a:r>
              <a:rPr lang="ru-RU" dirty="0" smtClean="0"/>
              <a:t> </a:t>
            </a:r>
            <a:r>
              <a:rPr lang="ru-RU" dirty="0" err="1" smtClean="0"/>
              <a:t>житомирську</a:t>
            </a:r>
            <a:r>
              <a:rPr lang="ru-RU" dirty="0" smtClean="0"/>
              <a:t> </a:t>
            </a:r>
            <a:r>
              <a:rPr lang="ru-RU" dirty="0" err="1" smtClean="0"/>
              <a:t>гімназію</a:t>
            </a:r>
            <a:r>
              <a:rPr lang="ru-RU" dirty="0" smtClean="0"/>
              <a:t>, </a:t>
            </a:r>
            <a:r>
              <a:rPr lang="ru-RU" dirty="0" err="1" smtClean="0"/>
              <a:t>закінчив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у 1913.</a:t>
            </a:r>
            <a:endParaRPr lang="ru-RU" dirty="0" smtClean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Admin\Рабочий стол\Новая папка (2)\1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642918"/>
            <a:ext cx="3500462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928662" y="6072206"/>
            <a:ext cx="37718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Б. </a:t>
            </a:r>
            <a:r>
              <a:rPr lang="ru-RU" dirty="0" err="1" smtClean="0"/>
              <a:t>Лятошинський</a:t>
            </a:r>
            <a:r>
              <a:rPr lang="ru-RU" dirty="0" smtClean="0"/>
              <a:t> (</a:t>
            </a:r>
            <a:r>
              <a:rPr lang="ru-RU" dirty="0" err="1" smtClean="0"/>
              <a:t>ліворуч</a:t>
            </a:r>
            <a:r>
              <a:rPr lang="ru-RU" dirty="0" smtClean="0"/>
              <a:t>) та Р. </a:t>
            </a:r>
            <a:r>
              <a:rPr lang="ru-RU" dirty="0" err="1" smtClean="0"/>
              <a:t>Глієр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394692"/>
            <a:ext cx="4572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1913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році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Борис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Лятошинський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переїхав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Києва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та вступив до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юридичного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факультету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Київського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університету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Водночас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готувався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вступу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тільки-но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відкриту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консерваторію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приватно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навчаючись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музиці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професора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Київської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консерваторії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Р.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Глієра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1914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році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відбулося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знайомство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майбутньою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дружиною Маргаритою Царевич.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Закінчив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1918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юридичний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факультет,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1919 року -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Київську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консерваторію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композиції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Р.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Глієра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Із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вдячністю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згадував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роки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навчання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Р.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Глієра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у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спогадах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читаємо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«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вимагав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тільки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одного: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щоб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ми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щирі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своїх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музичних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висловлюваннях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щоб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них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незмінно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відчувалась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правдивість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думки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почуття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щоб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ми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неухильно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підвищували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свій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професіоналізм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Творчі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зв'язки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Глієром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Лятошинський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підтримував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часом вони переросли у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щиру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людську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дружбу. </a:t>
            </a:r>
            <a:endParaRPr lang="uk-UA" dirty="0"/>
          </a:p>
        </p:txBody>
      </p:sp>
    </p:spTree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\Рабочий стол\Новая папка (2)\1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500826" y="2000240"/>
            <a:ext cx="235743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dirty="0" smtClean="0"/>
              <a:t>Нагороджений званнями Заслуженог</a:t>
            </a:r>
            <a:r>
              <a:rPr lang="uk-UA" dirty="0" smtClean="0"/>
              <a:t>о</a:t>
            </a:r>
            <a:r>
              <a:rPr lang="vi-VN" dirty="0" smtClean="0"/>
              <a:t> діяча мистецтв УРСР (1945), народного артиста УРСР (1968), державними преміями</a:t>
            </a:r>
            <a:r>
              <a:rPr lang="uk-UA" dirty="0" smtClean="0"/>
              <a:t> </a:t>
            </a:r>
            <a:r>
              <a:rPr lang="vi-VN" dirty="0" smtClean="0"/>
              <a:t>СРСР</a:t>
            </a:r>
            <a:r>
              <a:rPr lang="uk-UA" dirty="0" smtClean="0"/>
              <a:t> </a:t>
            </a:r>
            <a:r>
              <a:rPr lang="vi-VN" dirty="0" smtClean="0"/>
              <a:t>(1946, 1952) та УРСР ім. Т. Г. Шевченка (1971)</a:t>
            </a:r>
            <a:endParaRPr lang="vi-VN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500042"/>
            <a:ext cx="5072098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Admin\Рабочий стол\Новая папка (2)\1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531"/>
            <a:ext cx="9144000" cy="6871063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143372" y="0"/>
            <a:ext cx="15472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/>
              <a:t>1920-ті роки</a:t>
            </a:r>
            <a:endParaRPr lang="uk-UA" sz="2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57290" y="857232"/>
            <a:ext cx="74295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US" dirty="0" smtClean="0"/>
              <a:t>   </a:t>
            </a:r>
            <a:r>
              <a:rPr lang="ru-RU" dirty="0" smtClean="0"/>
              <a:t>З </a:t>
            </a:r>
            <a:r>
              <a:rPr lang="ru-RU" dirty="0" smtClean="0"/>
              <a:t>1920 року Б. </a:t>
            </a:r>
            <a:r>
              <a:rPr lang="ru-RU" dirty="0" err="1" smtClean="0"/>
              <a:t>Лятошинський</a:t>
            </a:r>
            <a:r>
              <a:rPr lang="ru-RU" dirty="0" smtClean="0"/>
              <a:t> </a:t>
            </a:r>
            <a:r>
              <a:rPr lang="ru-RU" dirty="0" err="1" smtClean="0"/>
              <a:t>викладає</a:t>
            </a:r>
            <a:r>
              <a:rPr lang="ru-RU" dirty="0" smtClean="0"/>
              <a:t> </a:t>
            </a:r>
            <a:r>
              <a:rPr lang="ru-RU" dirty="0" err="1" smtClean="0"/>
              <a:t>музично-теоретичні</a:t>
            </a:r>
            <a:r>
              <a:rPr lang="ru-RU" dirty="0" smtClean="0"/>
              <a:t> </a:t>
            </a:r>
            <a:r>
              <a:rPr lang="ru-RU" dirty="0" err="1" smtClean="0"/>
              <a:t>дисципліни</a:t>
            </a:r>
            <a:r>
              <a:rPr lang="ru-RU" dirty="0" smtClean="0"/>
              <a:t> на </a:t>
            </a:r>
            <a:r>
              <a:rPr lang="ru-RU" dirty="0" err="1" smtClean="0"/>
              <a:t>виконавських</a:t>
            </a:r>
            <a:r>
              <a:rPr lang="ru-RU" dirty="0" smtClean="0"/>
              <a:t> факультетах </a:t>
            </a:r>
            <a:r>
              <a:rPr lang="ru-RU" dirty="0" err="1" smtClean="0"/>
              <a:t>Київської</a:t>
            </a:r>
            <a:r>
              <a:rPr lang="ru-RU" dirty="0" smtClean="0"/>
              <a:t> </a:t>
            </a:r>
            <a:r>
              <a:rPr lang="ru-RU" dirty="0" err="1" smtClean="0"/>
              <a:t>консерваторії</a:t>
            </a:r>
            <a:r>
              <a:rPr lang="ru-RU" dirty="0" smtClean="0"/>
              <a:t>, а </a:t>
            </a:r>
            <a:r>
              <a:rPr lang="ru-RU" dirty="0" err="1" smtClean="0"/>
              <a:t>з</a:t>
            </a:r>
            <a:r>
              <a:rPr lang="ru-RU" dirty="0" smtClean="0"/>
              <a:t> 1922 року — </a:t>
            </a:r>
            <a:r>
              <a:rPr lang="ru-RU" dirty="0" err="1" smtClean="0"/>
              <a:t>веде</a:t>
            </a:r>
            <a:r>
              <a:rPr lang="ru-RU" dirty="0" smtClean="0"/>
              <a:t> </a:t>
            </a:r>
            <a:r>
              <a:rPr lang="ru-RU" dirty="0" err="1" smtClean="0"/>
              <a:t>клас</a:t>
            </a:r>
            <a:r>
              <a:rPr lang="ru-RU" dirty="0" smtClean="0"/>
              <a:t> </a:t>
            </a:r>
            <a:r>
              <a:rPr lang="ru-RU" dirty="0" err="1" smtClean="0"/>
              <a:t>композиції</a:t>
            </a:r>
            <a:r>
              <a:rPr lang="ru-RU" dirty="0" smtClean="0"/>
              <a:t>. </a:t>
            </a:r>
          </a:p>
          <a:p>
            <a:pPr algn="just">
              <a:buNone/>
            </a:pPr>
            <a:r>
              <a:rPr lang="ru-RU" dirty="0" smtClean="0"/>
              <a:t> </a:t>
            </a:r>
            <a:r>
              <a:rPr lang="en-US" dirty="0" smtClean="0"/>
              <a:t>   </a:t>
            </a:r>
            <a:r>
              <a:rPr lang="ru-RU" dirty="0" smtClean="0"/>
              <a:t>20-ті </a:t>
            </a:r>
            <a:r>
              <a:rPr lang="ru-RU" dirty="0" smtClean="0"/>
              <a:t>роки стали для </a:t>
            </a:r>
            <a:r>
              <a:rPr lang="ru-RU" dirty="0" err="1" smtClean="0"/>
              <a:t>Лятошинського</a:t>
            </a:r>
            <a:r>
              <a:rPr lang="ru-RU" dirty="0" smtClean="0"/>
              <a:t> </a:t>
            </a:r>
            <a:r>
              <a:rPr lang="ru-RU" dirty="0" err="1" smtClean="0"/>
              <a:t>періодом</a:t>
            </a:r>
            <a:r>
              <a:rPr lang="ru-RU" dirty="0" smtClean="0"/>
              <a:t> </a:t>
            </a:r>
            <a:r>
              <a:rPr lang="ru-RU" dirty="0" err="1" smtClean="0"/>
              <a:t>творчої</a:t>
            </a:r>
            <a:r>
              <a:rPr lang="ru-RU" dirty="0" smtClean="0"/>
              <a:t> </a:t>
            </a:r>
            <a:r>
              <a:rPr lang="ru-RU" dirty="0" err="1" smtClean="0"/>
              <a:t>зрілості</a:t>
            </a:r>
            <a:r>
              <a:rPr lang="ru-RU" dirty="0" smtClean="0"/>
              <a:t>. </a:t>
            </a:r>
            <a:r>
              <a:rPr lang="ru-RU" dirty="0" smtClean="0"/>
              <a:t>У </a:t>
            </a:r>
            <a:r>
              <a:rPr lang="ru-RU" dirty="0" smtClean="0"/>
              <a:t>20-х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глибоко</a:t>
            </a:r>
            <a:r>
              <a:rPr lang="ru-RU" dirty="0" smtClean="0"/>
              <a:t> </a:t>
            </a:r>
            <a:r>
              <a:rPr lang="ru-RU" dirty="0" err="1" smtClean="0"/>
              <a:t>цікавився</a:t>
            </a:r>
            <a:r>
              <a:rPr lang="ru-RU" dirty="0" smtClean="0"/>
              <a:t> новою </a:t>
            </a:r>
            <a:r>
              <a:rPr lang="ru-RU" dirty="0" err="1" smtClean="0"/>
              <a:t>музикою</a:t>
            </a:r>
            <a:r>
              <a:rPr lang="ru-RU" dirty="0" smtClean="0"/>
              <a:t>, </a:t>
            </a:r>
            <a:r>
              <a:rPr lang="ru-RU" dirty="0" err="1" smtClean="0"/>
              <a:t>стежачи</a:t>
            </a:r>
            <a:r>
              <a:rPr lang="ru-RU" dirty="0" smtClean="0"/>
              <a:t> за </a:t>
            </a:r>
            <a:r>
              <a:rPr lang="ru-RU" dirty="0" err="1" smtClean="0"/>
              <a:t>здобутками</a:t>
            </a:r>
            <a:r>
              <a:rPr lang="ru-RU" dirty="0" smtClean="0"/>
              <a:t> як </a:t>
            </a:r>
            <a:r>
              <a:rPr lang="ru-RU" dirty="0" err="1" smtClean="0"/>
              <a:t>російських</a:t>
            </a:r>
            <a:r>
              <a:rPr lang="ru-RU" dirty="0" smtClean="0"/>
              <a:t> </a:t>
            </a:r>
            <a:r>
              <a:rPr lang="ru-RU" dirty="0" err="1" smtClean="0"/>
              <a:t>композиторів</a:t>
            </a:r>
            <a:r>
              <a:rPr lang="ru-RU" dirty="0" smtClean="0"/>
              <a:t>, </a:t>
            </a:r>
            <a:r>
              <a:rPr lang="ru-RU" dirty="0" smtClean="0"/>
              <a:t>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західних</a:t>
            </a:r>
            <a:r>
              <a:rPr lang="ru-RU" dirty="0" smtClean="0"/>
              <a:t>. </a:t>
            </a:r>
            <a:r>
              <a:rPr lang="ru-RU" dirty="0" smtClean="0"/>
              <a:t>З 1922 по 1925 роки Борис </a:t>
            </a:r>
            <a:r>
              <a:rPr lang="ru-RU" dirty="0" err="1" smtClean="0"/>
              <a:t>Лятошинський</a:t>
            </a:r>
            <a:r>
              <a:rPr lang="ru-RU" dirty="0" smtClean="0"/>
              <a:t> </a:t>
            </a:r>
            <a:r>
              <a:rPr lang="ru-RU" dirty="0" err="1" smtClean="0"/>
              <a:t>очолював</a:t>
            </a:r>
            <a:r>
              <a:rPr lang="ru-RU" dirty="0" smtClean="0"/>
              <a:t> </a:t>
            </a:r>
            <a:r>
              <a:rPr lang="ru-RU" dirty="0" err="1" smtClean="0"/>
              <a:t>Асоціацію</a:t>
            </a:r>
            <a:r>
              <a:rPr lang="ru-RU" dirty="0" smtClean="0"/>
              <a:t> </a:t>
            </a:r>
            <a:r>
              <a:rPr lang="ru-RU" dirty="0" err="1" smtClean="0"/>
              <a:t>сучасної</a:t>
            </a:r>
            <a:r>
              <a:rPr lang="ru-RU" dirty="0" smtClean="0"/>
              <a:t> </a:t>
            </a:r>
            <a:r>
              <a:rPr lang="ru-RU" dirty="0" err="1" smtClean="0"/>
              <a:t>музики</a:t>
            </a:r>
            <a:r>
              <a:rPr lang="ru-RU" dirty="0" smtClean="0"/>
              <a:t> при </a:t>
            </a:r>
            <a:r>
              <a:rPr lang="ru-RU" dirty="0" err="1" smtClean="0"/>
              <a:t>Музичному</a:t>
            </a:r>
            <a:r>
              <a:rPr lang="ru-RU" dirty="0" smtClean="0"/>
              <a:t> </a:t>
            </a:r>
            <a:r>
              <a:rPr lang="ru-RU" dirty="0" err="1" smtClean="0"/>
              <a:t>товаристві</a:t>
            </a:r>
            <a:r>
              <a:rPr lang="ru-RU" dirty="0" smtClean="0"/>
              <a:t> </a:t>
            </a:r>
            <a:r>
              <a:rPr lang="ru-RU" dirty="0" err="1" smtClean="0"/>
              <a:t>імені</a:t>
            </a:r>
            <a:r>
              <a:rPr lang="ru-RU" dirty="0" smtClean="0"/>
              <a:t> М. Д. Леонтовича. </a:t>
            </a:r>
            <a:r>
              <a:rPr lang="ru-RU" dirty="0" smtClean="0"/>
              <a:t>У </a:t>
            </a:r>
            <a:r>
              <a:rPr lang="ru-RU" dirty="0" smtClean="0"/>
              <a:t>той </a:t>
            </a:r>
            <a:r>
              <a:rPr lang="ru-RU" dirty="0" err="1" smtClean="0"/>
              <a:t>період</a:t>
            </a:r>
            <a:r>
              <a:rPr lang="ru-RU" dirty="0" smtClean="0"/>
              <a:t> композитор </a:t>
            </a:r>
            <a:r>
              <a:rPr lang="ru-RU" dirty="0" err="1" smtClean="0"/>
              <a:t>звертався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до </a:t>
            </a:r>
            <a:r>
              <a:rPr lang="ru-RU" dirty="0" err="1" smtClean="0"/>
              <a:t>камерних</a:t>
            </a:r>
            <a:r>
              <a:rPr lang="ru-RU" dirty="0" smtClean="0"/>
              <a:t> </a:t>
            </a:r>
            <a:r>
              <a:rPr lang="ru-RU" dirty="0" err="1" smtClean="0"/>
              <a:t>жанрів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написав </a:t>
            </a:r>
            <a:r>
              <a:rPr lang="ru-RU" dirty="0" err="1" smtClean="0"/>
              <a:t>струнний</a:t>
            </a:r>
            <a:r>
              <a:rPr lang="ru-RU" dirty="0" smtClean="0"/>
              <a:t> квартет № 2, </a:t>
            </a:r>
            <a:r>
              <a:rPr lang="ru-RU" dirty="0" err="1" smtClean="0"/>
              <a:t>Тріо</a:t>
            </a:r>
            <a:r>
              <a:rPr lang="ru-RU" dirty="0" smtClean="0"/>
              <a:t> для </a:t>
            </a:r>
            <a:r>
              <a:rPr lang="ru-RU" dirty="0" err="1" smtClean="0"/>
              <a:t>фортепіано</a:t>
            </a:r>
            <a:r>
              <a:rPr lang="ru-RU" dirty="0" smtClean="0"/>
              <a:t>, скрипки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віолончелі</a:t>
            </a:r>
            <a:r>
              <a:rPr lang="ru-RU" dirty="0" smtClean="0"/>
              <a:t>,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сонати</a:t>
            </a:r>
            <a:r>
              <a:rPr lang="ru-RU" dirty="0" smtClean="0"/>
              <a:t> для </a:t>
            </a:r>
            <a:r>
              <a:rPr lang="ru-RU" dirty="0" err="1" smtClean="0"/>
              <a:t>фортепіано</a:t>
            </a:r>
            <a:r>
              <a:rPr lang="ru-RU" dirty="0" smtClean="0"/>
              <a:t>, цикл </a:t>
            </a:r>
            <a:r>
              <a:rPr lang="ru-RU" dirty="0" err="1" smtClean="0"/>
              <a:t>фортепіанних</a:t>
            </a:r>
            <a:r>
              <a:rPr lang="ru-RU" dirty="0" smtClean="0"/>
              <a:t> </a:t>
            </a:r>
            <a:r>
              <a:rPr lang="ru-RU" dirty="0" err="1" smtClean="0"/>
              <a:t>п'єс</a:t>
            </a:r>
            <a:r>
              <a:rPr lang="ru-RU" dirty="0" smtClean="0"/>
              <a:t> «</a:t>
            </a:r>
            <a:r>
              <a:rPr lang="ru-RU" dirty="0" err="1" smtClean="0"/>
              <a:t>Відображення</a:t>
            </a:r>
            <a:r>
              <a:rPr lang="ru-RU" dirty="0" smtClean="0"/>
              <a:t>» </a:t>
            </a:r>
            <a:r>
              <a:rPr lang="ru-RU" dirty="0" err="1" smtClean="0"/>
              <a:t>і</a:t>
            </a:r>
            <a:r>
              <a:rPr lang="ru-RU" dirty="0" smtClean="0"/>
              <a:t> низку </a:t>
            </a:r>
            <a:r>
              <a:rPr lang="ru-RU" dirty="0" err="1" smtClean="0"/>
              <a:t>романсів</a:t>
            </a:r>
            <a:r>
              <a:rPr lang="ru-RU" dirty="0" smtClean="0"/>
              <a:t> на </a:t>
            </a:r>
            <a:r>
              <a:rPr lang="ru-RU" dirty="0" err="1" smtClean="0"/>
              <a:t>вірші</a:t>
            </a:r>
            <a:r>
              <a:rPr lang="ru-RU" dirty="0" smtClean="0"/>
              <a:t> Г. Гейне, К. Бальмонта, П. </a:t>
            </a:r>
            <a:r>
              <a:rPr lang="ru-RU" dirty="0" err="1" smtClean="0"/>
              <a:t>Шеллі</a:t>
            </a:r>
            <a:r>
              <a:rPr lang="ru-RU" dirty="0" smtClean="0"/>
              <a:t>, І. </a:t>
            </a:r>
            <a:r>
              <a:rPr lang="ru-RU" dirty="0" err="1" smtClean="0"/>
              <a:t>Буніна</a:t>
            </a:r>
            <a:r>
              <a:rPr lang="ru-RU" dirty="0" smtClean="0"/>
              <a:t>, М. </a:t>
            </a:r>
            <a:r>
              <a:rPr lang="ru-RU" dirty="0" err="1" smtClean="0"/>
              <a:t>Метерлінка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 </a:t>
            </a:r>
          </a:p>
          <a:p>
            <a:pPr algn="just">
              <a:buNone/>
            </a:pPr>
            <a:r>
              <a:rPr lang="en-US" dirty="0" smtClean="0"/>
              <a:t>    </a:t>
            </a:r>
            <a:r>
              <a:rPr lang="ru-RU" dirty="0" smtClean="0"/>
              <a:t>Друга </a:t>
            </a:r>
            <a:r>
              <a:rPr lang="ru-RU" dirty="0" smtClean="0"/>
              <a:t>половина 20-х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не </a:t>
            </a:r>
            <a:r>
              <a:rPr lang="ru-RU" dirty="0" err="1" smtClean="0"/>
              <a:t>менш</a:t>
            </a:r>
            <a:r>
              <a:rPr lang="ru-RU" dirty="0" smtClean="0"/>
              <a:t> </a:t>
            </a:r>
            <a:r>
              <a:rPr lang="ru-RU" dirty="0" err="1" smtClean="0"/>
              <a:t>інтенсивною</a:t>
            </a:r>
            <a:r>
              <a:rPr lang="en-US" dirty="0" smtClean="0"/>
              <a:t>. </a:t>
            </a:r>
            <a:r>
              <a:rPr lang="ru-RU" dirty="0" smtClean="0"/>
              <a:t>Композитор </a:t>
            </a:r>
            <a:r>
              <a:rPr lang="ru-RU" dirty="0" smtClean="0"/>
              <a:t>написав </a:t>
            </a:r>
            <a:r>
              <a:rPr lang="ru-RU" dirty="0" err="1" smtClean="0"/>
              <a:t>Струнний</a:t>
            </a:r>
            <a:r>
              <a:rPr lang="ru-RU" dirty="0" smtClean="0"/>
              <a:t> квартет, № 3, Сонату для скрипки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фортепіано</a:t>
            </a:r>
            <a:r>
              <a:rPr lang="ru-RU" dirty="0" smtClean="0"/>
              <a:t>, </a:t>
            </a:r>
            <a:r>
              <a:rPr lang="ru-RU" dirty="0" err="1" smtClean="0"/>
              <a:t>Баладу</a:t>
            </a:r>
            <a:r>
              <a:rPr lang="ru-RU" dirty="0" smtClean="0"/>
              <a:t> для </a:t>
            </a:r>
            <a:r>
              <a:rPr lang="ru-RU" dirty="0" err="1" smtClean="0"/>
              <a:t>фортепіано</a:t>
            </a:r>
            <a:r>
              <a:rPr lang="ru-RU" dirty="0" smtClean="0"/>
              <a:t>; </a:t>
            </a:r>
            <a:r>
              <a:rPr lang="ru-RU" dirty="0" smtClean="0"/>
              <a:t>(«</a:t>
            </a:r>
            <a:r>
              <a:rPr lang="ru-RU" dirty="0" smtClean="0"/>
              <a:t>Увертюра на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українські</a:t>
            </a:r>
            <a:r>
              <a:rPr lang="ru-RU" dirty="0" smtClean="0"/>
              <a:t> </a:t>
            </a:r>
            <a:r>
              <a:rPr lang="ru-RU" dirty="0" err="1" smtClean="0"/>
              <a:t>народні</a:t>
            </a:r>
            <a:r>
              <a:rPr lang="ru-RU" dirty="0" smtClean="0"/>
              <a:t> теми», опера «</a:t>
            </a:r>
            <a:r>
              <a:rPr lang="ru-RU" dirty="0" err="1" smtClean="0"/>
              <a:t>Золотий</a:t>
            </a:r>
            <a:r>
              <a:rPr lang="ru-RU" dirty="0" smtClean="0"/>
              <a:t> обруч» за </a:t>
            </a:r>
            <a:r>
              <a:rPr lang="ru-RU" dirty="0" err="1" smtClean="0"/>
              <a:t>повістю</a:t>
            </a:r>
            <a:r>
              <a:rPr lang="ru-RU" dirty="0" smtClean="0"/>
              <a:t> І. Франка «Захар Беркут»). «Увертюра» для </a:t>
            </a:r>
            <a:r>
              <a:rPr lang="ru-RU" dirty="0" err="1" smtClean="0"/>
              <a:t>симфонічного</a:t>
            </a:r>
            <a:r>
              <a:rPr lang="ru-RU" dirty="0" smtClean="0"/>
              <a:t> оркестру </a:t>
            </a:r>
            <a:r>
              <a:rPr lang="ru-RU" dirty="0" err="1" smtClean="0"/>
              <a:t>відзначена</a:t>
            </a:r>
            <a:r>
              <a:rPr lang="ru-RU" dirty="0" smtClean="0"/>
              <a:t> </a:t>
            </a:r>
            <a:r>
              <a:rPr lang="ru-RU" dirty="0" err="1" smtClean="0"/>
              <a:t>першою</a:t>
            </a:r>
            <a:r>
              <a:rPr lang="ru-RU" dirty="0" smtClean="0"/>
              <a:t> </a:t>
            </a:r>
            <a:r>
              <a:rPr lang="ru-RU" dirty="0" err="1" smtClean="0"/>
              <a:t>премією</a:t>
            </a:r>
            <a:r>
              <a:rPr lang="ru-RU" dirty="0" smtClean="0"/>
              <a:t> на </a:t>
            </a:r>
            <a:r>
              <a:rPr lang="ru-RU" dirty="0" err="1" smtClean="0"/>
              <a:t>республіканському</a:t>
            </a:r>
            <a:r>
              <a:rPr lang="ru-RU" dirty="0" smtClean="0"/>
              <a:t> </a:t>
            </a:r>
            <a:r>
              <a:rPr lang="ru-RU" dirty="0" err="1" smtClean="0"/>
              <a:t>конкурсі</a:t>
            </a:r>
            <a:r>
              <a:rPr lang="ru-RU" dirty="0" smtClean="0"/>
              <a:t> разом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Симфонією</a:t>
            </a:r>
            <a:r>
              <a:rPr lang="ru-RU" dirty="0" smtClean="0"/>
              <a:t> № 2 Л. </a:t>
            </a:r>
            <a:r>
              <a:rPr lang="ru-RU" dirty="0" err="1" smtClean="0"/>
              <a:t>Ревуцького</a:t>
            </a:r>
            <a:r>
              <a:rPr lang="ru-RU" dirty="0" smtClean="0"/>
              <a:t>.</a:t>
            </a:r>
            <a:endParaRPr lang="uk-UA" dirty="0"/>
          </a:p>
        </p:txBody>
      </p:sp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Admin\Рабочий стол\Новая папка (2)\1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531"/>
            <a:ext cx="9144000" cy="6871063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143372" y="0"/>
            <a:ext cx="15472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/>
              <a:t>1930-ті роки</a:t>
            </a:r>
            <a:endParaRPr lang="uk-UA" sz="2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43042" y="1000108"/>
            <a:ext cx="692948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US" dirty="0" smtClean="0"/>
              <a:t>   </a:t>
            </a:r>
            <a:r>
              <a:rPr lang="ru-RU" dirty="0" smtClean="0"/>
              <a:t>30-ті </a:t>
            </a:r>
            <a:r>
              <a:rPr lang="ru-RU" dirty="0" smtClean="0"/>
              <a:t>роки — </a:t>
            </a:r>
            <a:r>
              <a:rPr lang="ru-RU" dirty="0" err="1" smtClean="0"/>
              <a:t>важливий</a:t>
            </a:r>
            <a:r>
              <a:rPr lang="ru-RU" dirty="0" smtClean="0"/>
              <a:t> </a:t>
            </a:r>
            <a:r>
              <a:rPr lang="ru-RU" dirty="0" err="1" smtClean="0"/>
              <a:t>етап</a:t>
            </a:r>
            <a:r>
              <a:rPr lang="ru-RU" dirty="0" smtClean="0"/>
              <a:t> у </a:t>
            </a:r>
            <a:r>
              <a:rPr lang="ru-RU" dirty="0" err="1" smtClean="0"/>
              <a:t>творчій</a:t>
            </a:r>
            <a:r>
              <a:rPr lang="ru-RU" dirty="0" smtClean="0"/>
              <a:t> </a:t>
            </a:r>
            <a:r>
              <a:rPr lang="ru-RU" dirty="0" err="1" smtClean="0"/>
              <a:t>біографії</a:t>
            </a:r>
            <a:r>
              <a:rPr lang="ru-RU" dirty="0" smtClean="0"/>
              <a:t> </a:t>
            </a:r>
            <a:r>
              <a:rPr lang="ru-RU" dirty="0" err="1" smtClean="0"/>
              <a:t>Лятошинського</a:t>
            </a:r>
            <a:r>
              <a:rPr lang="ru-RU" dirty="0" smtClean="0"/>
              <a:t>. Композитор </a:t>
            </a:r>
            <a:r>
              <a:rPr lang="ru-RU" dirty="0" err="1" smtClean="0"/>
              <a:t>знову</a:t>
            </a:r>
            <a:r>
              <a:rPr lang="ru-RU" dirty="0" smtClean="0"/>
              <a:t> </a:t>
            </a:r>
            <a:r>
              <a:rPr lang="ru-RU" dirty="0" err="1" smtClean="0"/>
              <a:t>звернувся</a:t>
            </a:r>
            <a:r>
              <a:rPr lang="ru-RU" dirty="0" smtClean="0"/>
              <a:t> до великих </a:t>
            </a:r>
            <a:r>
              <a:rPr lang="ru-RU" dirty="0" err="1" smtClean="0"/>
              <a:t>оркестрових</a:t>
            </a:r>
            <a:r>
              <a:rPr lang="ru-RU" dirty="0" smtClean="0"/>
              <a:t> форм, створив </a:t>
            </a:r>
            <a:r>
              <a:rPr lang="ru-RU" dirty="0" err="1" smtClean="0"/>
              <a:t>сюїту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музики</a:t>
            </a:r>
            <a:r>
              <a:rPr lang="ru-RU" dirty="0" smtClean="0"/>
              <a:t> до </a:t>
            </a:r>
            <a:r>
              <a:rPr lang="ru-RU" dirty="0" err="1" smtClean="0"/>
              <a:t>кінофільмів</a:t>
            </a:r>
            <a:r>
              <a:rPr lang="ru-RU" dirty="0" smtClean="0"/>
              <a:t> (1931—1932) та </a:t>
            </a:r>
            <a:r>
              <a:rPr lang="ru-RU" dirty="0" err="1" smtClean="0"/>
              <a:t>Симфонію</a:t>
            </a:r>
            <a:r>
              <a:rPr lang="ru-RU" dirty="0" smtClean="0"/>
              <a:t> № 2 (1936).</a:t>
            </a:r>
          </a:p>
          <a:p>
            <a:pPr algn="just">
              <a:buNone/>
            </a:pPr>
            <a:r>
              <a:rPr lang="en-US" dirty="0" smtClean="0"/>
              <a:t>   </a:t>
            </a:r>
            <a:r>
              <a:rPr lang="ru-RU" dirty="0" smtClean="0"/>
              <a:t>У </a:t>
            </a:r>
            <a:r>
              <a:rPr lang="ru-RU" dirty="0" err="1" smtClean="0"/>
              <a:t>цей</a:t>
            </a:r>
            <a:r>
              <a:rPr lang="ru-RU" dirty="0" smtClean="0"/>
              <a:t> час композитор писав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романси</a:t>
            </a:r>
            <a:r>
              <a:rPr lang="ru-RU" dirty="0" smtClean="0"/>
              <a:t> на </a:t>
            </a:r>
            <a:r>
              <a:rPr lang="ru-RU" dirty="0" err="1" smtClean="0"/>
              <a:t>вірші</a:t>
            </a:r>
            <a:r>
              <a:rPr lang="ru-RU" dirty="0" smtClean="0"/>
              <a:t> О. </a:t>
            </a:r>
            <a:r>
              <a:rPr lang="ru-RU" dirty="0" err="1" smtClean="0"/>
              <a:t>Пушкіна</a:t>
            </a:r>
            <a:r>
              <a:rPr lang="ru-RU" dirty="0" smtClean="0"/>
              <a:t>, І. Франка, Л. </a:t>
            </a:r>
            <a:r>
              <a:rPr lang="ru-RU" dirty="0" err="1" smtClean="0"/>
              <a:t>Первомайського</a:t>
            </a:r>
            <a:r>
              <a:rPr lang="ru-RU" dirty="0" smtClean="0"/>
              <a:t>, </a:t>
            </a:r>
            <a:r>
              <a:rPr lang="ru-RU" dirty="0" err="1" smtClean="0"/>
              <a:t>зробив</a:t>
            </a:r>
            <a:r>
              <a:rPr lang="ru-RU" dirty="0" smtClean="0"/>
              <a:t> десять </a:t>
            </a:r>
            <a:r>
              <a:rPr lang="ru-RU" dirty="0" err="1" smtClean="0"/>
              <a:t>обробок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народних</a:t>
            </a:r>
            <a:r>
              <a:rPr lang="ru-RU" dirty="0" smtClean="0"/>
              <a:t> </a:t>
            </a:r>
            <a:r>
              <a:rPr lang="ru-RU" dirty="0" err="1" smtClean="0"/>
              <a:t>пісень</a:t>
            </a:r>
            <a:r>
              <a:rPr lang="ru-RU" dirty="0" smtClean="0"/>
              <a:t> для голосу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фортепіано</a:t>
            </a:r>
            <a:r>
              <a:rPr lang="ru-RU" dirty="0" smtClean="0"/>
              <a:t>, створив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кантати</a:t>
            </a:r>
            <a:r>
              <a:rPr lang="ru-RU" dirty="0" smtClean="0"/>
              <a:t> («</a:t>
            </a:r>
            <a:r>
              <a:rPr lang="ru-RU" dirty="0" err="1" smtClean="0"/>
              <a:t>Урочиста</a:t>
            </a:r>
            <a:r>
              <a:rPr lang="ru-RU" dirty="0" smtClean="0"/>
              <a:t> кантата» </a:t>
            </a:r>
            <a:r>
              <a:rPr lang="ru-RU" dirty="0" err="1" smtClean="0"/>
              <a:t>і</a:t>
            </a:r>
            <a:r>
              <a:rPr lang="ru-RU" dirty="0" smtClean="0"/>
              <a:t> «</a:t>
            </a:r>
            <a:r>
              <a:rPr lang="ru-RU" dirty="0" err="1" smtClean="0"/>
              <a:t>Заповіт</a:t>
            </a:r>
            <a:r>
              <a:rPr lang="ru-RU" dirty="0" smtClean="0"/>
              <a:t>») </a:t>
            </a:r>
            <a:r>
              <a:rPr lang="ru-RU" dirty="0" err="1" smtClean="0"/>
              <a:t>і</a:t>
            </a:r>
            <a:r>
              <a:rPr lang="ru-RU" dirty="0" smtClean="0"/>
              <a:t> оперу «Щорс».</a:t>
            </a:r>
          </a:p>
          <a:p>
            <a:pPr algn="just">
              <a:buNone/>
            </a:pPr>
            <a:r>
              <a:rPr lang="en-US" dirty="0" smtClean="0"/>
              <a:t>    </a:t>
            </a:r>
            <a:r>
              <a:rPr lang="ru-RU" dirty="0" err="1" smtClean="0"/>
              <a:t>Поряд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написанням</a:t>
            </a:r>
            <a:r>
              <a:rPr lang="ru-RU" dirty="0" smtClean="0"/>
              <a:t> </a:t>
            </a:r>
            <a:r>
              <a:rPr lang="ru-RU" dirty="0" err="1" smtClean="0"/>
              <a:t>власних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 </a:t>
            </a:r>
            <a:r>
              <a:rPr lang="ru-RU" dirty="0" err="1" smtClean="0"/>
              <a:t>Лятошинський</a:t>
            </a:r>
            <a:r>
              <a:rPr lang="ru-RU" dirty="0" smtClean="0"/>
              <a:t> </a:t>
            </a:r>
            <a:r>
              <a:rPr lang="ru-RU" dirty="0" err="1" smtClean="0"/>
              <a:t>редагував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оркестрував</a:t>
            </a:r>
            <a:r>
              <a:rPr lang="ru-RU" dirty="0" smtClean="0"/>
              <a:t> оперу «</a:t>
            </a:r>
            <a:r>
              <a:rPr lang="ru-RU" dirty="0" err="1" smtClean="0"/>
              <a:t>Енеїда</a:t>
            </a:r>
            <a:r>
              <a:rPr lang="ru-RU" dirty="0" smtClean="0"/>
              <a:t>» М. Лисенка, </a:t>
            </a:r>
            <a:r>
              <a:rPr lang="ru-RU" dirty="0" err="1" smtClean="0"/>
              <a:t>оркестрував</a:t>
            </a:r>
            <a:r>
              <a:rPr lang="ru-RU" dirty="0" smtClean="0"/>
              <a:t> балет «</a:t>
            </a:r>
            <a:r>
              <a:rPr lang="ru-RU" dirty="0" err="1" smtClean="0"/>
              <a:t>Комедіанти</a:t>
            </a:r>
            <a:r>
              <a:rPr lang="ru-RU" dirty="0" smtClean="0"/>
              <a:t>» </a:t>
            </a:r>
            <a:r>
              <a:rPr lang="ru-RU" dirty="0" err="1" smtClean="0"/>
              <a:t>і</a:t>
            </a:r>
            <a:r>
              <a:rPr lang="ru-RU" dirty="0" smtClean="0"/>
              <a:t> оперу «Шах </a:t>
            </a:r>
            <a:r>
              <a:rPr lang="ru-RU" dirty="0" err="1" smtClean="0"/>
              <a:t>Сенем</a:t>
            </a:r>
            <a:r>
              <a:rPr lang="ru-RU" dirty="0" smtClean="0"/>
              <a:t>» </a:t>
            </a:r>
            <a:r>
              <a:rPr lang="ru-RU" dirty="0" err="1" smtClean="0"/>
              <a:t>Глієра</a:t>
            </a:r>
            <a:r>
              <a:rPr lang="ru-RU" dirty="0" smtClean="0"/>
              <a:t>, а у 1937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блискуче</a:t>
            </a:r>
            <a:r>
              <a:rPr lang="ru-RU" dirty="0" smtClean="0"/>
              <a:t> </a:t>
            </a:r>
            <a:r>
              <a:rPr lang="ru-RU" dirty="0" err="1" smtClean="0"/>
              <a:t>оркеструє</a:t>
            </a:r>
            <a:r>
              <a:rPr lang="ru-RU" dirty="0" smtClean="0"/>
              <a:t> оперу «Тарас </a:t>
            </a:r>
            <a:r>
              <a:rPr lang="ru-RU" dirty="0" err="1" smtClean="0"/>
              <a:t>Бульба</a:t>
            </a:r>
            <a:r>
              <a:rPr lang="ru-RU" dirty="0" smtClean="0"/>
              <a:t>» Лисенка. У 30-ті роки Борис </a:t>
            </a:r>
            <a:r>
              <a:rPr lang="ru-RU" dirty="0" err="1" smtClean="0"/>
              <a:t>Миколайович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пише</a:t>
            </a:r>
            <a:r>
              <a:rPr lang="ru-RU" dirty="0" smtClean="0"/>
              <a:t> </a:t>
            </a:r>
            <a:r>
              <a:rPr lang="ru-RU" dirty="0" err="1" smtClean="0"/>
              <a:t>музику</a:t>
            </a:r>
            <a:r>
              <a:rPr lang="ru-RU" dirty="0" smtClean="0"/>
              <a:t> для </a:t>
            </a:r>
            <a:r>
              <a:rPr lang="ru-RU" dirty="0" err="1" smtClean="0"/>
              <a:t>кінофільмів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en-US" dirty="0" smtClean="0"/>
              <a:t>     </a:t>
            </a:r>
            <a:r>
              <a:rPr lang="ru-RU" dirty="0" smtClean="0"/>
              <a:t>1935 </a:t>
            </a:r>
            <a:r>
              <a:rPr lang="ru-RU" dirty="0" smtClean="0"/>
              <a:t>року Борису </a:t>
            </a:r>
            <a:r>
              <a:rPr lang="ru-RU" dirty="0" err="1" smtClean="0"/>
              <a:t>Миколайовичу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присвоєно</a:t>
            </a:r>
            <a:r>
              <a:rPr lang="ru-RU" dirty="0" smtClean="0"/>
              <a:t> </a:t>
            </a:r>
            <a:r>
              <a:rPr lang="ru-RU" dirty="0" err="1" smtClean="0"/>
              <a:t>звання</a:t>
            </a:r>
            <a:r>
              <a:rPr lang="ru-RU" dirty="0" smtClean="0"/>
              <a:t> </a:t>
            </a:r>
            <a:r>
              <a:rPr lang="ru-RU" dirty="0" err="1" smtClean="0"/>
              <a:t>професора</a:t>
            </a:r>
            <a:r>
              <a:rPr lang="en-US" dirty="0" smtClean="0"/>
              <a:t>.</a:t>
            </a:r>
            <a:endParaRPr lang="ru-RU" dirty="0" smtClean="0"/>
          </a:p>
          <a:p>
            <a:pPr algn="just">
              <a:buNone/>
            </a:pPr>
            <a:r>
              <a:rPr lang="en-US" dirty="0" smtClean="0"/>
              <a:t>     </a:t>
            </a:r>
            <a:r>
              <a:rPr lang="ru-RU" dirty="0" smtClean="0"/>
              <a:t>У </a:t>
            </a:r>
            <a:r>
              <a:rPr lang="ru-RU" dirty="0" smtClean="0"/>
              <a:t>1939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Лятошинського</a:t>
            </a:r>
            <a:r>
              <a:rPr lang="ru-RU" dirty="0" smtClean="0"/>
              <a:t> </a:t>
            </a:r>
            <a:r>
              <a:rPr lang="ru-RU" dirty="0" err="1" smtClean="0"/>
              <a:t>обирають</a:t>
            </a:r>
            <a:r>
              <a:rPr lang="ru-RU" dirty="0" smtClean="0"/>
              <a:t> головою </a:t>
            </a:r>
            <a:r>
              <a:rPr lang="ru-RU" dirty="0" err="1" smtClean="0"/>
              <a:t>правління</a:t>
            </a:r>
            <a:r>
              <a:rPr lang="ru-RU" dirty="0" smtClean="0"/>
              <a:t> </a:t>
            </a:r>
            <a:r>
              <a:rPr lang="ru-RU" dirty="0" err="1" smtClean="0"/>
              <a:t>Спілки</a:t>
            </a:r>
            <a:r>
              <a:rPr lang="ru-RU" dirty="0" smtClean="0"/>
              <a:t> </a:t>
            </a:r>
            <a:r>
              <a:rPr lang="ru-RU" dirty="0" err="1" smtClean="0"/>
              <a:t>композиторів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 </a:t>
            </a:r>
            <a:r>
              <a:rPr lang="ru-RU" dirty="0" err="1" smtClean="0"/>
              <a:t>Цю</a:t>
            </a:r>
            <a:r>
              <a:rPr lang="ru-RU" dirty="0" smtClean="0"/>
              <a:t> посаду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обіймав</a:t>
            </a:r>
            <a:r>
              <a:rPr lang="ru-RU" dirty="0" smtClean="0"/>
              <a:t> до початку </a:t>
            </a:r>
            <a:r>
              <a:rPr lang="ru-RU" dirty="0" err="1" smtClean="0"/>
              <a:t>війни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\Рабочий стол\Новая папка (2)\1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3063"/>
            <a:ext cx="9144000" cy="6871063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214810" y="0"/>
            <a:ext cx="15744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/>
              <a:t>1940-ві роки</a:t>
            </a:r>
            <a:endParaRPr lang="uk-UA" sz="2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14810" y="357166"/>
            <a:ext cx="492919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US" dirty="0" smtClean="0"/>
              <a:t>  </a:t>
            </a:r>
            <a:r>
              <a:rPr lang="ru-RU" dirty="0" smtClean="0"/>
              <a:t>У </a:t>
            </a:r>
            <a:r>
              <a:rPr lang="ru-RU" dirty="0" err="1" smtClean="0"/>
              <a:t>квітні</a:t>
            </a:r>
            <a:r>
              <a:rPr lang="ru-RU" dirty="0" smtClean="0"/>
              <a:t> 1941 року в </a:t>
            </a:r>
            <a:r>
              <a:rPr lang="ru-RU" dirty="0" err="1" smtClean="0"/>
              <a:t>Київській</a:t>
            </a:r>
            <a:r>
              <a:rPr lang="ru-RU" dirty="0" smtClean="0"/>
              <a:t> </a:t>
            </a:r>
            <a:r>
              <a:rPr lang="ru-RU" dirty="0" err="1" smtClean="0"/>
              <a:t>філармонії</a:t>
            </a:r>
            <a:r>
              <a:rPr lang="ru-RU" dirty="0" smtClean="0"/>
              <a:t> </a:t>
            </a:r>
            <a:r>
              <a:rPr lang="ru-RU" dirty="0" err="1" smtClean="0"/>
              <a:t>відбувся</a:t>
            </a:r>
            <a:r>
              <a:rPr lang="ru-RU" dirty="0" smtClean="0"/>
              <a:t> великий </a:t>
            </a:r>
            <a:r>
              <a:rPr lang="ru-RU" dirty="0" err="1" smtClean="0"/>
              <a:t>авторський</a:t>
            </a:r>
            <a:r>
              <a:rPr lang="ru-RU" dirty="0" smtClean="0"/>
              <a:t> концерт </a:t>
            </a:r>
            <a:r>
              <a:rPr lang="ru-RU" dirty="0" err="1" smtClean="0"/>
              <a:t>Лятошинського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пройшов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великим </a:t>
            </a:r>
            <a:r>
              <a:rPr lang="ru-RU" dirty="0" err="1" smtClean="0"/>
              <a:t>успіхом</a:t>
            </a:r>
            <a:r>
              <a:rPr lang="ru-RU" dirty="0" smtClean="0"/>
              <a:t>. Автор сам </a:t>
            </a:r>
            <a:r>
              <a:rPr lang="ru-RU" dirty="0" err="1" smtClean="0"/>
              <a:t>продиригував</a:t>
            </a:r>
            <a:r>
              <a:rPr lang="ru-RU" dirty="0" smtClean="0"/>
              <a:t> свою </a:t>
            </a:r>
            <a:r>
              <a:rPr lang="ru-RU" dirty="0" err="1" smtClean="0"/>
              <a:t>Симфонію</a:t>
            </a:r>
            <a:r>
              <a:rPr lang="ru-RU" dirty="0" smtClean="0"/>
              <a:t> № 2, </a:t>
            </a:r>
            <a:r>
              <a:rPr lang="ru-RU" dirty="0" err="1" smtClean="0"/>
              <a:t>танці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опери «</a:t>
            </a:r>
            <a:r>
              <a:rPr lang="ru-RU" dirty="0" err="1" smtClean="0"/>
              <a:t>Золотий</a:t>
            </a:r>
            <a:r>
              <a:rPr lang="ru-RU" dirty="0" smtClean="0"/>
              <a:t> обруч»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сюїту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опери «Щорс» для хору </a:t>
            </a:r>
            <a:r>
              <a:rPr lang="ru-RU" dirty="0" err="1" smtClean="0"/>
              <a:t>й</a:t>
            </a:r>
            <a:r>
              <a:rPr lang="ru-RU" dirty="0" smtClean="0"/>
              <a:t> оркестру.</a:t>
            </a:r>
          </a:p>
          <a:p>
            <a:pPr algn="just">
              <a:buNone/>
            </a:pPr>
            <a:r>
              <a:rPr lang="en-US" dirty="0" smtClean="0"/>
              <a:t>   </a:t>
            </a:r>
            <a:r>
              <a:rPr lang="ru-RU" dirty="0" smtClean="0"/>
              <a:t>З </a:t>
            </a:r>
            <a:r>
              <a:rPr lang="ru-RU" dirty="0" smtClean="0"/>
              <a:t>початком </a:t>
            </a:r>
            <a:r>
              <a:rPr lang="ru-RU" dirty="0" err="1" smtClean="0"/>
              <a:t>війни</a:t>
            </a:r>
            <a:r>
              <a:rPr lang="ru-RU" dirty="0" smtClean="0"/>
              <a:t> </a:t>
            </a:r>
            <a:r>
              <a:rPr lang="ru-RU" dirty="0" err="1" smtClean="0"/>
              <a:t>Лятошинського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евакуйовано</a:t>
            </a:r>
            <a:r>
              <a:rPr lang="ru-RU" dirty="0" smtClean="0"/>
              <a:t> до Саратова, де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знаходилась</a:t>
            </a:r>
            <a:r>
              <a:rPr lang="ru-RU" dirty="0" smtClean="0"/>
              <a:t> </a:t>
            </a:r>
            <a:r>
              <a:rPr lang="ru-RU" dirty="0" err="1" smtClean="0"/>
              <a:t>Московська</a:t>
            </a:r>
            <a:r>
              <a:rPr lang="ru-RU" dirty="0" smtClean="0"/>
              <a:t> </a:t>
            </a:r>
            <a:r>
              <a:rPr lang="ru-RU" dirty="0" err="1" smtClean="0"/>
              <a:t>консерваторія</a:t>
            </a:r>
            <a:r>
              <a:rPr lang="ru-RU" dirty="0" smtClean="0"/>
              <a:t>, </a:t>
            </a:r>
            <a:r>
              <a:rPr lang="ru-RU" dirty="0" err="1" smtClean="0"/>
              <a:t>де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продовжив</a:t>
            </a:r>
            <a:r>
              <a:rPr lang="ru-RU" dirty="0" smtClean="0"/>
              <a:t> </a:t>
            </a:r>
            <a:r>
              <a:rPr lang="ru-RU" dirty="0" err="1" smtClean="0"/>
              <a:t>викладацьку</a:t>
            </a:r>
            <a:r>
              <a:rPr lang="ru-RU" dirty="0" smtClean="0"/>
              <a:t> роботу. </a:t>
            </a:r>
            <a:r>
              <a:rPr lang="ru-RU" dirty="0" err="1" smtClean="0"/>
              <a:t>Тоді</a:t>
            </a:r>
            <a:r>
              <a:rPr lang="ru-RU" dirty="0" smtClean="0"/>
              <a:t> ж у </a:t>
            </a:r>
            <a:r>
              <a:rPr lang="ru-RU" dirty="0" err="1" smtClean="0"/>
              <a:t>Саратові</a:t>
            </a:r>
            <a:r>
              <a:rPr lang="ru-RU" dirty="0" smtClean="0"/>
              <a:t> </a:t>
            </a:r>
            <a:r>
              <a:rPr lang="ru-RU" dirty="0" err="1" smtClean="0"/>
              <a:t>організувалася</a:t>
            </a:r>
            <a:r>
              <a:rPr lang="ru-RU" dirty="0" smtClean="0"/>
              <a:t> </a:t>
            </a:r>
            <a:r>
              <a:rPr lang="ru-RU" dirty="0" err="1" smtClean="0"/>
              <a:t>радіостанція</a:t>
            </a:r>
            <a:r>
              <a:rPr lang="ru-RU" dirty="0" smtClean="0"/>
              <a:t> «Тарас Шевченко», яка вела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передачі</a:t>
            </a:r>
            <a:r>
              <a:rPr lang="ru-RU" dirty="0" smtClean="0"/>
              <a:t> для </a:t>
            </a:r>
            <a:r>
              <a:rPr lang="ru-RU" dirty="0" err="1" smtClean="0"/>
              <a:t>партизанського</a:t>
            </a:r>
            <a:r>
              <a:rPr lang="ru-RU" dirty="0" smtClean="0"/>
              <a:t> </a:t>
            </a:r>
            <a:r>
              <a:rPr lang="ru-RU" dirty="0" err="1" smtClean="0"/>
              <a:t>підпілля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 В них </a:t>
            </a:r>
            <a:r>
              <a:rPr lang="ru-RU" dirty="0" err="1" smtClean="0"/>
              <a:t>постійно</a:t>
            </a:r>
            <a:r>
              <a:rPr lang="ru-RU" dirty="0" smtClean="0"/>
              <a:t> брав участь </a:t>
            </a:r>
            <a:r>
              <a:rPr lang="ru-RU" dirty="0" err="1" smtClean="0"/>
              <a:t>Лятошинський</a:t>
            </a:r>
            <a:r>
              <a:rPr lang="ru-RU" dirty="0" smtClean="0"/>
              <a:t> разом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своєю</a:t>
            </a:r>
            <a:r>
              <a:rPr lang="ru-RU" dirty="0" smtClean="0"/>
              <a:t> дружиною Маргаритою Царевич.</a:t>
            </a:r>
          </a:p>
          <a:p>
            <a:pPr algn="just">
              <a:buNone/>
            </a:pPr>
            <a:r>
              <a:rPr lang="en-US" dirty="0" smtClean="0"/>
              <a:t>   </a:t>
            </a:r>
            <a:r>
              <a:rPr lang="ru-RU" dirty="0" err="1" smtClean="0"/>
              <a:t>Центральним</a:t>
            </a:r>
            <a:r>
              <a:rPr lang="ru-RU" dirty="0" smtClean="0"/>
              <a:t> </a:t>
            </a:r>
            <a:r>
              <a:rPr lang="ru-RU" dirty="0" err="1" smtClean="0"/>
              <a:t>твором</a:t>
            </a:r>
            <a:r>
              <a:rPr lang="ru-RU" dirty="0" smtClean="0"/>
              <a:t> </a:t>
            </a:r>
            <a:r>
              <a:rPr lang="ru-RU" dirty="0" err="1" smtClean="0"/>
              <a:t>Лятошинського</a:t>
            </a:r>
            <a:r>
              <a:rPr lang="ru-RU" dirty="0" smtClean="0"/>
              <a:t>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половини</a:t>
            </a:r>
            <a:r>
              <a:rPr lang="ru-RU" dirty="0" smtClean="0"/>
              <a:t> 40-х </a:t>
            </a:r>
            <a:r>
              <a:rPr lang="ru-RU" dirty="0" err="1" smtClean="0"/>
              <a:t>роких</a:t>
            </a:r>
            <a:r>
              <a:rPr lang="ru-RU" dirty="0" smtClean="0"/>
              <a:t> став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квінтет</a:t>
            </a:r>
            <a:r>
              <a:rPr lang="ru-RU" dirty="0" smtClean="0"/>
              <a:t>. За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твір</a:t>
            </a:r>
            <a:r>
              <a:rPr lang="ru-RU" dirty="0" smtClean="0"/>
              <a:t> Б. </a:t>
            </a:r>
            <a:r>
              <a:rPr lang="ru-RU" dirty="0" err="1" smtClean="0"/>
              <a:t>Лятошинському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присуджено</a:t>
            </a:r>
            <a:r>
              <a:rPr lang="ru-RU" dirty="0" smtClean="0"/>
              <a:t> </a:t>
            </a:r>
            <a:r>
              <a:rPr lang="ru-RU" dirty="0" err="1" smtClean="0"/>
              <a:t>Державну</a:t>
            </a:r>
            <a:r>
              <a:rPr lang="ru-RU" dirty="0" smtClean="0"/>
              <a:t> </a:t>
            </a:r>
            <a:r>
              <a:rPr lang="ru-RU" dirty="0" err="1" smtClean="0"/>
              <a:t>премію</a:t>
            </a:r>
            <a:r>
              <a:rPr lang="ru-RU" dirty="0" smtClean="0"/>
              <a:t>. На початку 1945-го у </a:t>
            </a:r>
            <a:r>
              <a:rPr lang="ru-RU" dirty="0" err="1" smtClean="0"/>
              <a:t>зв'язку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50-річчям </a:t>
            </a:r>
            <a:r>
              <a:rPr lang="ru-RU" dirty="0" err="1" smtClean="0"/>
              <a:t>композиторові</a:t>
            </a:r>
            <a:r>
              <a:rPr lang="ru-RU" dirty="0" smtClean="0"/>
              <a:t> </a:t>
            </a:r>
            <a:r>
              <a:rPr lang="ru-RU" dirty="0" err="1" smtClean="0"/>
              <a:t>присвоїли</a:t>
            </a:r>
            <a:r>
              <a:rPr lang="ru-RU" dirty="0" smtClean="0"/>
              <a:t> </a:t>
            </a:r>
            <a:r>
              <a:rPr lang="ru-RU" dirty="0" err="1" smtClean="0"/>
              <a:t>звання</a:t>
            </a:r>
            <a:r>
              <a:rPr lang="ru-RU" dirty="0" smtClean="0"/>
              <a:t> </a:t>
            </a:r>
            <a:r>
              <a:rPr lang="ru-RU" dirty="0" err="1" smtClean="0"/>
              <a:t>заслуженого</a:t>
            </a:r>
            <a:r>
              <a:rPr lang="ru-RU" dirty="0" smtClean="0"/>
              <a:t> </a:t>
            </a:r>
            <a:r>
              <a:rPr lang="ru-RU" dirty="0" err="1" smtClean="0"/>
              <a:t>діяча</a:t>
            </a:r>
            <a:r>
              <a:rPr lang="ru-RU" dirty="0" smtClean="0"/>
              <a:t> </a:t>
            </a:r>
            <a:r>
              <a:rPr lang="ru-RU" dirty="0" err="1" smtClean="0"/>
              <a:t>мистецтв</a:t>
            </a:r>
            <a:r>
              <a:rPr lang="ru-RU" dirty="0" smtClean="0"/>
              <a:t> УРСР,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нагороджений</a:t>
            </a:r>
            <a:r>
              <a:rPr lang="ru-RU" dirty="0" smtClean="0"/>
              <a:t> </a:t>
            </a:r>
            <a:r>
              <a:rPr lang="ru-RU" dirty="0" err="1" smtClean="0"/>
              <a:t>медаллю</a:t>
            </a:r>
            <a:r>
              <a:rPr lang="ru-RU" dirty="0" smtClean="0"/>
              <a:t> «За </a:t>
            </a:r>
            <a:r>
              <a:rPr lang="ru-RU" dirty="0" err="1" smtClean="0"/>
              <a:t>доблесний</a:t>
            </a:r>
            <a:r>
              <a:rPr lang="ru-RU" dirty="0" smtClean="0"/>
              <a:t> труд у </a:t>
            </a:r>
            <a:r>
              <a:rPr lang="ru-RU" dirty="0" err="1" smtClean="0"/>
              <a:t>Великій</a:t>
            </a:r>
            <a:r>
              <a:rPr lang="ru-RU" dirty="0" smtClean="0"/>
              <a:t> </a:t>
            </a:r>
            <a:r>
              <a:rPr lang="ru-RU" dirty="0" err="1" smtClean="0"/>
              <a:t>Вітчизняній</a:t>
            </a:r>
            <a:r>
              <a:rPr lang="ru-RU" dirty="0" smtClean="0"/>
              <a:t> </a:t>
            </a:r>
            <a:r>
              <a:rPr lang="ru-RU" dirty="0" err="1" smtClean="0"/>
              <a:t>війні</a:t>
            </a:r>
            <a:r>
              <a:rPr lang="ru-RU" dirty="0" smtClean="0"/>
              <a:t> 1941—1945 </a:t>
            </a:r>
            <a:r>
              <a:rPr lang="ru-RU" dirty="0" err="1" smtClean="0"/>
              <a:t>рр</a:t>
            </a:r>
            <a:r>
              <a:rPr lang="ru-RU" dirty="0" smtClean="0"/>
              <a:t>.».</a:t>
            </a:r>
            <a:endParaRPr lang="ru-RU" dirty="0"/>
          </a:p>
        </p:txBody>
      </p:sp>
      <p:pic>
        <p:nvPicPr>
          <p:cNvPr id="7170" name="Picture 2" descr="C:\Documents and Settings\Admin\Рабочий стол\Новая папка (2)\9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1142984"/>
            <a:ext cx="3143272" cy="464347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\Рабочий стол\Новая папка (2)\1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929058" y="0"/>
            <a:ext cx="18053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err="1" smtClean="0"/>
              <a:t>Повоєнні</a:t>
            </a:r>
            <a:r>
              <a:rPr lang="ru-RU" sz="2000" b="1" dirty="0" smtClean="0"/>
              <a:t> роки</a:t>
            </a:r>
            <a:endParaRPr lang="uk-UA" sz="2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29058" y="428604"/>
            <a:ext cx="521494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US" dirty="0" smtClean="0"/>
              <a:t>   </a:t>
            </a:r>
            <a:r>
              <a:rPr lang="ru-RU" dirty="0" err="1" smtClean="0"/>
              <a:t>Влітку</a:t>
            </a:r>
            <a:r>
              <a:rPr lang="ru-RU" dirty="0" smtClean="0"/>
              <a:t> </a:t>
            </a:r>
            <a:r>
              <a:rPr lang="ru-RU" dirty="0" smtClean="0"/>
              <a:t>1944 року </a:t>
            </a:r>
            <a:r>
              <a:rPr lang="ru-RU" dirty="0" err="1" smtClean="0"/>
              <a:t>Лятошинський</a:t>
            </a:r>
            <a:r>
              <a:rPr lang="ru-RU" dirty="0" smtClean="0"/>
              <a:t> </a:t>
            </a:r>
            <a:r>
              <a:rPr lang="ru-RU" dirty="0" err="1" smtClean="0"/>
              <a:t>повернувся</a:t>
            </a:r>
            <a:r>
              <a:rPr lang="ru-RU" dirty="0" smtClean="0"/>
              <a:t> на </a:t>
            </a:r>
            <a:r>
              <a:rPr lang="ru-RU" dirty="0" err="1" smtClean="0"/>
              <a:t>Україну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відразу</a:t>
            </a:r>
            <a:r>
              <a:rPr lang="ru-RU" dirty="0" smtClean="0"/>
              <a:t> ж </a:t>
            </a:r>
            <a:r>
              <a:rPr lang="ru-RU" dirty="0" err="1" smtClean="0"/>
              <a:t>включився</a:t>
            </a:r>
            <a:r>
              <a:rPr lang="ru-RU" dirty="0" smtClean="0"/>
              <a:t> у </a:t>
            </a:r>
            <a:r>
              <a:rPr lang="ru-RU" dirty="0" err="1" smtClean="0"/>
              <a:t>музичне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Києва</a:t>
            </a:r>
            <a:r>
              <a:rPr lang="ru-RU" dirty="0" smtClean="0"/>
              <a:t>. З 1944 </a:t>
            </a:r>
            <a:r>
              <a:rPr lang="ru-RU" dirty="0" err="1" smtClean="0"/>
              <a:t>і</a:t>
            </a:r>
            <a:r>
              <a:rPr lang="ru-RU" dirty="0" smtClean="0"/>
              <a:t> до </a:t>
            </a:r>
            <a:r>
              <a:rPr lang="ru-RU" dirty="0" err="1" smtClean="0"/>
              <a:t>самої</a:t>
            </a:r>
            <a:r>
              <a:rPr lang="ru-RU" dirty="0" smtClean="0"/>
              <a:t> </a:t>
            </a:r>
            <a:r>
              <a:rPr lang="ru-RU" dirty="0" err="1" smtClean="0"/>
              <a:t>смерті</a:t>
            </a:r>
            <a:r>
              <a:rPr lang="ru-RU" dirty="0" smtClean="0"/>
              <a:t> (1968) </a:t>
            </a:r>
            <a:r>
              <a:rPr lang="ru-RU" dirty="0" err="1" smtClean="0"/>
              <a:t>він</a:t>
            </a:r>
            <a:r>
              <a:rPr lang="ru-RU" dirty="0" smtClean="0"/>
              <a:t> жив у </a:t>
            </a:r>
            <a:r>
              <a:rPr lang="ru-RU" dirty="0" err="1" smtClean="0"/>
              <a:t>будинку</a:t>
            </a:r>
            <a:r>
              <a:rPr lang="ru-RU" dirty="0" smtClean="0"/>
              <a:t> </a:t>
            </a:r>
            <a:r>
              <a:rPr lang="ru-RU" dirty="0" err="1" smtClean="0"/>
              <a:t>письменників</a:t>
            </a:r>
            <a:r>
              <a:rPr lang="ru-RU" dirty="0" smtClean="0"/>
              <a:t> </a:t>
            </a:r>
            <a:r>
              <a:rPr lang="ru-RU" dirty="0" err="1" smtClean="0"/>
              <a:t>Роліт</a:t>
            </a:r>
            <a:r>
              <a:rPr lang="ru-RU" dirty="0" smtClean="0"/>
              <a:t>, де </a:t>
            </a:r>
            <a:r>
              <a:rPr lang="ru-RU" dirty="0" err="1" smtClean="0"/>
              <a:t>встановлено</a:t>
            </a:r>
            <a:r>
              <a:rPr lang="ru-RU" dirty="0" smtClean="0"/>
              <a:t> </a:t>
            </a:r>
            <a:r>
              <a:rPr lang="ru-RU" dirty="0" err="1" smtClean="0"/>
              <a:t>меморіальну</a:t>
            </a:r>
            <a:r>
              <a:rPr lang="ru-RU" dirty="0" smtClean="0"/>
              <a:t> </a:t>
            </a:r>
            <a:r>
              <a:rPr lang="ru-RU" dirty="0" err="1" smtClean="0"/>
              <a:t>дошку</a:t>
            </a:r>
            <a:r>
              <a:rPr lang="ru-RU" dirty="0" smtClean="0"/>
              <a:t> </a:t>
            </a:r>
            <a:r>
              <a:rPr lang="ru-RU" dirty="0" err="1" smtClean="0"/>
              <a:t>композиторові</a:t>
            </a:r>
            <a:r>
              <a:rPr lang="ru-RU" dirty="0" smtClean="0"/>
              <a:t>. </a:t>
            </a:r>
            <a:r>
              <a:rPr lang="ru-RU" dirty="0" err="1" smtClean="0"/>
              <a:t>Лятошинського</a:t>
            </a:r>
            <a:r>
              <a:rPr lang="ru-RU" dirty="0" smtClean="0"/>
              <a:t> </a:t>
            </a:r>
            <a:r>
              <a:rPr lang="ru-RU" dirty="0" err="1" smtClean="0"/>
              <a:t>призначають</a:t>
            </a:r>
            <a:r>
              <a:rPr lang="ru-RU" dirty="0" smtClean="0"/>
              <a:t> </a:t>
            </a:r>
            <a:r>
              <a:rPr lang="ru-RU" dirty="0" err="1" smtClean="0"/>
              <a:t>художнім</a:t>
            </a:r>
            <a:r>
              <a:rPr lang="ru-RU" dirty="0" smtClean="0"/>
              <a:t> </a:t>
            </a:r>
            <a:r>
              <a:rPr lang="ru-RU" dirty="0" err="1" smtClean="0"/>
              <a:t>керівником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філармонії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працює</a:t>
            </a:r>
            <a:r>
              <a:rPr lang="ru-RU" dirty="0" smtClean="0"/>
              <a:t> </a:t>
            </a:r>
            <a:r>
              <a:rPr lang="ru-RU" dirty="0" err="1" smtClean="0"/>
              <a:t>музичним</a:t>
            </a:r>
            <a:r>
              <a:rPr lang="ru-RU" dirty="0" smtClean="0"/>
              <a:t> консультантом у </a:t>
            </a:r>
            <a:r>
              <a:rPr lang="ru-RU" dirty="0" err="1" smtClean="0"/>
              <a:t>Радіокомітеті</a:t>
            </a:r>
            <a:r>
              <a:rPr lang="ru-RU" dirty="0" smtClean="0"/>
              <a:t>, </a:t>
            </a:r>
            <a:r>
              <a:rPr lang="ru-RU" dirty="0" err="1" smtClean="0"/>
              <a:t>викладає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Київській</a:t>
            </a:r>
            <a:r>
              <a:rPr lang="ru-RU" dirty="0" smtClean="0"/>
              <a:t> </a:t>
            </a:r>
            <a:r>
              <a:rPr lang="ru-RU" dirty="0" err="1" smtClean="0"/>
              <a:t>консерваторії</a:t>
            </a:r>
            <a:r>
              <a:rPr lang="ru-RU" dirty="0" smtClean="0"/>
              <a:t>. </a:t>
            </a:r>
          </a:p>
          <a:p>
            <a:pPr algn="just">
              <a:buNone/>
            </a:pPr>
            <a:r>
              <a:rPr lang="en-US" dirty="0" smtClean="0"/>
              <a:t>    </a:t>
            </a:r>
            <a:r>
              <a:rPr lang="ru-RU" dirty="0" err="1" smtClean="0"/>
              <a:t>Кінець</a:t>
            </a:r>
            <a:r>
              <a:rPr lang="ru-RU" dirty="0" smtClean="0"/>
              <a:t> </a:t>
            </a:r>
            <a:r>
              <a:rPr lang="ru-RU" dirty="0" smtClean="0"/>
              <a:t>40-х — 50-ті роки стали </a:t>
            </a:r>
            <a:r>
              <a:rPr lang="ru-RU" dirty="0" err="1" smtClean="0"/>
              <a:t>наступним</a:t>
            </a:r>
            <a:r>
              <a:rPr lang="ru-RU" dirty="0" smtClean="0"/>
              <a:t> </a:t>
            </a:r>
            <a:r>
              <a:rPr lang="ru-RU" dirty="0" err="1" smtClean="0"/>
              <a:t>плідним</a:t>
            </a:r>
            <a:r>
              <a:rPr lang="ru-RU" dirty="0" smtClean="0"/>
              <a:t> </a:t>
            </a:r>
            <a:r>
              <a:rPr lang="ru-RU" dirty="0" err="1" smtClean="0"/>
              <a:t>етапом</a:t>
            </a:r>
            <a:r>
              <a:rPr lang="ru-RU" dirty="0" smtClean="0"/>
              <a:t> у </a:t>
            </a:r>
            <a:r>
              <a:rPr lang="ru-RU" dirty="0" err="1" smtClean="0"/>
              <a:t>мистецькій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Лятошинського</a:t>
            </a:r>
            <a:r>
              <a:rPr lang="ru-RU" dirty="0" smtClean="0"/>
              <a:t>. В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написав ряд </a:t>
            </a:r>
            <a:r>
              <a:rPr lang="ru-RU" dirty="0" err="1" smtClean="0"/>
              <a:t>хорових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оркестрових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, </a:t>
            </a:r>
            <a:r>
              <a:rPr lang="ru-RU" dirty="0" err="1" smtClean="0"/>
              <a:t>романсів</a:t>
            </a:r>
            <a:r>
              <a:rPr lang="ru-RU" dirty="0" smtClean="0"/>
              <a:t>, </a:t>
            </a:r>
            <a:r>
              <a:rPr lang="ru-RU" dirty="0" err="1" smtClean="0"/>
              <a:t>музику</a:t>
            </a:r>
            <a:r>
              <a:rPr lang="ru-RU" dirty="0" smtClean="0"/>
              <a:t> до </a:t>
            </a:r>
            <a:r>
              <a:rPr lang="ru-RU" dirty="0" err="1" smtClean="0"/>
              <a:t>кінофільмів</a:t>
            </a:r>
            <a:r>
              <a:rPr lang="ru-RU" dirty="0" smtClean="0"/>
              <a:t>.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найзначніших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 — </a:t>
            </a:r>
            <a:r>
              <a:rPr lang="ru-RU" dirty="0" err="1" smtClean="0"/>
              <a:t>Симфонія</a:t>
            </a:r>
            <a:r>
              <a:rPr lang="ru-RU" dirty="0" smtClean="0"/>
              <a:t> № 3, </a:t>
            </a:r>
            <a:r>
              <a:rPr lang="ru-RU" dirty="0" err="1" smtClean="0"/>
              <a:t>симфонічна</a:t>
            </a:r>
            <a:r>
              <a:rPr lang="ru-RU" dirty="0" smtClean="0"/>
              <a:t> </a:t>
            </a:r>
            <a:r>
              <a:rPr lang="ru-RU" dirty="0" err="1" smtClean="0"/>
              <a:t>балада</a:t>
            </a:r>
            <a:r>
              <a:rPr lang="ru-RU" dirty="0" smtClean="0"/>
              <a:t> «</a:t>
            </a:r>
            <a:r>
              <a:rPr lang="ru-RU" dirty="0" err="1" smtClean="0"/>
              <a:t>Гражина</a:t>
            </a:r>
            <a:r>
              <a:rPr lang="ru-RU" dirty="0" smtClean="0"/>
              <a:t>», «Поема </a:t>
            </a:r>
            <a:r>
              <a:rPr lang="ru-RU" dirty="0" err="1" smtClean="0"/>
              <a:t>возз'єднання</a:t>
            </a:r>
            <a:r>
              <a:rPr lang="ru-RU" dirty="0" smtClean="0"/>
              <a:t>», </a:t>
            </a:r>
            <a:r>
              <a:rPr lang="ru-RU" dirty="0" err="1" smtClean="0"/>
              <a:t>поема</a:t>
            </a:r>
            <a:r>
              <a:rPr lang="ru-RU" dirty="0" smtClean="0"/>
              <a:t> «На берегах </a:t>
            </a:r>
            <a:r>
              <a:rPr lang="ru-RU" dirty="0" err="1" smtClean="0"/>
              <a:t>Вісли</a:t>
            </a:r>
            <a:r>
              <a:rPr lang="ru-RU" dirty="0" smtClean="0"/>
              <a:t>», Концерт для </a:t>
            </a:r>
            <a:r>
              <a:rPr lang="ru-RU" dirty="0" err="1" smtClean="0"/>
              <a:t>фортепіано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оркестром. </a:t>
            </a:r>
            <a:r>
              <a:rPr lang="ru-RU" dirty="0" err="1" smtClean="0"/>
              <a:t>Ваговим</a:t>
            </a:r>
            <a:r>
              <a:rPr lang="ru-RU" dirty="0" smtClean="0"/>
              <a:t> вкладом в </a:t>
            </a:r>
            <a:r>
              <a:rPr lang="ru-RU" dirty="0" err="1" smtClean="0"/>
              <a:t>українську</a:t>
            </a:r>
            <a:r>
              <a:rPr lang="ru-RU" dirty="0" smtClean="0"/>
              <a:t> </a:t>
            </a:r>
            <a:r>
              <a:rPr lang="ru-RU" dirty="0" err="1" smtClean="0"/>
              <a:t>хорову</a:t>
            </a:r>
            <a:r>
              <a:rPr lang="ru-RU" dirty="0" smtClean="0"/>
              <a:t> </a:t>
            </a:r>
            <a:r>
              <a:rPr lang="ru-RU" dirty="0" err="1" smtClean="0"/>
              <a:t>творчість</a:t>
            </a:r>
            <a:r>
              <a:rPr lang="ru-RU" dirty="0" smtClean="0"/>
              <a:t> </a:t>
            </a:r>
            <a:r>
              <a:rPr lang="ru-RU" dirty="0" err="1" smtClean="0"/>
              <a:t>повоєнних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стали хори Б. </a:t>
            </a:r>
            <a:r>
              <a:rPr lang="ru-RU" dirty="0" err="1" smtClean="0"/>
              <a:t>Лятошинського</a:t>
            </a:r>
            <a:r>
              <a:rPr lang="ru-RU" dirty="0" smtClean="0"/>
              <a:t> на </a:t>
            </a:r>
            <a:r>
              <a:rPr lang="ru-RU" dirty="0" err="1" smtClean="0"/>
              <a:t>вірші</a:t>
            </a:r>
            <a:r>
              <a:rPr lang="ru-RU" dirty="0" smtClean="0"/>
              <a:t> Т. </a:t>
            </a:r>
            <a:r>
              <a:rPr lang="ru-RU" dirty="0" err="1" smtClean="0"/>
              <a:t>Шевченка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О. </a:t>
            </a:r>
            <a:r>
              <a:rPr lang="ru-RU" dirty="0" err="1" smtClean="0"/>
              <a:t>Пушкіна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en-US" dirty="0" smtClean="0"/>
              <a:t>   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останніх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 </a:t>
            </a:r>
            <a:r>
              <a:rPr lang="ru-RU" dirty="0" err="1" smtClean="0"/>
              <a:t>Б.Лятошинського</a:t>
            </a:r>
            <a:r>
              <a:rPr lang="ru-RU" dirty="0" smtClean="0"/>
              <a:t> — </a:t>
            </a:r>
            <a:r>
              <a:rPr lang="ru-RU" dirty="0" err="1" smtClean="0"/>
              <a:t>симфонії</a:t>
            </a:r>
            <a:r>
              <a:rPr lang="ru-RU" dirty="0" smtClean="0"/>
              <a:t> № 4 </a:t>
            </a:r>
            <a:r>
              <a:rPr lang="ru-RU" dirty="0" err="1" smtClean="0"/>
              <a:t>і</a:t>
            </a:r>
            <a:r>
              <a:rPr lang="ru-RU" dirty="0" smtClean="0"/>
              <a:t> № 5, «</a:t>
            </a:r>
            <a:r>
              <a:rPr lang="ru-RU" dirty="0" err="1" smtClean="0"/>
              <a:t>Слов'янська</a:t>
            </a:r>
            <a:r>
              <a:rPr lang="ru-RU" dirty="0" smtClean="0"/>
              <a:t> </a:t>
            </a:r>
            <a:r>
              <a:rPr lang="ru-RU" dirty="0" err="1" smtClean="0"/>
              <a:t>сюїта</a:t>
            </a:r>
            <a:r>
              <a:rPr lang="ru-RU" dirty="0" smtClean="0"/>
              <a:t>» та «</a:t>
            </a:r>
            <a:r>
              <a:rPr lang="ru-RU" dirty="0" err="1" smtClean="0"/>
              <a:t>Лірична</a:t>
            </a:r>
            <a:r>
              <a:rPr lang="ru-RU" dirty="0" smtClean="0"/>
              <a:t> поема».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1000108"/>
            <a:ext cx="2857520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929</Words>
  <Application>Microsoft Office PowerPoint</Application>
  <PresentationFormat>Экран (4:3)</PresentationFormat>
  <Paragraphs>37</Paragraphs>
  <Slides>13</Slides>
  <Notes>1</Notes>
  <HiddenSlides>0</HiddenSlides>
  <MMClips>5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30</cp:revision>
  <dcterms:created xsi:type="dcterms:W3CDTF">2014-11-06T15:42:53Z</dcterms:created>
  <dcterms:modified xsi:type="dcterms:W3CDTF">2014-11-06T20:51:37Z</dcterms:modified>
</cp:coreProperties>
</file>