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78" y="-7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39E992-EBD8-4E6A-BBD4-165BA58A54FD}" type="datetimeFigureOut">
              <a:rPr lang="ru-RU" smtClean="0"/>
              <a:t>11.05.2013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5FE2E3-6115-4DB9-9AF5-EED94290F6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343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FE2E3-6115-4DB9-9AF5-EED94290F61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115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11.05.2013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11.05.2013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11.05.2013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242048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sz="5400" dirty="0" err="1" smtClean="0"/>
              <a:t>Канзаші</a:t>
            </a:r>
            <a:endParaRPr lang="ru-RU" sz="5400" dirty="0"/>
          </a:p>
        </p:txBody>
      </p:sp>
      <p:pic>
        <p:nvPicPr>
          <p:cNvPr id="1026" name="Picture 2" descr="http://im5-tub-ua.yandex.net/i?id=294568494-70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562" y="2708920"/>
            <a:ext cx="1584176" cy="25279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4-tub-ua.yandex.net/i?id=256557939-45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08920"/>
            <a:ext cx="2178525" cy="16587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7-tub-ua.yandex.net/i?id=265049144-00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708920"/>
            <a:ext cx="2289043" cy="171678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737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7242048" cy="1143000"/>
          </a:xfrm>
        </p:spPr>
        <p:txBody>
          <a:bodyPr/>
          <a:lstStyle/>
          <a:p>
            <a:r>
              <a:rPr lang="uk-UA" dirty="0" err="1" smtClean="0">
                <a:solidFill>
                  <a:schemeClr val="tx1"/>
                </a:solidFill>
              </a:rPr>
              <a:t>Изготовления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канзаши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340768"/>
            <a:ext cx="5904656" cy="31700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251F0F"/>
                </a:solidFill>
                <a:latin typeface="Arial"/>
              </a:rPr>
              <a:t>Мне </a:t>
            </a:r>
            <a:r>
              <a:rPr lang="ru-RU" sz="2000" dirty="0" err="1" smtClean="0">
                <a:solidFill>
                  <a:srgbClr val="251F0F"/>
                </a:solidFill>
                <a:latin typeface="Arial"/>
              </a:rPr>
              <a:t>понадобилося</a:t>
            </a:r>
            <a:r>
              <a:rPr lang="ru-RU" sz="2000" dirty="0">
                <a:solidFill>
                  <a:srgbClr val="251F0F"/>
                </a:solidFill>
                <a:latin typeface="Arial"/>
              </a:rPr>
              <a:t>: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251F0F"/>
                </a:solidFill>
                <a:latin typeface="Arial"/>
              </a:rPr>
              <a:t>атласные (или другие) ленты, шириной 4-5см.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251F0F"/>
                </a:solidFill>
                <a:latin typeface="Arial"/>
              </a:rPr>
              <a:t>ножницы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251F0F"/>
                </a:solidFill>
                <a:latin typeface="Arial"/>
              </a:rPr>
              <a:t>зажигалка (свеча)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251F0F"/>
                </a:solidFill>
                <a:latin typeface="Arial"/>
              </a:rPr>
              <a:t>пинцет (я не пользуюсь),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251F0F"/>
                </a:solidFill>
                <a:latin typeface="Arial"/>
              </a:rPr>
              <a:t>бусины, стразы, бисер и т.д. для серединок и украшения изделий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251F0F"/>
                </a:solidFill>
                <a:latin typeface="Arial"/>
              </a:rPr>
              <a:t>разные заколки, невидимки, шпильки и ободки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251F0F"/>
                </a:solidFill>
                <a:latin typeface="Arial"/>
              </a:rPr>
              <a:t>клей 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pic>
        <p:nvPicPr>
          <p:cNvPr id="6146" name="Picture 2" descr="D:\Documents\Private\Desktop\3769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941167"/>
            <a:ext cx="2470103" cy="1654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D:\Documents\Private\Desktop\37694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941168"/>
            <a:ext cx="2212057" cy="1587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D:\Documents\Private\Desktop\37694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951124"/>
            <a:ext cx="2470103" cy="1654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377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708920"/>
            <a:ext cx="6696744" cy="132343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Arial"/>
              </a:rPr>
              <a:t>кладываем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Arial"/>
              </a:rPr>
              <a:t> по диагонали 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6">
                    <a:lumMod val="75000"/>
                  </a:schemeClr>
                </a:solidFill>
              </a:rPr>
            </a:br>
            <a:endParaRPr lang="ru-RU" sz="2000" dirty="0">
              <a:solidFill>
                <a:schemeClr val="accent6">
                  <a:lumMod val="75000"/>
                </a:schemeClr>
              </a:solidFill>
              <a:latin typeface="Arial"/>
            </a:endParaRPr>
          </a:p>
          <a:p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Arial"/>
              </a:rPr>
              <a:t>складываем треугольник посередине </a:t>
            </a:r>
            <a:endParaRPr lang="ru-RU" sz="2000" b="0" i="0" dirty="0">
              <a:solidFill>
                <a:schemeClr val="accent6">
                  <a:lumMod val="75000"/>
                </a:schemeClr>
              </a:solidFill>
              <a:effectLst/>
              <a:latin typeface="Arial"/>
            </a:endParaRPr>
          </a:p>
        </p:txBody>
      </p:sp>
      <p:pic>
        <p:nvPicPr>
          <p:cNvPr id="7170" name="Picture 2" descr="D:\Documents\Private\Desktop\3769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60648"/>
            <a:ext cx="2970679" cy="2261938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D:\Documents\Private\Desktop\37694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1189" y="4293096"/>
            <a:ext cx="2996286" cy="2281436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724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5222"/>
            <a:ext cx="1222129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Arial"/>
              </a:rPr>
              <a:t>ещё раз 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194" name="Picture 2" descr="D:\Documents\Private\Desktop\3769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07253"/>
            <a:ext cx="3138256" cy="2389535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283968" y="2276872"/>
            <a:ext cx="3240360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Arial"/>
              </a:rPr>
              <a:t>кончики обрезаем и опаляем зажигалкой, скрепляя срез лепестка 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195" name="Picture 3" descr="D:\Documents\Private\Desktop\37695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5798" y="3645024"/>
            <a:ext cx="3752850" cy="2857500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216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0034" y="332656"/>
            <a:ext cx="3759917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Arial"/>
              </a:rPr>
              <a:t>обрезаем кончик снизу и так же опаляем 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9218" name="Picture 2" descr="D:\Documents\Private\Desktop\3769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03" y="1340768"/>
            <a:ext cx="3752850" cy="2857500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D:\Documents\Private\Desktop\37695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1" y="3789040"/>
            <a:ext cx="3752850" cy="2857500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917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5760640" cy="19389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  <a:latin typeface="Arial"/>
              </a:rPr>
              <a:t>Так же собирала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Arial"/>
              </a:rPr>
              <a:t>на нитку и стягиваем вместе. В Японии используют рисовый клей, при помощи которого, склеивают лепестки и садят их на основу. Мы же используем зажигалку, нитки и клей (или любой другой, который подходит). 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42" name="Picture 2" descr="D:\Documents\Private\Desktop\3769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852936"/>
            <a:ext cx="2632989" cy="2004814"/>
          </a:xfrm>
          <a:prstGeom prst="rect">
            <a:avLst/>
          </a:prstGeom>
          <a:noFill/>
          <a:effectLst>
            <a:reflection blurRad="6350" stA="50000" endA="295" endPos="92000" dist="1016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D:\Documents\Private\Desktop\37696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852936"/>
            <a:ext cx="2520280" cy="1918995"/>
          </a:xfrm>
          <a:prstGeom prst="rect">
            <a:avLst/>
          </a:prstGeom>
          <a:noFill/>
          <a:effectLst>
            <a:reflection blurRad="6350" stA="50000" endA="295" endPos="92000" dist="1016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424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5949280"/>
            <a:ext cx="6255488" cy="1362075"/>
          </a:xfrm>
        </p:spPr>
        <p:txBody>
          <a:bodyPr/>
          <a:lstStyle/>
          <a:p>
            <a:r>
              <a:rPr lang="uk-UA" sz="1800" dirty="0" smtClean="0">
                <a:solidFill>
                  <a:schemeClr val="tx1"/>
                </a:solidFill>
              </a:rPr>
              <a:t>Виконала: Бондар Дарина Л-23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400" dirty="0" smtClean="0">
                <a:solidFill>
                  <a:schemeClr val="accent6">
                    <a:lumMod val="75000"/>
                  </a:schemeClr>
                </a:solidFill>
              </a:rPr>
              <a:t>Дякую за увагу!</a:t>
            </a:r>
            <a:endParaRPr lang="ru-RU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397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7848872" cy="31700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ru-RU" sz="2000" dirty="0" err="1"/>
              <a:t>Канзаши</a:t>
            </a:r>
            <a:r>
              <a:rPr lang="ru-RU" sz="2000" dirty="0"/>
              <a:t> (яп., в </a:t>
            </a:r>
            <a:r>
              <a:rPr lang="ru-RU" sz="2000" dirty="0" err="1"/>
              <a:t>транскрипції</a:t>
            </a:r>
            <a:r>
              <a:rPr lang="ru-RU" sz="2000" dirty="0"/>
              <a:t> </a:t>
            </a:r>
            <a:r>
              <a:rPr lang="ru-RU" sz="2000" dirty="0" err="1"/>
              <a:t>ромадзі</a:t>
            </a:r>
            <a:r>
              <a:rPr lang="ru-RU" sz="2000" dirty="0"/>
              <a:t> - </a:t>
            </a:r>
            <a:r>
              <a:rPr lang="en-US" sz="2000" dirty="0" err="1"/>
              <a:t>kanzashi</a:t>
            </a:r>
            <a:r>
              <a:rPr lang="en-US" sz="2000" dirty="0"/>
              <a:t>) - </a:t>
            </a:r>
            <a:r>
              <a:rPr lang="ru-RU" sz="2000" dirty="0" err="1"/>
              <a:t>прикраси</a:t>
            </a:r>
            <a:r>
              <a:rPr lang="ru-RU" sz="2000" dirty="0"/>
              <a:t> для </a:t>
            </a:r>
            <a:r>
              <a:rPr lang="ru-RU" sz="2000" dirty="0" err="1"/>
              <a:t>волосся</a:t>
            </a:r>
            <a:r>
              <a:rPr lang="ru-RU" sz="2000" dirty="0"/>
              <a:t>, </a:t>
            </a:r>
            <a:r>
              <a:rPr lang="ru-RU" sz="2000" dirty="0" err="1"/>
              <a:t>використовувані</a:t>
            </a:r>
            <a:r>
              <a:rPr lang="ru-RU" sz="2000" dirty="0"/>
              <a:t> в </a:t>
            </a:r>
            <a:r>
              <a:rPr lang="ru-RU" sz="2000" dirty="0" err="1"/>
              <a:t>традиційних</a:t>
            </a:r>
            <a:r>
              <a:rPr lang="ru-RU" sz="2000" dirty="0"/>
              <a:t> </a:t>
            </a:r>
            <a:r>
              <a:rPr lang="ru-RU" sz="2000" dirty="0" err="1"/>
              <a:t>китайських</a:t>
            </a:r>
            <a:r>
              <a:rPr lang="ru-RU" sz="2000" dirty="0"/>
              <a:t> і </a:t>
            </a:r>
            <a:r>
              <a:rPr lang="ru-RU" sz="2000" dirty="0" err="1"/>
              <a:t>японських</a:t>
            </a:r>
            <a:r>
              <a:rPr lang="ru-RU" sz="2000" dirty="0"/>
              <a:t> </a:t>
            </a:r>
            <a:r>
              <a:rPr lang="ru-RU" sz="2000" dirty="0" err="1"/>
              <a:t>зачісках</a:t>
            </a:r>
            <a:r>
              <a:rPr lang="ru-RU" sz="2000" dirty="0"/>
              <a:t>.</a:t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/>
              <a:t>Приблизно</a:t>
            </a:r>
            <a:r>
              <a:rPr lang="ru-RU" sz="2000" dirty="0"/>
              <a:t> 400 </a:t>
            </a:r>
            <a:r>
              <a:rPr lang="ru-RU" sz="2000" dirty="0" err="1"/>
              <a:t>років</a:t>
            </a:r>
            <a:r>
              <a:rPr lang="ru-RU" sz="2000" dirty="0"/>
              <a:t> тому в </a:t>
            </a:r>
            <a:r>
              <a:rPr lang="ru-RU" sz="2000" dirty="0" err="1"/>
              <a:t>Японії</a:t>
            </a:r>
            <a:r>
              <a:rPr lang="ru-RU" sz="2000" dirty="0"/>
              <a:t> </a:t>
            </a:r>
            <a:r>
              <a:rPr lang="ru-RU" sz="2000" dirty="0" err="1"/>
              <a:t>змінився</a:t>
            </a:r>
            <a:r>
              <a:rPr lang="ru-RU" sz="2000" dirty="0"/>
              <a:t> стиль </a:t>
            </a:r>
            <a:r>
              <a:rPr lang="ru-RU" sz="2000" dirty="0" err="1"/>
              <a:t>жіночої</a:t>
            </a:r>
            <a:r>
              <a:rPr lang="ru-RU" sz="2000" dirty="0"/>
              <a:t> </a:t>
            </a:r>
            <a:r>
              <a:rPr lang="ru-RU" sz="2000" dirty="0" err="1"/>
              <a:t>зачіски</a:t>
            </a:r>
            <a:r>
              <a:rPr lang="ru-RU" sz="2000" dirty="0"/>
              <a:t>: </a:t>
            </a:r>
            <a:r>
              <a:rPr lang="ru-RU" sz="2000" dirty="0" err="1"/>
              <a:t>жінки</a:t>
            </a:r>
            <a:r>
              <a:rPr lang="ru-RU" sz="2000" dirty="0"/>
              <a:t> перестали </a:t>
            </a:r>
            <a:r>
              <a:rPr lang="ru-RU" sz="2000" dirty="0" err="1"/>
              <a:t>причісувати</a:t>
            </a:r>
            <a:r>
              <a:rPr lang="ru-RU" sz="2000" dirty="0"/>
              <a:t> </a:t>
            </a:r>
            <a:r>
              <a:rPr lang="ru-RU" sz="2000" dirty="0" err="1"/>
              <a:t>волосся</a:t>
            </a:r>
            <a:r>
              <a:rPr lang="ru-RU" sz="2000" dirty="0"/>
              <a:t> в </a:t>
            </a:r>
            <a:r>
              <a:rPr lang="ru-RU" sz="2000" dirty="0" err="1"/>
              <a:t>традиційній</a:t>
            </a:r>
            <a:r>
              <a:rPr lang="ru-RU" sz="2000" dirty="0"/>
              <a:t> </a:t>
            </a:r>
            <a:r>
              <a:rPr lang="ru-RU" sz="2000" dirty="0" err="1" smtClean="0"/>
              <a:t>формі</a:t>
            </a:r>
            <a:r>
              <a:rPr lang="en-US" sz="2000" dirty="0" smtClean="0"/>
              <a:t>, </a:t>
            </a:r>
            <a:r>
              <a:rPr lang="ru-RU" sz="2000" dirty="0"/>
              <a:t>а </a:t>
            </a:r>
            <a:r>
              <a:rPr lang="ru-RU" sz="2000" dirty="0" err="1"/>
              <a:t>довгі</a:t>
            </a:r>
            <a:r>
              <a:rPr lang="ru-RU" sz="2000" dirty="0"/>
              <a:t> </a:t>
            </a:r>
            <a:r>
              <a:rPr lang="ru-RU" sz="2000" dirty="0" err="1"/>
              <a:t>прямі</a:t>
            </a:r>
            <a:r>
              <a:rPr lang="ru-RU" sz="2000" dirty="0"/>
              <a:t> </a:t>
            </a:r>
            <a:r>
              <a:rPr lang="ru-RU" sz="2000" dirty="0" err="1"/>
              <a:t>волосся</a:t>
            </a:r>
            <a:r>
              <a:rPr lang="ru-RU" sz="2000" dirty="0"/>
              <a:t> стали </a:t>
            </a:r>
            <a:r>
              <a:rPr lang="ru-RU" sz="2000" dirty="0" err="1"/>
              <a:t>укладати</a:t>
            </a:r>
            <a:r>
              <a:rPr lang="ru-RU" sz="2000" dirty="0"/>
              <a:t> в </a:t>
            </a:r>
            <a:r>
              <a:rPr lang="ru-RU" sz="2000" dirty="0" err="1"/>
              <a:t>вигадливі</a:t>
            </a:r>
            <a:r>
              <a:rPr lang="ru-RU" sz="2000" dirty="0"/>
              <a:t> і </a:t>
            </a:r>
            <a:r>
              <a:rPr lang="ru-RU" sz="2000" dirty="0" err="1"/>
              <a:t>химерні</a:t>
            </a:r>
            <a:r>
              <a:rPr lang="ru-RU" sz="2000" dirty="0"/>
              <a:t> </a:t>
            </a:r>
            <a:r>
              <a:rPr lang="ru-RU" sz="2000" dirty="0" err="1"/>
              <a:t>форми</a:t>
            </a:r>
            <a:r>
              <a:rPr lang="ru-RU" sz="2000" dirty="0"/>
              <a:t> - </a:t>
            </a:r>
            <a:r>
              <a:rPr lang="en-US" sz="2000" dirty="0" err="1"/>
              <a:t>nihongami</a:t>
            </a:r>
            <a:r>
              <a:rPr lang="en-US" sz="2000" dirty="0"/>
              <a:t>. </a:t>
            </a:r>
            <a:r>
              <a:rPr lang="ru-RU" sz="2000" dirty="0"/>
              <a:t>Для </a:t>
            </a:r>
            <a:r>
              <a:rPr lang="ru-RU" sz="2000" dirty="0" err="1"/>
              <a:t>укладання</a:t>
            </a:r>
            <a:r>
              <a:rPr lang="ru-RU" sz="2000" dirty="0"/>
              <a:t> </a:t>
            </a:r>
            <a:r>
              <a:rPr lang="ru-RU" sz="2000" dirty="0" err="1"/>
              <a:t>волосся</a:t>
            </a:r>
            <a:r>
              <a:rPr lang="ru-RU" sz="2000" dirty="0"/>
              <a:t> </a:t>
            </a:r>
            <a:r>
              <a:rPr lang="ru-RU" sz="2000" dirty="0" err="1"/>
              <a:t>використовували</a:t>
            </a:r>
            <a:r>
              <a:rPr lang="ru-RU" sz="2000" dirty="0"/>
              <a:t> </a:t>
            </a:r>
            <a:r>
              <a:rPr lang="ru-RU" sz="2000" dirty="0" err="1"/>
              <a:t>різні</a:t>
            </a:r>
            <a:r>
              <a:rPr lang="ru-RU" sz="2000" dirty="0"/>
              <a:t> </a:t>
            </a:r>
            <a:r>
              <a:rPr lang="ru-RU" sz="2000" dirty="0" err="1"/>
              <a:t>предмети</a:t>
            </a:r>
            <a:r>
              <a:rPr lang="ru-RU" sz="2000" dirty="0"/>
              <a:t> - шпильки, </a:t>
            </a:r>
            <a:r>
              <a:rPr lang="ru-RU" sz="2000" dirty="0" err="1"/>
              <a:t>палички</a:t>
            </a:r>
            <a:r>
              <a:rPr lang="ru-RU" sz="2000" dirty="0"/>
              <a:t>, </a:t>
            </a:r>
            <a:r>
              <a:rPr lang="ru-RU" sz="2000" dirty="0" err="1"/>
              <a:t>гребені</a:t>
            </a:r>
            <a:r>
              <a:rPr lang="ru-RU" sz="2000" dirty="0"/>
              <a:t>.</a:t>
            </a:r>
          </a:p>
        </p:txBody>
      </p:sp>
      <p:sp>
        <p:nvSpPr>
          <p:cNvPr id="3" name="AutoShape 2" descr="http://translate.yandex.ua/7134050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http://translate.yandex.ua/71340501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6" descr="http://translate.yandex.ua/71340501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6" name="Picture 8" descr="http://im2-tub-ua.yandex.net/i?id=446589586-02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608990"/>
            <a:ext cx="1584176" cy="1938342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im5-tub-ua.yandex.net/i?id=299300538-53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97" y="4160967"/>
            <a:ext cx="2741911" cy="205812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im6-tub-ua.yandex.net/i?id=581177036-07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8262" y="4221088"/>
            <a:ext cx="2520848" cy="199800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110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3684705" cy="62478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ru-RU" sz="2000" dirty="0" err="1"/>
              <a:t>Саме</a:t>
            </a:r>
            <a:r>
              <a:rPr lang="ru-RU" sz="2000" dirty="0"/>
              <a:t> </a:t>
            </a:r>
            <a:r>
              <a:rPr lang="ru-RU" sz="2000" dirty="0" err="1"/>
              <a:t>тоді</a:t>
            </a:r>
            <a:r>
              <a:rPr lang="ru-RU" sz="2000" dirty="0"/>
              <a:t> проста </a:t>
            </a:r>
            <a:r>
              <a:rPr lang="ru-RU" sz="2000" dirty="0" err="1"/>
              <a:t>гребінець-гребінь</a:t>
            </a:r>
            <a:r>
              <a:rPr lang="ru-RU" sz="2000" dirty="0"/>
              <a:t> </a:t>
            </a:r>
            <a:r>
              <a:rPr lang="ru-RU" sz="2000" dirty="0" err="1"/>
              <a:t>перетворюється</a:t>
            </a:r>
            <a:r>
              <a:rPr lang="ru-RU" sz="2000" dirty="0"/>
              <a:t> в </a:t>
            </a:r>
            <a:r>
              <a:rPr lang="ru-RU" sz="2000" dirty="0" err="1"/>
              <a:t>витончений</a:t>
            </a:r>
            <a:r>
              <a:rPr lang="ru-RU" sz="2000" dirty="0"/>
              <a:t> </a:t>
            </a:r>
            <a:r>
              <a:rPr lang="ru-RU" sz="2000" dirty="0" err="1"/>
              <a:t>незвичайної</a:t>
            </a:r>
            <a:r>
              <a:rPr lang="ru-RU" sz="2000" dirty="0"/>
              <a:t> </a:t>
            </a:r>
            <a:r>
              <a:rPr lang="ru-RU" sz="2000" dirty="0" err="1"/>
              <a:t>краси</a:t>
            </a:r>
            <a:r>
              <a:rPr lang="ru-RU" sz="2000" dirty="0"/>
              <a:t> </a:t>
            </a:r>
            <a:r>
              <a:rPr lang="ru-RU" sz="2000" dirty="0" err="1"/>
              <a:t>аксесуар</a:t>
            </a:r>
            <a:r>
              <a:rPr lang="ru-RU" sz="2000" dirty="0"/>
              <a:t>, </a:t>
            </a:r>
            <a:r>
              <a:rPr lang="ru-RU" sz="2000" dirty="0" err="1"/>
              <a:t>який</a:t>
            </a:r>
            <a:r>
              <a:rPr lang="ru-RU" sz="2000" dirty="0"/>
              <a:t> </a:t>
            </a:r>
            <a:r>
              <a:rPr lang="ru-RU" sz="2000" dirty="0" err="1"/>
              <a:t>стає</a:t>
            </a:r>
            <a:r>
              <a:rPr lang="ru-RU" sz="2000" dirty="0"/>
              <a:t> </a:t>
            </a:r>
            <a:r>
              <a:rPr lang="ru-RU" sz="2000" dirty="0" err="1"/>
              <a:t>справжнім</a:t>
            </a:r>
            <a:r>
              <a:rPr lang="ru-RU" sz="2000" dirty="0"/>
              <a:t> </a:t>
            </a:r>
            <a:r>
              <a:rPr lang="ru-RU" sz="2000" dirty="0" err="1"/>
              <a:t>витвором</a:t>
            </a:r>
            <a:r>
              <a:rPr lang="ru-RU" sz="2000" dirty="0"/>
              <a:t> </a:t>
            </a:r>
            <a:r>
              <a:rPr lang="ru-RU" sz="2000" dirty="0" err="1"/>
              <a:t>мистецтва</a:t>
            </a:r>
            <a:r>
              <a:rPr lang="ru-RU" sz="2000" dirty="0"/>
              <a:t>. </a:t>
            </a:r>
            <a:r>
              <a:rPr lang="ru-RU" sz="2000" dirty="0" err="1"/>
              <a:t>Японські</a:t>
            </a:r>
            <a:r>
              <a:rPr lang="ru-RU" sz="2000" dirty="0"/>
              <a:t> </a:t>
            </a:r>
            <a:r>
              <a:rPr lang="en-US" sz="2000" dirty="0" err="1"/>
              <a:t>kushi</a:t>
            </a:r>
            <a:r>
              <a:rPr lang="en-US" sz="2000" dirty="0"/>
              <a:t> (</a:t>
            </a:r>
            <a:r>
              <a:rPr lang="ru-RU" sz="2000" dirty="0" err="1"/>
              <a:t>гребені</a:t>
            </a:r>
            <a:r>
              <a:rPr lang="ru-RU" sz="2000" dirty="0"/>
              <a:t>) і </a:t>
            </a:r>
            <a:r>
              <a:rPr lang="en-US" sz="2000" dirty="0" err="1"/>
              <a:t>kanzashi</a:t>
            </a:r>
            <a:r>
              <a:rPr lang="en-US" sz="2000" dirty="0"/>
              <a:t> (</a:t>
            </a:r>
            <a:r>
              <a:rPr lang="ru-RU" sz="2000" dirty="0"/>
              <a:t>шпильки) стали </a:t>
            </a:r>
            <a:r>
              <a:rPr lang="ru-RU" sz="2000" dirty="0" err="1"/>
              <a:t>виразом</a:t>
            </a:r>
            <a:r>
              <a:rPr lang="ru-RU" sz="2000" dirty="0"/>
              <a:t> </a:t>
            </a:r>
            <a:r>
              <a:rPr lang="ru-RU" sz="2000" dirty="0" err="1"/>
              <a:t>жіночого</a:t>
            </a:r>
            <a:r>
              <a:rPr lang="ru-RU" sz="2000" dirty="0"/>
              <a:t> характеру, </a:t>
            </a:r>
            <a:r>
              <a:rPr lang="ru-RU" sz="2000" dirty="0" err="1"/>
              <a:t>соціального</a:t>
            </a:r>
            <a:r>
              <a:rPr lang="ru-RU" sz="2000" dirty="0"/>
              <a:t> </a:t>
            </a:r>
            <a:r>
              <a:rPr lang="ru-RU" sz="2000" dirty="0" err="1"/>
              <a:t>положення</a:t>
            </a:r>
            <a:r>
              <a:rPr lang="ru-RU" sz="2000" dirty="0"/>
              <a:t> і </a:t>
            </a:r>
            <a:r>
              <a:rPr lang="ru-RU" sz="2000" dirty="0" err="1"/>
              <a:t>сімейного</a:t>
            </a:r>
            <a:r>
              <a:rPr lang="ru-RU" sz="2000" dirty="0"/>
              <a:t> статусу. </a:t>
            </a:r>
            <a:r>
              <a:rPr lang="ru-RU" sz="2000" dirty="0" err="1"/>
              <a:t>Дивлячись</a:t>
            </a:r>
            <a:r>
              <a:rPr lang="ru-RU" sz="2000" dirty="0"/>
              <a:t> на </a:t>
            </a:r>
            <a:r>
              <a:rPr lang="ru-RU" sz="2000" dirty="0" err="1"/>
              <a:t>жіночу</a:t>
            </a:r>
            <a:r>
              <a:rPr lang="ru-RU" sz="2000" dirty="0"/>
              <a:t> </a:t>
            </a:r>
            <a:r>
              <a:rPr lang="ru-RU" sz="2000" dirty="0" err="1"/>
              <a:t>зачіску</a:t>
            </a:r>
            <a:r>
              <a:rPr lang="ru-RU" sz="2000" dirty="0"/>
              <a:t>, </a:t>
            </a: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було</a:t>
            </a:r>
            <a:r>
              <a:rPr lang="ru-RU" sz="2000" dirty="0"/>
              <a:t> </a:t>
            </a:r>
            <a:r>
              <a:rPr lang="ru-RU" sz="2000" dirty="0" err="1"/>
              <a:t>сказати</a:t>
            </a:r>
            <a:r>
              <a:rPr lang="ru-RU" sz="2000" dirty="0"/>
              <a:t>, до </a:t>
            </a:r>
            <a:r>
              <a:rPr lang="ru-RU" sz="2000" dirty="0" err="1"/>
              <a:t>якого</a:t>
            </a:r>
            <a:r>
              <a:rPr lang="ru-RU" sz="2000" dirty="0"/>
              <a:t> </a:t>
            </a:r>
            <a:r>
              <a:rPr lang="ru-RU" sz="2000" dirty="0" err="1"/>
              <a:t>соціального</a:t>
            </a:r>
            <a:r>
              <a:rPr lang="ru-RU" sz="2000" dirty="0"/>
              <a:t> </a:t>
            </a:r>
            <a:r>
              <a:rPr lang="ru-RU" sz="2000" dirty="0" err="1"/>
              <a:t>класу</a:t>
            </a:r>
            <a:r>
              <a:rPr lang="ru-RU" sz="2000" dirty="0"/>
              <a:t> </a:t>
            </a:r>
            <a:r>
              <a:rPr lang="ru-RU" sz="2000" dirty="0" err="1"/>
              <a:t>належить</a:t>
            </a:r>
            <a:r>
              <a:rPr lang="ru-RU" sz="2000" dirty="0"/>
              <a:t> </a:t>
            </a:r>
            <a:r>
              <a:rPr lang="ru-RU" sz="2000" dirty="0" err="1"/>
              <a:t>жінка</a:t>
            </a:r>
            <a:r>
              <a:rPr lang="ru-RU" sz="2000" dirty="0"/>
              <a:t>,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була</a:t>
            </a:r>
            <a:r>
              <a:rPr lang="ru-RU" sz="2000" dirty="0"/>
              <a:t> вона у </a:t>
            </a:r>
            <a:r>
              <a:rPr lang="ru-RU" sz="2000" dirty="0" err="1"/>
              <a:t>шлюбі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самотня</a:t>
            </a:r>
            <a:r>
              <a:rPr lang="ru-RU" sz="2000" dirty="0"/>
              <a:t>,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вік</a:t>
            </a:r>
            <a:r>
              <a:rPr lang="ru-RU" sz="2000" dirty="0"/>
              <a:t> і, </a:t>
            </a:r>
            <a:r>
              <a:rPr lang="ru-RU" sz="2000" dirty="0" err="1"/>
              <a:t>навіть</a:t>
            </a:r>
            <a:r>
              <a:rPr lang="ru-RU" sz="2000" dirty="0"/>
              <a:t> </a:t>
            </a:r>
            <a:r>
              <a:rPr lang="ru-RU" sz="2000" dirty="0" err="1"/>
              <a:t>скільки</a:t>
            </a:r>
            <a:r>
              <a:rPr lang="ru-RU" sz="2000" dirty="0"/>
              <a:t> у </a:t>
            </a:r>
            <a:r>
              <a:rPr lang="ru-RU" sz="2000" dirty="0" err="1"/>
              <a:t>неї</a:t>
            </a:r>
            <a:r>
              <a:rPr lang="ru-RU" sz="2000" dirty="0"/>
              <a:t> </a:t>
            </a:r>
            <a:r>
              <a:rPr lang="ru-RU" sz="2000" dirty="0" err="1"/>
              <a:t>дітей</a:t>
            </a:r>
            <a:r>
              <a:rPr lang="ru-RU" sz="2000" dirty="0"/>
              <a:t>.</a:t>
            </a:r>
          </a:p>
        </p:txBody>
      </p:sp>
      <p:sp>
        <p:nvSpPr>
          <p:cNvPr id="3" name="AutoShape 2" descr="http://translate.yandex.ua/7134050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6" name="Picture 4" descr="http://im8-tub-ua.yandex.net/i?id=211081690-08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0" y="3789040"/>
            <a:ext cx="3572133" cy="207682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pic>
        <p:nvPicPr>
          <p:cNvPr id="3078" name="Picture 6" descr="http://im0-tub-ua.yandex.net/i?id=377884210-50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0" y="548680"/>
            <a:ext cx="3515749" cy="236485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43920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3240360" cy="62478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ru-RU" sz="2000" dirty="0"/>
              <a:t>Таким чином, для </a:t>
            </a:r>
            <a:r>
              <a:rPr lang="ru-RU" sz="2000" dirty="0" err="1"/>
              <a:t>прикраси</a:t>
            </a:r>
            <a:r>
              <a:rPr lang="ru-RU" sz="2000" dirty="0"/>
              <a:t> </a:t>
            </a:r>
            <a:r>
              <a:rPr lang="ru-RU" sz="2000" dirty="0" err="1"/>
              <a:t>волосся</a:t>
            </a:r>
            <a:r>
              <a:rPr lang="ru-RU" sz="2000" dirty="0"/>
              <a:t> стали </a:t>
            </a:r>
            <a:r>
              <a:rPr lang="ru-RU" sz="2000" dirty="0" err="1"/>
              <a:t>грати</a:t>
            </a:r>
            <a:r>
              <a:rPr lang="ru-RU" sz="2000" dirty="0"/>
              <a:t> </a:t>
            </a:r>
            <a:r>
              <a:rPr lang="ru-RU" sz="2000" dirty="0" err="1"/>
              <a:t>дуже</a:t>
            </a:r>
            <a:r>
              <a:rPr lang="ru-RU" sz="2000" dirty="0"/>
              <a:t> </a:t>
            </a:r>
            <a:r>
              <a:rPr lang="ru-RU" sz="2000" dirty="0" err="1"/>
              <a:t>важливу</a:t>
            </a:r>
            <a:r>
              <a:rPr lang="ru-RU" sz="2000" dirty="0"/>
              <a:t> роль у </a:t>
            </a:r>
            <a:r>
              <a:rPr lang="ru-RU" sz="2000" dirty="0" err="1"/>
              <a:t>гардеробі</a:t>
            </a:r>
            <a:r>
              <a:rPr lang="ru-RU" sz="2000" dirty="0"/>
              <a:t> </a:t>
            </a:r>
            <a:r>
              <a:rPr lang="ru-RU" sz="2000" dirty="0" err="1"/>
              <a:t>японської</a:t>
            </a:r>
            <a:r>
              <a:rPr lang="ru-RU" sz="2000" dirty="0"/>
              <a:t> </a:t>
            </a:r>
            <a:r>
              <a:rPr lang="ru-RU" sz="2000" dirty="0" err="1"/>
              <a:t>жінки</a:t>
            </a:r>
            <a:r>
              <a:rPr lang="ru-RU" sz="2000" dirty="0"/>
              <a:t>. Часто </a:t>
            </a:r>
            <a:r>
              <a:rPr lang="ru-RU" sz="2000" dirty="0" err="1"/>
              <a:t>витрати</a:t>
            </a:r>
            <a:r>
              <a:rPr lang="ru-RU" sz="2000" dirty="0"/>
              <a:t> на прикраса </a:t>
            </a:r>
            <a:r>
              <a:rPr lang="ru-RU" sz="2000" dirty="0" err="1"/>
              <a:t>волосся</a:t>
            </a:r>
            <a:r>
              <a:rPr lang="ru-RU" sz="2000" dirty="0"/>
              <a:t> </a:t>
            </a:r>
            <a:r>
              <a:rPr lang="ru-RU" sz="2000" dirty="0" err="1"/>
              <a:t>перевищували</a:t>
            </a:r>
            <a:r>
              <a:rPr lang="ru-RU" sz="2000" dirty="0"/>
              <a:t> </a:t>
            </a:r>
            <a:r>
              <a:rPr lang="ru-RU" sz="2000" dirty="0" err="1"/>
              <a:t>вартість</a:t>
            </a:r>
            <a:r>
              <a:rPr lang="ru-RU" sz="2000" dirty="0"/>
              <a:t> </a:t>
            </a:r>
            <a:r>
              <a:rPr lang="ru-RU" sz="2000" dirty="0" err="1"/>
              <a:t>найдорожчого</a:t>
            </a:r>
            <a:r>
              <a:rPr lang="ru-RU" sz="2000" dirty="0"/>
              <a:t> </a:t>
            </a:r>
            <a:r>
              <a:rPr lang="ru-RU" sz="2000" dirty="0" err="1"/>
              <a:t>розшитого</a:t>
            </a:r>
            <a:r>
              <a:rPr lang="ru-RU" sz="2000" dirty="0"/>
              <a:t> </a:t>
            </a:r>
            <a:r>
              <a:rPr lang="ru-RU" sz="2000" dirty="0" err="1"/>
              <a:t>шовкового</a:t>
            </a:r>
            <a:r>
              <a:rPr lang="ru-RU" sz="2000" dirty="0"/>
              <a:t> </a:t>
            </a:r>
            <a:r>
              <a:rPr lang="ru-RU" sz="2000" dirty="0" err="1"/>
              <a:t>кімоно</a:t>
            </a:r>
            <a:r>
              <a:rPr lang="ru-RU" sz="2000" dirty="0"/>
              <a:t>. До початку </a:t>
            </a:r>
            <a:r>
              <a:rPr lang="ru-RU" sz="2000" dirty="0" err="1"/>
              <a:t>сучасної</a:t>
            </a:r>
            <a:r>
              <a:rPr lang="ru-RU" sz="2000" dirty="0"/>
              <a:t> </a:t>
            </a:r>
            <a:r>
              <a:rPr lang="ru-RU" sz="2000" dirty="0" err="1"/>
              <a:t>епохи</a:t>
            </a:r>
            <a:r>
              <a:rPr lang="ru-RU" sz="2000" dirty="0"/>
              <a:t> </a:t>
            </a:r>
            <a:r>
              <a:rPr lang="ru-RU" sz="2000" dirty="0" err="1"/>
              <a:t>декоративні</a:t>
            </a:r>
            <a:r>
              <a:rPr lang="ru-RU" sz="2000" dirty="0"/>
              <a:t> </a:t>
            </a:r>
            <a:r>
              <a:rPr lang="ru-RU" sz="2000" dirty="0" err="1"/>
              <a:t>гребені</a:t>
            </a:r>
            <a:r>
              <a:rPr lang="ru-RU" sz="2000" dirty="0"/>
              <a:t> і шпильки, </a:t>
            </a:r>
            <a:r>
              <a:rPr lang="ru-RU" sz="2000" dirty="0" err="1"/>
              <a:t>відомих</a:t>
            </a:r>
            <a:r>
              <a:rPr lang="ru-RU" sz="2000" dirty="0"/>
              <a:t> </a:t>
            </a:r>
            <a:r>
              <a:rPr lang="ru-RU" sz="2000" dirty="0" err="1"/>
              <a:t>під</a:t>
            </a:r>
            <a:r>
              <a:rPr lang="ru-RU" sz="2000" dirty="0"/>
              <a:t> </a:t>
            </a:r>
            <a:r>
              <a:rPr lang="ru-RU" sz="2000" dirty="0" err="1"/>
              <a:t>загальною</a:t>
            </a:r>
            <a:r>
              <a:rPr lang="ru-RU" sz="2000" dirty="0"/>
              <a:t> </a:t>
            </a:r>
            <a:r>
              <a:rPr lang="ru-RU" sz="2000" dirty="0" err="1"/>
              <a:t>назвою</a:t>
            </a:r>
            <a:r>
              <a:rPr lang="ru-RU" sz="2000" dirty="0"/>
              <a:t> </a:t>
            </a:r>
            <a:r>
              <a:rPr lang="en-US" sz="2000" dirty="0" err="1"/>
              <a:t>kanzashi</a:t>
            </a:r>
            <a:r>
              <a:rPr lang="en-US" sz="2000" dirty="0"/>
              <a:t>, </a:t>
            </a:r>
            <a:r>
              <a:rPr lang="ru-RU" sz="2000" dirty="0" err="1"/>
              <a:t>були</a:t>
            </a:r>
            <a:r>
              <a:rPr lang="ru-RU" sz="2000" dirty="0"/>
              <a:t> </a:t>
            </a:r>
            <a:r>
              <a:rPr lang="ru-RU" sz="2000" dirty="0" err="1"/>
              <a:t>важливою</a:t>
            </a:r>
            <a:r>
              <a:rPr lang="ru-RU" sz="2000" dirty="0"/>
              <a:t> </a:t>
            </a:r>
            <a:r>
              <a:rPr lang="ru-RU" sz="2000" dirty="0" err="1"/>
              <a:t>частиною</a:t>
            </a:r>
            <a:r>
              <a:rPr lang="ru-RU" sz="2000" dirty="0"/>
              <a:t> </a:t>
            </a:r>
            <a:r>
              <a:rPr lang="ru-RU" sz="2000" dirty="0" err="1"/>
              <a:t>японської</a:t>
            </a:r>
            <a:r>
              <a:rPr lang="ru-RU" sz="2000" dirty="0"/>
              <a:t> </a:t>
            </a:r>
            <a:r>
              <a:rPr lang="ru-RU" sz="2000" dirty="0" err="1"/>
              <a:t>моди</a:t>
            </a:r>
            <a:r>
              <a:rPr lang="ru-RU" sz="2000" dirty="0"/>
              <a:t> та </a:t>
            </a:r>
            <a:r>
              <a:rPr lang="ru-RU" sz="2000" dirty="0" err="1"/>
              <a:t>соціальної</a:t>
            </a:r>
            <a:r>
              <a:rPr lang="ru-RU" sz="2000" dirty="0"/>
              <a:t> </a:t>
            </a:r>
            <a:r>
              <a:rPr lang="ru-RU" sz="2000" dirty="0" err="1"/>
              <a:t>культури</a:t>
            </a:r>
            <a:r>
              <a:rPr lang="ru-RU" sz="2000" dirty="0"/>
              <a:t>.</a:t>
            </a:r>
          </a:p>
        </p:txBody>
      </p:sp>
      <p:pic>
        <p:nvPicPr>
          <p:cNvPr id="4100" name="Picture 4" descr="http://im2-tub-ua.yandex.net/i?id=153391995-23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149080"/>
            <a:ext cx="2958681" cy="199910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im5-tub-ua.yandex.net/i?id=15960607-03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767741"/>
            <a:ext cx="1273299" cy="258101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873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84822"/>
            <a:ext cx="64032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err="1"/>
              <a:t>Кандзаши</a:t>
            </a:r>
            <a:r>
              <a:rPr lang="ru-RU" sz="4400" dirty="0"/>
              <a:t> в </a:t>
            </a:r>
            <a:r>
              <a:rPr lang="ru-RU" sz="4400" dirty="0" err="1"/>
              <a:t>даний</a:t>
            </a:r>
            <a:r>
              <a:rPr lang="ru-RU" sz="4400" dirty="0"/>
              <a:t> час.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60797" y="1052736"/>
            <a:ext cx="7191523" cy="255454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/>
              <a:t>В </a:t>
            </a:r>
            <a:r>
              <a:rPr lang="ru-RU" sz="2000" dirty="0" err="1"/>
              <a:t>даний</a:t>
            </a:r>
            <a:r>
              <a:rPr lang="ru-RU" sz="2000" dirty="0"/>
              <a:t> час </a:t>
            </a:r>
            <a:r>
              <a:rPr lang="ru-RU" sz="2000" dirty="0" err="1"/>
              <a:t>канзаши</a:t>
            </a:r>
            <a:r>
              <a:rPr lang="ru-RU" sz="2000" dirty="0"/>
              <a:t> </a:t>
            </a:r>
            <a:r>
              <a:rPr lang="ru-RU" sz="2000" dirty="0" err="1"/>
              <a:t>найчастіше</a:t>
            </a:r>
            <a:r>
              <a:rPr lang="ru-RU" sz="2000" dirty="0"/>
              <a:t> </a:t>
            </a:r>
            <a:r>
              <a:rPr lang="ru-RU" sz="2000" dirty="0" err="1"/>
              <a:t>носять</a:t>
            </a:r>
            <a:r>
              <a:rPr lang="ru-RU" sz="2000" dirty="0"/>
              <a:t> </a:t>
            </a:r>
            <a:r>
              <a:rPr lang="ru-RU" sz="2000" dirty="0" err="1"/>
              <a:t>нареченої</a:t>
            </a:r>
            <a:r>
              <a:rPr lang="ru-RU" sz="2000" dirty="0"/>
              <a:t> і </a:t>
            </a:r>
            <a:r>
              <a:rPr lang="ru-RU" sz="2000" dirty="0" err="1"/>
              <a:t>ті</a:t>
            </a:r>
            <a:r>
              <a:rPr lang="ru-RU" sz="2000" dirty="0"/>
              <a:t>, </a:t>
            </a:r>
            <a:r>
              <a:rPr lang="ru-RU" sz="2000" dirty="0" err="1"/>
              <a:t>хто</a:t>
            </a:r>
            <a:r>
              <a:rPr lang="ru-RU" sz="2000" dirty="0"/>
              <a:t> </a:t>
            </a:r>
            <a:r>
              <a:rPr lang="ru-RU" sz="2000" dirty="0" err="1"/>
              <a:t>одягає</a:t>
            </a:r>
            <a:r>
              <a:rPr lang="ru-RU" sz="2000" dirty="0"/>
              <a:t> </a:t>
            </a:r>
            <a:r>
              <a:rPr lang="ru-RU" sz="2000" dirty="0" err="1"/>
              <a:t>кімоно</a:t>
            </a:r>
            <a:r>
              <a:rPr lang="ru-RU" sz="2000" dirty="0"/>
              <a:t>, </a:t>
            </a:r>
            <a:r>
              <a:rPr lang="ru-RU" sz="2000" dirty="0" err="1"/>
              <a:t>або</a:t>
            </a:r>
            <a:r>
              <a:rPr lang="ru-RU" sz="2000" dirty="0"/>
              <a:t> люди, </a:t>
            </a:r>
            <a:r>
              <a:rPr lang="ru-RU" sz="2000" dirty="0" err="1"/>
              <a:t>пов'язані</a:t>
            </a:r>
            <a:r>
              <a:rPr lang="ru-RU" sz="2000" dirty="0"/>
              <a:t> з </a:t>
            </a:r>
            <a:r>
              <a:rPr lang="ru-RU" sz="2000" dirty="0" err="1"/>
              <a:t>кімоно</a:t>
            </a:r>
            <a:r>
              <a:rPr lang="ru-RU" sz="2000" dirty="0"/>
              <a:t> з родом </a:t>
            </a:r>
            <a:r>
              <a:rPr lang="ru-RU" sz="2000" dirty="0" err="1"/>
              <a:t>своєї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 - </a:t>
            </a:r>
            <a:r>
              <a:rPr lang="ru-RU" sz="2000" dirty="0" err="1"/>
              <a:t>такі</a:t>
            </a:r>
            <a:r>
              <a:rPr lang="ru-RU" sz="2000" dirty="0"/>
              <a:t> як </a:t>
            </a:r>
            <a:r>
              <a:rPr lang="ru-RU" sz="2000" dirty="0" err="1"/>
              <a:t>гейші</a:t>
            </a:r>
            <a:r>
              <a:rPr lang="ru-RU" sz="2000" dirty="0"/>
              <a:t>, таю і </a:t>
            </a:r>
            <a:r>
              <a:rPr lang="ru-RU" sz="2000" dirty="0" err="1"/>
              <a:t>юдзо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знавці</a:t>
            </a:r>
            <a:r>
              <a:rPr lang="ru-RU" sz="2000" dirty="0"/>
              <a:t> </a:t>
            </a:r>
            <a:r>
              <a:rPr lang="ru-RU" sz="2000" dirty="0" err="1"/>
              <a:t>японських</a:t>
            </a:r>
            <a:r>
              <a:rPr lang="ru-RU" sz="2000" dirty="0"/>
              <a:t> </a:t>
            </a:r>
            <a:r>
              <a:rPr lang="ru-RU" sz="2000" dirty="0" err="1"/>
              <a:t>традицій</a:t>
            </a:r>
            <a:r>
              <a:rPr lang="ru-RU" sz="2000" dirty="0"/>
              <a:t>, на </a:t>
            </a:r>
            <a:r>
              <a:rPr lang="ru-RU" sz="2000" dirty="0" err="1"/>
              <a:t>японської</a:t>
            </a:r>
            <a:r>
              <a:rPr lang="ru-RU" sz="2000" dirty="0"/>
              <a:t> </a:t>
            </a:r>
            <a:r>
              <a:rPr lang="ru-RU" sz="2000" dirty="0" err="1"/>
              <a:t>чайної</a:t>
            </a:r>
            <a:r>
              <a:rPr lang="ru-RU" sz="2000" dirty="0"/>
              <a:t> </a:t>
            </a:r>
            <a:r>
              <a:rPr lang="ru-RU" sz="2000" dirty="0" err="1"/>
              <a:t>церемонії</a:t>
            </a:r>
            <a:r>
              <a:rPr lang="ru-RU" sz="2000" dirty="0"/>
              <a:t> та </a:t>
            </a:r>
            <a:r>
              <a:rPr lang="ru-RU" sz="2000" dirty="0" err="1"/>
              <a:t>під</a:t>
            </a:r>
            <a:r>
              <a:rPr lang="ru-RU" sz="2000" dirty="0"/>
              <a:t> час </a:t>
            </a:r>
            <a:r>
              <a:rPr lang="ru-RU" sz="2000" dirty="0" err="1"/>
              <a:t>створення</a:t>
            </a:r>
            <a:r>
              <a:rPr lang="ru-RU" sz="2000" dirty="0"/>
              <a:t> </a:t>
            </a:r>
            <a:r>
              <a:rPr lang="ru-RU" sz="2000" dirty="0" err="1"/>
              <a:t>ікебани</a:t>
            </a:r>
            <a:r>
              <a:rPr lang="ru-RU" sz="2000" dirty="0"/>
              <a:t>. </a:t>
            </a:r>
            <a:r>
              <a:rPr lang="ru-RU" sz="2000" dirty="0" err="1"/>
              <a:t>Однак</a:t>
            </a:r>
            <a:r>
              <a:rPr lang="ru-RU" sz="2000" dirty="0"/>
              <a:t>, з </a:t>
            </a:r>
            <a:r>
              <a:rPr lang="ru-RU" sz="2000" dirty="0" err="1"/>
              <a:t>деяких</a:t>
            </a:r>
            <a:r>
              <a:rPr lang="ru-RU" sz="2000" dirty="0"/>
              <a:t> </a:t>
            </a:r>
            <a:r>
              <a:rPr lang="ru-RU" sz="2000" dirty="0" err="1"/>
              <a:t>пір</a:t>
            </a:r>
            <a:r>
              <a:rPr lang="ru-RU" sz="2000" dirty="0"/>
              <a:t> </a:t>
            </a:r>
            <a:r>
              <a:rPr lang="ru-RU" sz="2000" dirty="0" err="1"/>
              <a:t>спостерігається</a:t>
            </a:r>
            <a:r>
              <a:rPr lang="ru-RU" sz="2000" dirty="0"/>
              <a:t> </a:t>
            </a:r>
            <a:r>
              <a:rPr lang="ru-RU" sz="2000" dirty="0" err="1"/>
              <a:t>відродження</a:t>
            </a:r>
            <a:r>
              <a:rPr lang="ru-RU" sz="2000" dirty="0"/>
              <a:t> </a:t>
            </a:r>
            <a:r>
              <a:rPr lang="ru-RU" sz="2000" dirty="0" err="1"/>
              <a:t>традицій</a:t>
            </a:r>
            <a:r>
              <a:rPr lang="ru-RU" sz="2000" dirty="0"/>
              <a:t> </a:t>
            </a:r>
            <a:r>
              <a:rPr lang="ru-RU" sz="2000" dirty="0" err="1"/>
              <a:t>канзаши</a:t>
            </a:r>
            <a:r>
              <a:rPr lang="ru-RU" sz="2000" dirty="0"/>
              <a:t> </a:t>
            </a:r>
            <a:r>
              <a:rPr lang="ru-RU" sz="2000" dirty="0" err="1"/>
              <a:t>серед</a:t>
            </a:r>
            <a:r>
              <a:rPr lang="ru-RU" sz="2000" dirty="0"/>
              <a:t> </a:t>
            </a:r>
            <a:r>
              <a:rPr lang="ru-RU" sz="2000" dirty="0" err="1"/>
              <a:t>молодих</a:t>
            </a:r>
            <a:r>
              <a:rPr lang="ru-RU" sz="2000" dirty="0"/>
              <a:t> </a:t>
            </a:r>
            <a:r>
              <a:rPr lang="ru-RU" sz="2000" dirty="0" err="1"/>
              <a:t>японських</a:t>
            </a:r>
            <a:r>
              <a:rPr lang="ru-RU" sz="2000" dirty="0"/>
              <a:t> </a:t>
            </a:r>
            <a:r>
              <a:rPr lang="ru-RU" sz="2000" dirty="0" err="1"/>
              <a:t>жінок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бажають</a:t>
            </a:r>
            <a:r>
              <a:rPr lang="ru-RU" sz="2000" dirty="0"/>
              <a:t> </a:t>
            </a:r>
            <a:r>
              <a:rPr lang="ru-RU" sz="2000" dirty="0" err="1"/>
              <a:t>додати</a:t>
            </a:r>
            <a:r>
              <a:rPr lang="ru-RU" sz="2000" dirty="0"/>
              <a:t> </a:t>
            </a:r>
            <a:r>
              <a:rPr lang="ru-RU" sz="2000" dirty="0" err="1"/>
              <a:t>витонченості</a:t>
            </a:r>
            <a:r>
              <a:rPr lang="ru-RU" sz="2000" dirty="0"/>
              <a:t> і </a:t>
            </a:r>
            <a:r>
              <a:rPr lang="ru-RU" sz="2000" dirty="0" err="1"/>
              <a:t>елегантності</a:t>
            </a:r>
            <a:r>
              <a:rPr lang="ru-RU" sz="2000" dirty="0"/>
              <a:t> </a:t>
            </a:r>
            <a:r>
              <a:rPr lang="ru-RU" sz="2000" dirty="0" err="1"/>
              <a:t>своїм</a:t>
            </a:r>
            <a:r>
              <a:rPr lang="ru-RU" sz="2000" dirty="0"/>
              <a:t> </a:t>
            </a:r>
            <a:r>
              <a:rPr lang="ru-RU" sz="2000" dirty="0" err="1"/>
              <a:t>зачісок</a:t>
            </a:r>
            <a:r>
              <a:rPr lang="ru-RU" dirty="0"/>
              <a:t>.</a:t>
            </a:r>
          </a:p>
        </p:txBody>
      </p:sp>
      <p:pic>
        <p:nvPicPr>
          <p:cNvPr id="1026" name="Picture 2" descr="D:\Documents\Private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496" y="4149080"/>
            <a:ext cx="2678180" cy="171678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Documents\Private\Desktop\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2149" y="4653136"/>
            <a:ext cx="2469531" cy="163906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742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15816" y="41429"/>
            <a:ext cx="25490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err="1">
                <a:solidFill>
                  <a:srgbClr val="333333"/>
                </a:solidFill>
              </a:rPr>
              <a:t>Навчання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052736"/>
            <a:ext cx="5612581" cy="40934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err="1">
                <a:solidFill>
                  <a:srgbClr val="333333"/>
                </a:solidFill>
              </a:rPr>
              <a:t>Технологію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виготовлення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канзаші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можна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освоїти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чи</a:t>
            </a:r>
            <a:r>
              <a:rPr lang="ru-RU" sz="2000" dirty="0">
                <a:solidFill>
                  <a:srgbClr val="333333"/>
                </a:solidFill>
              </a:rPr>
              <a:t> не за день – </a:t>
            </a:r>
            <a:r>
              <a:rPr lang="ru-RU" sz="2000" dirty="0" err="1">
                <a:solidFill>
                  <a:srgbClr val="333333"/>
                </a:solidFill>
              </a:rPr>
              <a:t>орієнтуючись</a:t>
            </a:r>
            <a:r>
              <a:rPr lang="ru-RU" sz="2000" dirty="0">
                <a:solidFill>
                  <a:srgbClr val="333333"/>
                </a:solidFill>
              </a:rPr>
              <a:t> на </a:t>
            </a:r>
            <a:r>
              <a:rPr lang="ru-RU" sz="2000" dirty="0" err="1">
                <a:solidFill>
                  <a:srgbClr val="333333"/>
                </a:solidFill>
              </a:rPr>
              <a:t>зразки</a:t>
            </a:r>
            <a:r>
              <a:rPr lang="ru-RU" sz="2000" dirty="0">
                <a:solidFill>
                  <a:srgbClr val="333333"/>
                </a:solidFill>
              </a:rPr>
              <a:t> і </a:t>
            </a:r>
            <a:r>
              <a:rPr lang="ru-RU" sz="2000" dirty="0" err="1">
                <a:solidFill>
                  <a:srgbClr val="333333"/>
                </a:solidFill>
              </a:rPr>
              <a:t>схеми</a:t>
            </a:r>
            <a:r>
              <a:rPr lang="ru-RU" sz="2000" dirty="0">
                <a:solidFill>
                  <a:srgbClr val="333333"/>
                </a:solidFill>
              </a:rPr>
              <a:t> з </a:t>
            </a:r>
            <a:r>
              <a:rPr lang="ru-RU" sz="2000" dirty="0" err="1">
                <a:solidFill>
                  <a:srgbClr val="333333"/>
                </a:solidFill>
              </a:rPr>
              <a:t>Інтернету</a:t>
            </a:r>
            <a:r>
              <a:rPr lang="ru-RU" sz="2000" dirty="0">
                <a:solidFill>
                  <a:srgbClr val="333333"/>
                </a:solidFill>
              </a:rPr>
              <a:t>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>
                <a:solidFill>
                  <a:srgbClr val="333333"/>
                </a:solidFill>
              </a:rPr>
              <a:t>Відразу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варто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підкреслити</a:t>
            </a:r>
            <a:r>
              <a:rPr lang="ru-RU" sz="2000" dirty="0">
                <a:solidFill>
                  <a:srgbClr val="333333"/>
                </a:solidFill>
              </a:rPr>
              <a:t> – </a:t>
            </a:r>
            <a:r>
              <a:rPr lang="ru-RU" sz="2000" dirty="0" err="1">
                <a:solidFill>
                  <a:srgbClr val="333333"/>
                </a:solidFill>
              </a:rPr>
              <a:t>цією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технікою</a:t>
            </a:r>
            <a:r>
              <a:rPr lang="ru-RU" sz="2000" dirty="0">
                <a:solidFill>
                  <a:srgbClr val="333333"/>
                </a:solidFill>
              </a:rPr>
              <a:t> просто </a:t>
            </a:r>
            <a:r>
              <a:rPr lang="ru-RU" sz="2000" dirty="0" err="1">
                <a:solidFill>
                  <a:srgbClr val="333333"/>
                </a:solidFill>
              </a:rPr>
              <a:t>опанувати</a:t>
            </a:r>
            <a:r>
              <a:rPr lang="ru-RU" sz="2000" dirty="0">
                <a:solidFill>
                  <a:srgbClr val="333333"/>
                </a:solidFill>
              </a:rPr>
              <a:t>, але вона </a:t>
            </a:r>
            <a:r>
              <a:rPr lang="ru-RU" sz="2000" dirty="0" err="1">
                <a:solidFill>
                  <a:srgbClr val="333333"/>
                </a:solidFill>
              </a:rPr>
              <a:t>зовсім</a:t>
            </a:r>
            <a:r>
              <a:rPr lang="ru-RU" sz="2000" dirty="0">
                <a:solidFill>
                  <a:srgbClr val="333333"/>
                </a:solidFill>
              </a:rPr>
              <a:t> не </a:t>
            </a:r>
            <a:r>
              <a:rPr lang="ru-RU" sz="2000" dirty="0" err="1">
                <a:solidFill>
                  <a:srgbClr val="333333"/>
                </a:solidFill>
              </a:rPr>
              <a:t>терпить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недбалості</a:t>
            </a:r>
            <a:r>
              <a:rPr lang="ru-RU" sz="2000" dirty="0">
                <a:solidFill>
                  <a:srgbClr val="333333"/>
                </a:solidFill>
              </a:rPr>
              <a:t>. </a:t>
            </a:r>
            <a:r>
              <a:rPr lang="ru-RU" sz="2000" dirty="0" err="1">
                <a:solidFill>
                  <a:srgbClr val="333333"/>
                </a:solidFill>
              </a:rPr>
              <a:t>Особливої</a:t>
            </a:r>
            <a:r>
              <a:rPr lang="ru-RU" sz="2000" dirty="0">
                <a:solidFill>
                  <a:srgbClr val="333333"/>
                </a:solidFill>
              </a:rPr>
              <a:t> ​​</a:t>
            </a:r>
            <a:r>
              <a:rPr lang="ru-RU" sz="2000" dirty="0" err="1">
                <a:solidFill>
                  <a:srgbClr val="333333"/>
                </a:solidFill>
              </a:rPr>
              <a:t>уваги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вимагає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обпалення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країв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лепесков</a:t>
            </a:r>
            <a:r>
              <a:rPr lang="ru-RU" sz="2000" dirty="0">
                <a:solidFill>
                  <a:srgbClr val="333333"/>
                </a:solidFill>
              </a:rPr>
              <a:t> – кромка повинна бути </a:t>
            </a:r>
            <a:r>
              <a:rPr lang="ru-RU" sz="2000" dirty="0" err="1">
                <a:solidFill>
                  <a:srgbClr val="333333"/>
                </a:solidFill>
              </a:rPr>
              <a:t>рівною</a:t>
            </a:r>
            <a:r>
              <a:rPr lang="ru-RU" sz="2000" dirty="0">
                <a:solidFill>
                  <a:srgbClr val="333333"/>
                </a:solidFill>
              </a:rPr>
              <a:t>, тканину треба </a:t>
            </a:r>
            <a:r>
              <a:rPr lang="ru-RU" sz="2000" dirty="0" err="1">
                <a:solidFill>
                  <a:srgbClr val="333333"/>
                </a:solidFill>
              </a:rPr>
              <a:t>подплава</a:t>
            </a:r>
            <a:r>
              <a:rPr lang="ru-RU" sz="2000" dirty="0">
                <a:solidFill>
                  <a:srgbClr val="333333"/>
                </a:solidFill>
              </a:rPr>
              <a:t>, а не </a:t>
            </a:r>
            <a:r>
              <a:rPr lang="ru-RU" sz="2000" dirty="0" err="1">
                <a:solidFill>
                  <a:srgbClr val="333333"/>
                </a:solidFill>
              </a:rPr>
              <a:t>обвуглити</a:t>
            </a:r>
            <a:r>
              <a:rPr lang="ru-RU" sz="2000" dirty="0">
                <a:solidFill>
                  <a:srgbClr val="333333"/>
                </a:solidFill>
              </a:rPr>
              <a:t>. </a:t>
            </a:r>
            <a:r>
              <a:rPr lang="ru-RU" sz="2000" dirty="0" err="1">
                <a:solidFill>
                  <a:srgbClr val="333333"/>
                </a:solidFill>
              </a:rPr>
              <a:t>Втім</a:t>
            </a:r>
            <a:r>
              <a:rPr lang="ru-RU" sz="2000" dirty="0">
                <a:solidFill>
                  <a:srgbClr val="333333"/>
                </a:solidFill>
              </a:rPr>
              <a:t>, </a:t>
            </a:r>
            <a:r>
              <a:rPr lang="ru-RU" sz="2000" dirty="0" err="1">
                <a:solidFill>
                  <a:srgbClr val="333333"/>
                </a:solidFill>
              </a:rPr>
              <a:t>ті</a:t>
            </a:r>
            <a:r>
              <a:rPr lang="ru-RU" sz="2000" dirty="0">
                <a:solidFill>
                  <a:srgbClr val="333333"/>
                </a:solidFill>
              </a:rPr>
              <a:t>, </a:t>
            </a:r>
            <a:r>
              <a:rPr lang="ru-RU" sz="2000" dirty="0" err="1">
                <a:solidFill>
                  <a:srgbClr val="333333"/>
                </a:solidFill>
              </a:rPr>
              <a:t>хто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умееют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працювати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акуратно</a:t>
            </a:r>
            <a:r>
              <a:rPr lang="ru-RU" sz="2000" dirty="0">
                <a:solidFill>
                  <a:srgbClr val="333333"/>
                </a:solidFill>
              </a:rPr>
              <a:t>, </a:t>
            </a:r>
            <a:r>
              <a:rPr lang="ru-RU" sz="2000" dirty="0" err="1">
                <a:solidFill>
                  <a:srgbClr val="333333"/>
                </a:solidFill>
              </a:rPr>
              <a:t>швидко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наб′ють</a:t>
            </a:r>
            <a:r>
              <a:rPr lang="ru-RU" sz="2000" dirty="0">
                <a:solidFill>
                  <a:srgbClr val="333333"/>
                </a:solidFill>
              </a:rPr>
              <a:t> руку і </a:t>
            </a:r>
            <a:r>
              <a:rPr lang="ru-RU" sz="2000" dirty="0" err="1">
                <a:solidFill>
                  <a:srgbClr val="333333"/>
                </a:solidFill>
              </a:rPr>
              <a:t>навчаться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робити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красиві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канзаші</a:t>
            </a:r>
            <a:r>
              <a:rPr lang="ru-RU" sz="2000" dirty="0">
                <a:solidFill>
                  <a:srgbClr val="333333"/>
                </a:solidFill>
              </a:rPr>
              <a:t>. </a:t>
            </a:r>
            <a:r>
              <a:rPr lang="ru-RU" sz="2000" dirty="0" err="1">
                <a:solidFill>
                  <a:srgbClr val="333333"/>
                </a:solidFill>
              </a:rPr>
              <a:t>Якщо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цього</a:t>
            </a:r>
            <a:r>
              <a:rPr lang="ru-RU" sz="2000" dirty="0">
                <a:solidFill>
                  <a:srgbClr val="333333"/>
                </a:solidFill>
              </a:rPr>
              <a:t> не дано – </a:t>
            </a:r>
            <a:r>
              <a:rPr lang="ru-RU" sz="2000" dirty="0" err="1">
                <a:solidFill>
                  <a:srgbClr val="333333"/>
                </a:solidFill>
              </a:rPr>
              <a:t>краще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вибрати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інший</a:t>
            </a:r>
            <a:r>
              <a:rPr lang="ru-RU" sz="2000" dirty="0">
                <a:solidFill>
                  <a:srgbClr val="333333"/>
                </a:solidFill>
              </a:rPr>
              <a:t> вид </a:t>
            </a:r>
            <a:r>
              <a:rPr lang="ru-RU" sz="2000" dirty="0" err="1">
                <a:solidFill>
                  <a:srgbClr val="333333"/>
                </a:solidFill>
              </a:rPr>
              <a:t>гендмейду</a:t>
            </a:r>
            <a:r>
              <a:rPr lang="ru-RU" sz="2000" dirty="0">
                <a:solidFill>
                  <a:srgbClr val="333333"/>
                </a:solidFill>
              </a:rPr>
              <a:t>, </a:t>
            </a:r>
            <a:r>
              <a:rPr lang="ru-RU" sz="2000" dirty="0" err="1">
                <a:solidFill>
                  <a:srgbClr val="333333"/>
                </a:solidFill>
              </a:rPr>
              <a:t>більш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вільний</a:t>
            </a:r>
            <a:r>
              <a:rPr lang="ru-RU" sz="2000" dirty="0">
                <a:solidFill>
                  <a:srgbClr val="333333"/>
                </a:solidFill>
              </a:rPr>
              <a:t> у </a:t>
            </a:r>
            <a:r>
              <a:rPr lang="ru-RU" sz="2000" dirty="0" err="1">
                <a:solidFill>
                  <a:srgbClr val="333333"/>
                </a:solidFill>
              </a:rPr>
              <a:t>виконанні</a:t>
            </a:r>
            <a:r>
              <a:rPr lang="ru-RU" dirty="0">
                <a:solidFill>
                  <a:srgbClr val="333333"/>
                </a:solidFill>
              </a:rPr>
              <a:t>.</a:t>
            </a:r>
            <a:endParaRPr lang="ru-RU" dirty="0"/>
          </a:p>
        </p:txBody>
      </p:sp>
      <p:pic>
        <p:nvPicPr>
          <p:cNvPr id="2050" name="Picture 2" descr="D:\Documents\Private\Desktop\i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WatercolorSpong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795681"/>
            <a:ext cx="1967669" cy="178879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292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41189"/>
            <a:ext cx="43861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err="1">
                <a:solidFill>
                  <a:srgbClr val="333333"/>
                </a:solidFill>
              </a:rPr>
              <a:t>Витрати</a:t>
            </a:r>
            <a:r>
              <a:rPr lang="ru-RU" sz="4000" b="1" dirty="0">
                <a:solidFill>
                  <a:srgbClr val="333333"/>
                </a:solidFill>
              </a:rPr>
              <a:t> та </a:t>
            </a:r>
            <a:r>
              <a:rPr lang="ru-RU" sz="4000" b="1" dirty="0" err="1">
                <a:solidFill>
                  <a:srgbClr val="333333"/>
                </a:solidFill>
              </a:rPr>
              <a:t>дохід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707886"/>
            <a:ext cx="7992888" cy="255454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ru-RU" sz="2000" dirty="0">
                <a:solidFill>
                  <a:srgbClr val="333333"/>
                </a:solidFill>
              </a:rPr>
              <a:t>Для </a:t>
            </a:r>
            <a:r>
              <a:rPr lang="ru-RU" sz="2000" dirty="0" err="1">
                <a:solidFill>
                  <a:srgbClr val="333333"/>
                </a:solidFill>
              </a:rPr>
              <a:t>виготовлення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канзаші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немає</a:t>
            </a:r>
            <a:r>
              <a:rPr lang="ru-RU" sz="2000" dirty="0">
                <a:solidFill>
                  <a:srgbClr val="333333"/>
                </a:solidFill>
              </a:rPr>
              <a:t> потреби у великому </a:t>
            </a:r>
            <a:r>
              <a:rPr lang="ru-RU" sz="2000" dirty="0" err="1">
                <a:solidFill>
                  <a:srgbClr val="333333"/>
                </a:solidFill>
              </a:rPr>
              <a:t>арсеналі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інструментів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або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матеріалів</a:t>
            </a:r>
            <a:r>
              <a:rPr lang="ru-RU" sz="2000" dirty="0">
                <a:solidFill>
                  <a:srgbClr val="333333"/>
                </a:solidFill>
              </a:rPr>
              <a:t>. </a:t>
            </a:r>
            <a:r>
              <a:rPr lang="ru-RU" sz="2000" dirty="0" err="1">
                <a:solidFill>
                  <a:srgbClr val="333333"/>
                </a:solidFill>
              </a:rPr>
              <a:t>Потрібні</a:t>
            </a:r>
            <a:r>
              <a:rPr lang="ru-RU" sz="2000" dirty="0">
                <a:solidFill>
                  <a:srgbClr val="333333"/>
                </a:solidFill>
              </a:rPr>
              <a:t>: </a:t>
            </a:r>
            <a:r>
              <a:rPr lang="ru-RU" sz="2000" dirty="0" err="1">
                <a:solidFill>
                  <a:srgbClr val="333333"/>
                </a:solidFill>
              </a:rPr>
              <a:t>стрічки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або</a:t>
            </a:r>
            <a:r>
              <a:rPr lang="ru-RU" sz="2000" dirty="0">
                <a:solidFill>
                  <a:srgbClr val="333333"/>
                </a:solidFill>
              </a:rPr>
              <a:t> тканина для </a:t>
            </a:r>
            <a:r>
              <a:rPr lang="ru-RU" sz="2000" dirty="0" err="1">
                <a:solidFill>
                  <a:srgbClr val="333333"/>
                </a:solidFill>
              </a:rPr>
              <a:t>лепесков</a:t>
            </a:r>
            <a:r>
              <a:rPr lang="ru-RU" sz="2000" dirty="0">
                <a:solidFill>
                  <a:srgbClr val="333333"/>
                </a:solidFill>
              </a:rPr>
              <a:t>, </a:t>
            </a:r>
            <a:r>
              <a:rPr lang="ru-RU" sz="2000" dirty="0" err="1">
                <a:solidFill>
                  <a:srgbClr val="333333"/>
                </a:solidFill>
              </a:rPr>
              <a:t>клейовий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пістолет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або</a:t>
            </a:r>
            <a:r>
              <a:rPr lang="ru-RU" sz="2000" dirty="0">
                <a:solidFill>
                  <a:srgbClr val="333333"/>
                </a:solidFill>
              </a:rPr>
              <a:t> клей типу «Супер Момент» </a:t>
            </a:r>
            <a:r>
              <a:rPr lang="ru-RU" sz="2000" dirty="0" err="1">
                <a:solidFill>
                  <a:srgbClr val="333333"/>
                </a:solidFill>
              </a:rPr>
              <a:t>зі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зручним</a:t>
            </a:r>
            <a:r>
              <a:rPr lang="ru-RU" sz="2000" dirty="0">
                <a:solidFill>
                  <a:srgbClr val="333333"/>
                </a:solidFill>
              </a:rPr>
              <a:t> дозатором, </a:t>
            </a:r>
            <a:r>
              <a:rPr lang="ru-RU" sz="2000" dirty="0" err="1">
                <a:solidFill>
                  <a:srgbClr val="333333"/>
                </a:solidFill>
              </a:rPr>
              <a:t>голка</a:t>
            </a:r>
            <a:r>
              <a:rPr lang="ru-RU" sz="2000" dirty="0">
                <a:solidFill>
                  <a:srgbClr val="333333"/>
                </a:solidFill>
              </a:rPr>
              <a:t> з </a:t>
            </a:r>
            <a:r>
              <a:rPr lang="ru-RU" sz="2000" dirty="0" err="1">
                <a:solidFill>
                  <a:srgbClr val="333333"/>
                </a:solidFill>
              </a:rPr>
              <a:t>щільною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ниткою</a:t>
            </a:r>
            <a:r>
              <a:rPr lang="ru-RU" sz="2000" dirty="0">
                <a:solidFill>
                  <a:srgbClr val="333333"/>
                </a:solidFill>
              </a:rPr>
              <a:t> для </a:t>
            </a:r>
            <a:r>
              <a:rPr lang="ru-RU" sz="2000" dirty="0" err="1">
                <a:solidFill>
                  <a:srgbClr val="333333"/>
                </a:solidFill>
              </a:rPr>
              <a:t>зшивання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квітів</a:t>
            </a:r>
            <a:r>
              <a:rPr lang="ru-RU" sz="2000" dirty="0">
                <a:solidFill>
                  <a:srgbClr val="333333"/>
                </a:solidFill>
              </a:rPr>
              <a:t>, </a:t>
            </a:r>
            <a:r>
              <a:rPr lang="ru-RU" sz="2000" dirty="0" err="1">
                <a:solidFill>
                  <a:srgbClr val="333333"/>
                </a:solidFill>
              </a:rPr>
              <a:t>матеріали</a:t>
            </a:r>
            <a:r>
              <a:rPr lang="ru-RU" sz="2000" dirty="0">
                <a:solidFill>
                  <a:srgbClr val="333333"/>
                </a:solidFill>
              </a:rPr>
              <a:t> для декору – </a:t>
            </a:r>
            <a:r>
              <a:rPr lang="ru-RU" sz="2000" dirty="0" err="1">
                <a:solidFill>
                  <a:srgbClr val="333333"/>
                </a:solidFill>
              </a:rPr>
              <a:t>намистини</a:t>
            </a:r>
            <a:r>
              <a:rPr lang="ru-RU" sz="2000" dirty="0">
                <a:solidFill>
                  <a:srgbClr val="333333"/>
                </a:solidFill>
              </a:rPr>
              <a:t>, </a:t>
            </a:r>
            <a:r>
              <a:rPr lang="ru-RU" sz="2000" dirty="0" err="1">
                <a:solidFill>
                  <a:srgbClr val="333333"/>
                </a:solidFill>
              </a:rPr>
              <a:t>паєтки</a:t>
            </a:r>
            <a:r>
              <a:rPr lang="ru-RU" sz="2000" dirty="0">
                <a:solidFill>
                  <a:srgbClr val="333333"/>
                </a:solidFill>
              </a:rPr>
              <a:t>, </a:t>
            </a:r>
            <a:r>
              <a:rPr lang="ru-RU" sz="2000" dirty="0" err="1">
                <a:solidFill>
                  <a:srgbClr val="333333"/>
                </a:solidFill>
              </a:rPr>
              <a:t>блискітки</a:t>
            </a:r>
            <a:r>
              <a:rPr lang="ru-RU" sz="2000" dirty="0">
                <a:solidFill>
                  <a:srgbClr val="333333"/>
                </a:solidFill>
              </a:rPr>
              <a:t>. </a:t>
            </a:r>
            <a:r>
              <a:rPr lang="ru-RU" sz="2000" dirty="0" err="1">
                <a:solidFill>
                  <a:srgbClr val="333333"/>
                </a:solidFill>
              </a:rPr>
              <a:t>Окремо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доведеться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закупити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також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основи</a:t>
            </a:r>
            <a:r>
              <a:rPr lang="ru-RU" sz="2000" dirty="0">
                <a:solidFill>
                  <a:srgbClr val="333333"/>
                </a:solidFill>
              </a:rPr>
              <a:t> для прикрас – </a:t>
            </a:r>
            <a:r>
              <a:rPr lang="ru-RU" sz="2000" dirty="0" err="1">
                <a:solidFill>
                  <a:srgbClr val="333333"/>
                </a:solidFill>
              </a:rPr>
              <a:t>обручі</a:t>
            </a:r>
            <a:r>
              <a:rPr lang="ru-RU" sz="2000" dirty="0">
                <a:solidFill>
                  <a:srgbClr val="333333"/>
                </a:solidFill>
              </a:rPr>
              <a:t> та </a:t>
            </a:r>
            <a:r>
              <a:rPr lang="ru-RU" sz="2000" dirty="0" err="1">
                <a:solidFill>
                  <a:srgbClr val="333333"/>
                </a:solidFill>
              </a:rPr>
              <a:t>налобні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пов′язки</a:t>
            </a:r>
            <a:r>
              <a:rPr lang="ru-RU" sz="2000" dirty="0">
                <a:solidFill>
                  <a:srgbClr val="333333"/>
                </a:solidFill>
              </a:rPr>
              <a:t>, заколки та шпильки, </a:t>
            </a:r>
            <a:r>
              <a:rPr lang="ru-RU" sz="2000" dirty="0" err="1">
                <a:solidFill>
                  <a:srgbClr val="333333"/>
                </a:solidFill>
              </a:rPr>
              <a:t>швензи</a:t>
            </a:r>
            <a:r>
              <a:rPr lang="ru-RU" sz="2000" dirty="0">
                <a:solidFill>
                  <a:srgbClr val="333333"/>
                </a:solidFill>
              </a:rPr>
              <a:t> для </a:t>
            </a:r>
            <a:r>
              <a:rPr lang="ru-RU" sz="2000" dirty="0" err="1">
                <a:solidFill>
                  <a:srgbClr val="333333"/>
                </a:solidFill>
              </a:rPr>
              <a:t>сережок</a:t>
            </a:r>
            <a:r>
              <a:rPr lang="ru-RU" sz="2000" dirty="0">
                <a:solidFill>
                  <a:srgbClr val="333333"/>
                </a:solidFill>
              </a:rPr>
              <a:t> та шпильки для </a:t>
            </a:r>
            <a:r>
              <a:rPr lang="ru-RU" sz="2000" dirty="0" err="1">
                <a:solidFill>
                  <a:srgbClr val="333333"/>
                </a:solidFill>
              </a:rPr>
              <a:t>брошок</a:t>
            </a:r>
            <a:r>
              <a:rPr lang="ru-RU" sz="2000" dirty="0">
                <a:solidFill>
                  <a:srgbClr val="333333"/>
                </a:solidFill>
              </a:rPr>
              <a:t>.</a:t>
            </a:r>
            <a:endParaRPr lang="ru-RU" sz="2000" dirty="0"/>
          </a:p>
        </p:txBody>
      </p:sp>
      <p:pic>
        <p:nvPicPr>
          <p:cNvPr id="3074" name="Picture 2" descr="D:\Documents\Private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76" y="4653136"/>
            <a:ext cx="1905000" cy="14287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Documents\Private\Desktop\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222598"/>
            <a:ext cx="942975" cy="14287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D:\Documents\Private\Desktop\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725144"/>
            <a:ext cx="1905000" cy="14287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925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2880320" cy="501675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ru-RU" sz="2000" dirty="0" err="1">
                <a:solidFill>
                  <a:srgbClr val="333333"/>
                </a:solidFill>
              </a:rPr>
              <a:t>Загалом</a:t>
            </a:r>
            <a:r>
              <a:rPr lang="ru-RU" sz="2000" dirty="0">
                <a:solidFill>
                  <a:srgbClr val="333333"/>
                </a:solidFill>
              </a:rPr>
              <a:t>, </a:t>
            </a:r>
            <a:r>
              <a:rPr lang="ru-RU" sz="2000" dirty="0" err="1">
                <a:solidFill>
                  <a:srgbClr val="333333"/>
                </a:solidFill>
              </a:rPr>
              <a:t>базовий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набір</a:t>
            </a:r>
            <a:r>
              <a:rPr lang="ru-RU" sz="2000" dirty="0">
                <a:solidFill>
                  <a:srgbClr val="333333"/>
                </a:solidFill>
              </a:rPr>
              <a:t> для початку </a:t>
            </a:r>
            <a:r>
              <a:rPr lang="ru-RU" sz="2000" dirty="0" err="1">
                <a:solidFill>
                  <a:srgbClr val="333333"/>
                </a:solidFill>
              </a:rPr>
              <a:t>роботи</a:t>
            </a:r>
            <a:r>
              <a:rPr lang="ru-RU" sz="2000" dirty="0">
                <a:solidFill>
                  <a:srgbClr val="333333"/>
                </a:solidFill>
              </a:rPr>
              <a:t> в </a:t>
            </a:r>
            <a:r>
              <a:rPr lang="ru-RU" sz="2000" dirty="0" err="1">
                <a:solidFill>
                  <a:srgbClr val="333333"/>
                </a:solidFill>
              </a:rPr>
              <a:t>техніці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канзаші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може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обійтися</a:t>
            </a:r>
            <a:r>
              <a:rPr lang="ru-RU" sz="2000" dirty="0">
                <a:solidFill>
                  <a:srgbClr val="333333"/>
                </a:solidFill>
              </a:rPr>
              <a:t> з суму </a:t>
            </a:r>
            <a:r>
              <a:rPr lang="ru-RU" sz="2000" dirty="0" err="1">
                <a:solidFill>
                  <a:srgbClr val="333333"/>
                </a:solidFill>
              </a:rPr>
              <a:t>близько</a:t>
            </a:r>
            <a:r>
              <a:rPr lang="ru-RU" sz="2000" dirty="0">
                <a:solidFill>
                  <a:srgbClr val="333333"/>
                </a:solidFill>
              </a:rPr>
              <a:t> 100 </a:t>
            </a:r>
            <a:r>
              <a:rPr lang="ru-RU" sz="2000" dirty="0" err="1">
                <a:solidFill>
                  <a:srgbClr val="333333"/>
                </a:solidFill>
              </a:rPr>
              <a:t>гривень</a:t>
            </a:r>
            <a:r>
              <a:rPr lang="ru-RU" sz="2000" dirty="0">
                <a:solidFill>
                  <a:srgbClr val="333333"/>
                </a:solidFill>
              </a:rPr>
              <a:t>. Набивши руку у </a:t>
            </a:r>
            <a:r>
              <a:rPr lang="ru-RU" sz="2000" dirty="0" err="1">
                <a:solidFill>
                  <a:srgbClr val="333333"/>
                </a:solidFill>
              </a:rPr>
              <a:t>виготовленні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шовкових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квітів</a:t>
            </a:r>
            <a:r>
              <a:rPr lang="ru-RU" sz="2000" dirty="0">
                <a:solidFill>
                  <a:srgbClr val="333333"/>
                </a:solidFill>
              </a:rPr>
              <a:t>, </a:t>
            </a:r>
            <a:r>
              <a:rPr lang="ru-RU" sz="2000" dirty="0" err="1">
                <a:solidFill>
                  <a:srgbClr val="333333"/>
                </a:solidFill>
              </a:rPr>
              <a:t>можна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поступово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докуповувати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матеріали</a:t>
            </a:r>
            <a:r>
              <a:rPr lang="ru-RU" sz="2000" dirty="0">
                <a:solidFill>
                  <a:srgbClr val="333333"/>
                </a:solidFill>
              </a:rPr>
              <a:t> та </a:t>
            </a:r>
            <a:r>
              <a:rPr lang="ru-RU" sz="2000" dirty="0" err="1">
                <a:solidFill>
                  <a:srgbClr val="333333"/>
                </a:solidFill>
              </a:rPr>
              <a:t>інструменти</a:t>
            </a:r>
            <a:r>
              <a:rPr lang="ru-RU" sz="2000" dirty="0">
                <a:solidFill>
                  <a:srgbClr val="333333"/>
                </a:solidFill>
              </a:rPr>
              <a:t> – особливо при </a:t>
            </a:r>
            <a:r>
              <a:rPr lang="ru-RU" sz="2000" dirty="0" err="1">
                <a:solidFill>
                  <a:srgbClr val="333333"/>
                </a:solidFill>
              </a:rPr>
              <a:t>бажанні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продавати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готові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вироби</a:t>
            </a:r>
            <a:r>
              <a:rPr lang="ru-RU" sz="2000" dirty="0">
                <a:solidFill>
                  <a:srgbClr val="333333"/>
                </a:solidFill>
              </a:rPr>
              <a:t>.</a:t>
            </a:r>
            <a:endParaRPr lang="ru-RU" sz="2000" dirty="0"/>
          </a:p>
        </p:txBody>
      </p:sp>
      <p:pic>
        <p:nvPicPr>
          <p:cNvPr id="4098" name="Picture 2" descr="D:\Documents\Private\Desktop\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056950"/>
            <a:ext cx="1552575" cy="142875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D:\Documents\Private\Desktop\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052736"/>
            <a:ext cx="1905000" cy="1428750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D:\Documents\Private\Desktop\i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284984"/>
            <a:ext cx="2117364" cy="1716782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54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332656"/>
            <a:ext cx="7848872" cy="286232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ru-RU" sz="2000" dirty="0" err="1">
                <a:solidFill>
                  <a:srgbClr val="333333"/>
                </a:solidFill>
              </a:rPr>
              <a:t>Прикраси-канзаші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можуть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користуватися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стабільним</a:t>
            </a:r>
            <a:r>
              <a:rPr lang="ru-RU" sz="2000" dirty="0">
                <a:solidFill>
                  <a:srgbClr val="333333"/>
                </a:solidFill>
              </a:rPr>
              <a:t> попитом, </a:t>
            </a:r>
            <a:r>
              <a:rPr lang="ru-RU" sz="2000" dirty="0" err="1">
                <a:solidFill>
                  <a:srgbClr val="333333"/>
                </a:solidFill>
              </a:rPr>
              <a:t>який</a:t>
            </a:r>
            <a:r>
              <a:rPr lang="ru-RU" sz="2000" dirty="0">
                <a:solidFill>
                  <a:srgbClr val="333333"/>
                </a:solidFill>
              </a:rPr>
              <a:t> особливо не </a:t>
            </a:r>
            <a:r>
              <a:rPr lang="ru-RU" sz="2000" dirty="0" err="1">
                <a:solidFill>
                  <a:srgbClr val="333333"/>
                </a:solidFill>
              </a:rPr>
              <a:t>залежить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від</a:t>
            </a:r>
            <a:r>
              <a:rPr lang="ru-RU" sz="2000" dirty="0">
                <a:solidFill>
                  <a:srgbClr val="333333"/>
                </a:solidFill>
              </a:rPr>
              <a:t> сезону </a:t>
            </a:r>
            <a:r>
              <a:rPr lang="ru-RU" sz="2000" dirty="0" err="1">
                <a:solidFill>
                  <a:srgbClr val="333333"/>
                </a:solidFill>
              </a:rPr>
              <a:t>або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віянь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моди</a:t>
            </a:r>
            <a:r>
              <a:rPr lang="ru-RU" sz="2000" dirty="0">
                <a:solidFill>
                  <a:srgbClr val="333333"/>
                </a:solidFill>
              </a:rPr>
              <a:t>. При </a:t>
            </a:r>
            <a:r>
              <a:rPr lang="ru-RU" sz="2000" dirty="0" err="1">
                <a:solidFill>
                  <a:srgbClr val="333333"/>
                </a:solidFill>
              </a:rPr>
              <a:t>великій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продутівності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роботи</a:t>
            </a:r>
            <a:r>
              <a:rPr lang="ru-RU" sz="2000" dirty="0">
                <a:solidFill>
                  <a:srgbClr val="333333"/>
                </a:solidFill>
              </a:rPr>
              <a:t> та </a:t>
            </a:r>
            <a:r>
              <a:rPr lang="ru-RU" sz="2000" dirty="0" err="1">
                <a:solidFill>
                  <a:srgbClr val="333333"/>
                </a:solidFill>
              </a:rPr>
              <a:t>вдалої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розкрутки</a:t>
            </a:r>
            <a:r>
              <a:rPr lang="ru-RU" sz="2000" dirty="0">
                <a:solidFill>
                  <a:srgbClr val="333333"/>
                </a:solidFill>
              </a:rPr>
              <a:t> такого </a:t>
            </a:r>
            <a:r>
              <a:rPr lang="ru-RU" sz="2000" dirty="0" err="1">
                <a:solidFill>
                  <a:srgbClr val="333333"/>
                </a:solidFill>
              </a:rPr>
              <a:t>хендмейд-бізнесу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його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можна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зробити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постійним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джерелом</a:t>
            </a:r>
            <a:r>
              <a:rPr lang="ru-RU" sz="2000" dirty="0">
                <a:solidFill>
                  <a:srgbClr val="333333"/>
                </a:solidFill>
              </a:rPr>
              <a:t> доходу.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>
                <a:solidFill>
                  <a:srgbClr val="333333"/>
                </a:solidFill>
              </a:rPr>
              <a:t>Створюючи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прикраси-канзаші</a:t>
            </a:r>
            <a:r>
              <a:rPr lang="ru-RU" sz="2000" dirty="0">
                <a:solidFill>
                  <a:srgbClr val="333333"/>
                </a:solidFill>
              </a:rPr>
              <a:t>, </a:t>
            </a:r>
            <a:r>
              <a:rPr lang="ru-RU" sz="2000" dirty="0" err="1">
                <a:solidFill>
                  <a:srgbClr val="333333"/>
                </a:solidFill>
              </a:rPr>
              <a:t>варто</a:t>
            </a:r>
            <a:r>
              <a:rPr lang="ru-RU" sz="2000" dirty="0">
                <a:solidFill>
                  <a:srgbClr val="333333"/>
                </a:solidFill>
              </a:rPr>
              <a:t> в першу </a:t>
            </a:r>
            <a:r>
              <a:rPr lang="ru-RU" sz="2000" dirty="0" err="1">
                <a:solidFill>
                  <a:srgbClr val="333333"/>
                </a:solidFill>
              </a:rPr>
              <a:t>чергу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орієнтуватися</a:t>
            </a:r>
            <a:r>
              <a:rPr lang="ru-RU" sz="2000" dirty="0">
                <a:solidFill>
                  <a:srgbClr val="333333"/>
                </a:solidFill>
              </a:rPr>
              <a:t> на </a:t>
            </a:r>
            <a:r>
              <a:rPr lang="ru-RU" sz="2000" dirty="0" err="1">
                <a:solidFill>
                  <a:srgbClr val="333333"/>
                </a:solidFill>
              </a:rPr>
              <a:t>дитячу</a:t>
            </a:r>
            <a:r>
              <a:rPr lang="ru-RU" sz="2000" dirty="0">
                <a:solidFill>
                  <a:srgbClr val="333333"/>
                </a:solidFill>
              </a:rPr>
              <a:t> моду – </a:t>
            </a:r>
            <a:r>
              <a:rPr lang="ru-RU" sz="2000" dirty="0" err="1">
                <a:solidFill>
                  <a:srgbClr val="333333"/>
                </a:solidFill>
              </a:rPr>
              <a:t>адже</a:t>
            </a:r>
            <a:r>
              <a:rPr lang="ru-RU" sz="2000" dirty="0">
                <a:solidFill>
                  <a:srgbClr val="333333"/>
                </a:solidFill>
              </a:rPr>
              <a:t>, </a:t>
            </a:r>
            <a:r>
              <a:rPr lang="ru-RU" sz="2000" dirty="0" err="1">
                <a:solidFill>
                  <a:srgbClr val="333333"/>
                </a:solidFill>
              </a:rPr>
              <a:t>що</a:t>
            </a:r>
            <a:r>
              <a:rPr lang="ru-RU" sz="2000" dirty="0">
                <a:solidFill>
                  <a:srgbClr val="333333"/>
                </a:solidFill>
              </a:rPr>
              <a:t> б там не </a:t>
            </a:r>
            <a:r>
              <a:rPr lang="ru-RU" sz="2000" dirty="0" err="1">
                <a:solidFill>
                  <a:srgbClr val="333333"/>
                </a:solidFill>
              </a:rPr>
              <a:t>було</a:t>
            </a:r>
            <a:r>
              <a:rPr lang="ru-RU" sz="2000" dirty="0">
                <a:solidFill>
                  <a:srgbClr val="333333"/>
                </a:solidFill>
              </a:rPr>
              <a:t>, </a:t>
            </a:r>
            <a:r>
              <a:rPr lang="ru-RU" sz="2000" dirty="0" err="1">
                <a:solidFill>
                  <a:srgbClr val="333333"/>
                </a:solidFill>
              </a:rPr>
              <a:t>завжди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знайдуться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дівчинки</a:t>
            </a:r>
            <a:r>
              <a:rPr lang="ru-RU" sz="2000" dirty="0">
                <a:solidFill>
                  <a:srgbClr val="333333"/>
                </a:solidFill>
              </a:rPr>
              <a:t>, </a:t>
            </a:r>
            <a:r>
              <a:rPr lang="ru-RU" sz="2000" dirty="0" err="1">
                <a:solidFill>
                  <a:srgbClr val="333333"/>
                </a:solidFill>
              </a:rPr>
              <a:t>які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люблять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прикрашати</a:t>
            </a:r>
            <a:r>
              <a:rPr lang="ru-RU" sz="2000" dirty="0">
                <a:solidFill>
                  <a:srgbClr val="333333"/>
                </a:solidFill>
              </a:rPr>
              <a:t> себе </a:t>
            </a:r>
            <a:r>
              <a:rPr lang="ru-RU" sz="2000" dirty="0" err="1">
                <a:solidFill>
                  <a:srgbClr val="333333"/>
                </a:solidFill>
              </a:rPr>
              <a:t>гарними</a:t>
            </a:r>
            <a:r>
              <a:rPr lang="ru-RU" sz="2000" dirty="0">
                <a:solidFill>
                  <a:srgbClr val="333333"/>
                </a:solidFill>
              </a:rPr>
              <a:t> </a:t>
            </a:r>
            <a:r>
              <a:rPr lang="ru-RU" sz="2000" dirty="0" err="1">
                <a:solidFill>
                  <a:srgbClr val="333333"/>
                </a:solidFill>
              </a:rPr>
              <a:t>квітами</a:t>
            </a:r>
            <a:r>
              <a:rPr lang="ru-RU" sz="2000" dirty="0">
                <a:solidFill>
                  <a:srgbClr val="333333"/>
                </a:solidFill>
              </a:rPr>
              <a:t>.</a:t>
            </a:r>
            <a:endParaRPr lang="ru-RU" sz="2000" dirty="0"/>
          </a:p>
        </p:txBody>
      </p:sp>
      <p:pic>
        <p:nvPicPr>
          <p:cNvPr id="5122" name="Picture 2" descr="D:\Documents\Private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9" y="3717032"/>
            <a:ext cx="2777951" cy="208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D:\Documents\Private\Desktop\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789040"/>
            <a:ext cx="2323262" cy="2049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169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103</TotalTime>
  <Words>471</Words>
  <Application>Microsoft Office PowerPoint</Application>
  <PresentationFormat>Экран (4:3)</PresentationFormat>
  <Paragraphs>23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Изящная</vt:lpstr>
      <vt:lpstr>Канзаші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Изготовления канзаши</vt:lpstr>
      <vt:lpstr>Презентация PowerPoint</vt:lpstr>
      <vt:lpstr>Презентация PowerPoint</vt:lpstr>
      <vt:lpstr>Презентация PowerPoint</vt:lpstr>
      <vt:lpstr>Презентация PowerPoint</vt:lpstr>
      <vt:lpstr>Виконала: Бондар Дарина Л-23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Канзаши</dc:title>
  <dc:creator>Пользователь</dc:creator>
  <cp:lastModifiedBy>Пользователь</cp:lastModifiedBy>
  <cp:revision>10</cp:revision>
  <dcterms:created xsi:type="dcterms:W3CDTF">2013-04-06T15:16:05Z</dcterms:created>
  <dcterms:modified xsi:type="dcterms:W3CDTF">2013-05-11T18:11:55Z</dcterms:modified>
</cp:coreProperties>
</file>