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6634-E4B5-419B-AFB7-8ED5631C88ED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526BDD-3646-46D8-93DB-4BEEB511DA4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6634-E4B5-419B-AFB7-8ED5631C88ED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6BDD-3646-46D8-93DB-4BEEB511DA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6634-E4B5-419B-AFB7-8ED5631C88ED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6BDD-3646-46D8-93DB-4BEEB511DA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F36634-E4B5-419B-AFB7-8ED5631C88ED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0526BDD-3646-46D8-93DB-4BEEB511DA4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6634-E4B5-419B-AFB7-8ED5631C88ED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6BDD-3646-46D8-93DB-4BEEB511DA4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6634-E4B5-419B-AFB7-8ED5631C88ED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6BDD-3646-46D8-93DB-4BEEB511DA4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6BDD-3646-46D8-93DB-4BEEB511DA4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6634-E4B5-419B-AFB7-8ED5631C88ED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6634-E4B5-419B-AFB7-8ED5631C88ED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6BDD-3646-46D8-93DB-4BEEB511DA4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6634-E4B5-419B-AFB7-8ED5631C88ED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6BDD-3646-46D8-93DB-4BEEB511DA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F36634-E4B5-419B-AFB7-8ED5631C88ED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526BDD-3646-46D8-93DB-4BEEB511DA4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6634-E4B5-419B-AFB7-8ED5631C88ED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526BDD-3646-46D8-93DB-4BEEB511DA4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8F36634-E4B5-419B-AFB7-8ED5631C88ED}" type="datetimeFigureOut">
              <a:rPr lang="ru-RU" smtClean="0"/>
              <a:t>09.10.2013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0526BDD-3646-46D8-93DB-4BEEB511DA4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i="1" dirty="0">
                <a:effectLst/>
              </a:rPr>
              <a:t>Правова держава в Україні:</a:t>
            </a:r>
            <a:r>
              <a:rPr lang="uk-UA" dirty="0">
                <a:effectLst/>
              </a:rPr>
              <a:t> складності та перші досягнення.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70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Правова</a:t>
            </a:r>
            <a:r>
              <a:rPr lang="ru-RU" b="1" dirty="0"/>
              <a:t>́ </a:t>
            </a:r>
            <a:r>
              <a:rPr lang="ru-RU" b="1" dirty="0" err="1"/>
              <a:t>держа́ва</a:t>
            </a:r>
            <a:r>
              <a:rPr lang="ru-RU" b="1" dirty="0"/>
              <a:t> </a:t>
            </a:r>
            <a:r>
              <a:rPr lang="ru-RU" dirty="0"/>
              <a:t>— форма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за </a:t>
            </a:r>
            <a:r>
              <a:rPr lang="ru-RU" dirty="0" err="1"/>
              <a:t>якої</a:t>
            </a:r>
            <a:r>
              <a:rPr lang="ru-RU" dirty="0"/>
              <a:t> верховенство в </a:t>
            </a:r>
            <a:r>
              <a:rPr lang="ru-RU" dirty="0" err="1"/>
              <a:t>усіх</a:t>
            </a:r>
            <a:r>
              <a:rPr lang="ru-RU" dirty="0"/>
              <a:t> сферах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правовому закону. У </a:t>
            </a:r>
            <a:r>
              <a:rPr lang="ru-RU" dirty="0" err="1"/>
              <a:t>правовій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— і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і </a:t>
            </a:r>
            <a:r>
              <a:rPr lang="ru-RU" dirty="0" err="1"/>
              <a:t>громадяни</a:t>
            </a:r>
            <a:r>
              <a:rPr lang="ru-RU" dirty="0"/>
              <a:t> — </a:t>
            </a:r>
            <a:r>
              <a:rPr lang="ru-RU" dirty="0" err="1"/>
              <a:t>однаковою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відповідальні</a:t>
            </a:r>
            <a:r>
              <a:rPr lang="ru-RU" dirty="0"/>
              <a:t> перед законом.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реалізуються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права </a:t>
            </a:r>
            <a:r>
              <a:rPr lang="ru-RU" dirty="0" err="1"/>
              <a:t>людини</a:t>
            </a:r>
            <a:r>
              <a:rPr lang="ru-RU" dirty="0"/>
              <a:t>;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на </a:t>
            </a:r>
            <a:r>
              <a:rPr lang="ru-RU" dirty="0" err="1"/>
              <a:t>законодавчу</a:t>
            </a:r>
            <a:r>
              <a:rPr lang="ru-RU" dirty="0"/>
              <a:t>, </a:t>
            </a:r>
            <a:r>
              <a:rPr lang="ru-RU" dirty="0" err="1"/>
              <a:t>виконавчу</a:t>
            </a:r>
            <a:r>
              <a:rPr lang="ru-RU" dirty="0"/>
              <a:t>, </a:t>
            </a:r>
            <a:r>
              <a:rPr lang="ru-RU" dirty="0" err="1"/>
              <a:t>судову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48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визнана</a:t>
            </a:r>
            <a:r>
              <a:rPr lang="ru-RU" dirty="0"/>
              <a:t> зараз </a:t>
            </a:r>
            <a:r>
              <a:rPr lang="ru-RU" dirty="0" err="1"/>
              <a:t>ідеальною</a:t>
            </a:r>
            <a:r>
              <a:rPr lang="ru-RU" dirty="0"/>
              <a:t> </a:t>
            </a:r>
            <a:r>
              <a:rPr lang="ru-RU" dirty="0" err="1"/>
              <a:t>моделлю</a:t>
            </a:r>
            <a:r>
              <a:rPr lang="ru-RU" dirty="0"/>
              <a:t> </a:t>
            </a:r>
            <a:r>
              <a:rPr lang="ru-RU" dirty="0" err="1"/>
              <a:t>належного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устрою, є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узагальненням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. У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доктрині</a:t>
            </a:r>
            <a:r>
              <a:rPr lang="ru-RU" dirty="0"/>
              <a:t> та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склалися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й </a:t>
            </a:r>
            <a:r>
              <a:rPr lang="ru-RU" dirty="0" err="1"/>
              <a:t>подібні</a:t>
            </a:r>
            <a:r>
              <a:rPr lang="ru-RU" dirty="0"/>
              <a:t> в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ідеях</a:t>
            </a:r>
            <a:r>
              <a:rPr lang="ru-RU" dirty="0"/>
              <a:t>,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18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/>
              <a:t>До </a:t>
            </a:r>
            <a:r>
              <a:rPr lang="ru-RU" b="1" i="1" dirty="0" err="1"/>
              <a:t>основних</a:t>
            </a:r>
            <a:r>
              <a:rPr lang="ru-RU" b="1" i="1" dirty="0"/>
              <a:t> </a:t>
            </a:r>
            <a:r>
              <a:rPr lang="ru-RU" b="1" i="1" dirty="0" err="1"/>
              <a:t>ознак</a:t>
            </a:r>
            <a:r>
              <a:rPr lang="ru-RU" b="1" i="1" dirty="0"/>
              <a:t>, за </a:t>
            </a:r>
            <a:r>
              <a:rPr lang="ru-RU" b="1" i="1" dirty="0" err="1"/>
              <a:t>якими</a:t>
            </a:r>
            <a:r>
              <a:rPr lang="ru-RU" b="1" i="1" dirty="0"/>
              <a:t> </a:t>
            </a:r>
            <a:r>
              <a:rPr lang="ru-RU" b="1" i="1" dirty="0" err="1"/>
              <a:t>котрусь</a:t>
            </a:r>
            <a:r>
              <a:rPr lang="ru-RU" b="1" i="1" dirty="0"/>
              <a:t> державу </a:t>
            </a:r>
            <a:r>
              <a:rPr lang="ru-RU" b="1" i="1" dirty="0" err="1"/>
              <a:t>можна</a:t>
            </a:r>
            <a:r>
              <a:rPr lang="ru-RU" b="1" i="1" dirty="0"/>
              <a:t> </a:t>
            </a:r>
            <a:r>
              <a:rPr lang="ru-RU" b="1" i="1" dirty="0" err="1"/>
              <a:t>було</a:t>
            </a:r>
            <a:r>
              <a:rPr lang="ru-RU" b="1" i="1" dirty="0"/>
              <a:t> б </a:t>
            </a:r>
            <a:r>
              <a:rPr lang="ru-RU" b="1" i="1" dirty="0" err="1"/>
              <a:t>визначити</a:t>
            </a:r>
            <a:r>
              <a:rPr lang="ru-RU" b="1" i="1" dirty="0"/>
              <a:t> як </a:t>
            </a:r>
            <a:r>
              <a:rPr lang="ru-RU" b="1" i="1" dirty="0" err="1"/>
              <a:t>правову</a:t>
            </a:r>
            <a:r>
              <a:rPr lang="ru-RU" b="1" i="1" dirty="0"/>
              <a:t>, належать:</a:t>
            </a:r>
          </a:p>
          <a:p>
            <a:r>
              <a:rPr lang="ru-RU" dirty="0"/>
              <a:t>• </a:t>
            </a:r>
            <a:r>
              <a:rPr lang="ru-RU" dirty="0" err="1"/>
              <a:t>закріплення</a:t>
            </a:r>
            <a:r>
              <a:rPr lang="ru-RU" dirty="0"/>
              <a:t> у </a:t>
            </a:r>
            <a:r>
              <a:rPr lang="ru-RU" dirty="0" err="1"/>
              <a:t>конституції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законах </a:t>
            </a:r>
            <a:r>
              <a:rPr lang="ru-RU" dirty="0" err="1"/>
              <a:t>основних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панування</a:t>
            </a:r>
            <a:r>
              <a:rPr lang="ru-RU" dirty="0"/>
              <a:t> у </a:t>
            </a:r>
            <a:r>
              <a:rPr lang="ru-RU" dirty="0" err="1"/>
              <a:t>суспільному</a:t>
            </a:r>
            <a:r>
              <a:rPr lang="ru-RU" dirty="0"/>
              <a:t> та державному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виражають</a:t>
            </a:r>
            <a:r>
              <a:rPr lang="ru-RU" dirty="0"/>
              <a:t> волю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врегулювання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особою та державою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загальнодозвільного</a:t>
            </a:r>
            <a:r>
              <a:rPr lang="ru-RU" dirty="0"/>
              <a:t> принципу: “</a:t>
            </a:r>
            <a:r>
              <a:rPr lang="ru-RU" dirty="0" err="1"/>
              <a:t>особі</a:t>
            </a:r>
            <a:r>
              <a:rPr lang="ru-RU" dirty="0"/>
              <a:t> дозволено </a:t>
            </a:r>
            <a:r>
              <a:rPr lang="ru-RU" dirty="0" err="1"/>
              <a:t>робити</a:t>
            </a:r>
            <a:r>
              <a:rPr lang="ru-RU" dirty="0"/>
              <a:t> все, </a:t>
            </a:r>
            <a:r>
              <a:rPr lang="ru-RU" dirty="0" err="1"/>
              <a:t>що</a:t>
            </a:r>
            <a:r>
              <a:rPr lang="ru-RU" dirty="0"/>
              <a:t> прямо не заборонено законом”;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874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</TotalTime>
  <Words>172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Правова держава в Україні: складності та перші досягнення.</vt:lpstr>
      <vt:lpstr>Презентация PowerPoint</vt:lpstr>
      <vt:lpstr>Презентация PowerPoint</vt:lpstr>
      <vt:lpstr>Презентация PowerPoint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Правова держава в Україні: складності та перші досягнення.</dc:title>
  <dc:creator>777</dc:creator>
  <cp:lastModifiedBy>777</cp:lastModifiedBy>
  <cp:revision>2</cp:revision>
  <dcterms:created xsi:type="dcterms:W3CDTF">2013-10-09T16:57:32Z</dcterms:created>
  <dcterms:modified xsi:type="dcterms:W3CDTF">2013-10-09T17:11:29Z</dcterms:modified>
</cp:coreProperties>
</file>