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57" autoAdjust="0"/>
    <p:restoredTop sz="94660"/>
  </p:normalViewPr>
  <p:slideViewPr>
    <p:cSldViewPr>
      <p:cViewPr varScale="1">
        <p:scale>
          <a:sx n="70" d="100"/>
          <a:sy n="70" d="100"/>
        </p:scale>
        <p:origin x="-11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60000"/>
                <a:lumOff val="40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570186"/>
          </a:xfrm>
          <a:ln>
            <a:noFill/>
          </a:ln>
        </p:spPr>
        <p:txBody>
          <a:bodyPr>
            <a:noAutofit/>
          </a:bodyPr>
          <a:lstStyle/>
          <a:p>
            <a:r>
              <a:rPr lang="ru-RU" sz="6000" b="1" i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Надзвичайні</a:t>
            </a:r>
            <a:r>
              <a:rPr lang="ru-RU" sz="60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ru-RU" sz="6000" b="1" i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ситуації</a:t>
            </a:r>
            <a:r>
              <a:rPr lang="ru-RU" sz="60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ru-RU" sz="6000" b="1" i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воєнного</a:t>
            </a:r>
            <a:r>
              <a:rPr lang="ru-RU" sz="60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 характеру</a:t>
            </a:r>
            <a:r>
              <a:rPr lang="ru-RU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 </a:t>
            </a:r>
            <a:endParaRPr lang="ru-RU" sz="6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87624" y="2708920"/>
            <a:ext cx="648072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err="1" smtClean="0">
                <a:latin typeface="Comic Sans MS" pitchFamily="66" charset="0"/>
              </a:rPr>
              <a:t>це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ситуації</a:t>
            </a:r>
            <a:r>
              <a:rPr lang="ru-RU" sz="2000" dirty="0" smtClean="0">
                <a:latin typeface="Comic Sans MS" pitchFamily="66" charset="0"/>
              </a:rPr>
              <a:t>, </a:t>
            </a:r>
            <a:r>
              <a:rPr lang="ru-RU" sz="2000" dirty="0" err="1" smtClean="0">
                <a:latin typeface="Comic Sans MS" pitchFamily="66" charset="0"/>
              </a:rPr>
              <a:t>пов'язані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з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наслідками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застосування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зброї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масового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ураження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або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звичайних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засобів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ураження</a:t>
            </a:r>
            <a:r>
              <a:rPr lang="ru-RU" sz="2000" dirty="0" smtClean="0">
                <a:latin typeface="Comic Sans MS" pitchFamily="66" charset="0"/>
              </a:rPr>
              <a:t>, </a:t>
            </a:r>
            <a:r>
              <a:rPr lang="ru-RU" sz="2000" dirty="0" err="1" smtClean="0">
                <a:latin typeface="Comic Sans MS" pitchFamily="66" charset="0"/>
              </a:rPr>
              <a:t>під</a:t>
            </a:r>
            <a:r>
              <a:rPr lang="ru-RU" sz="2000" dirty="0" smtClean="0">
                <a:latin typeface="Comic Sans MS" pitchFamily="66" charset="0"/>
              </a:rPr>
              <a:t> час </a:t>
            </a:r>
            <a:r>
              <a:rPr lang="ru-RU" sz="2000" dirty="0" err="1" smtClean="0">
                <a:latin typeface="Comic Sans MS" pitchFamily="66" charset="0"/>
              </a:rPr>
              <a:t>яких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виникають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вторинні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фактори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ураження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населення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внаслідок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зруйнування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атомних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і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гідроелектричних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станцій</a:t>
            </a:r>
            <a:r>
              <a:rPr lang="ru-RU" sz="2000" dirty="0" smtClean="0">
                <a:latin typeface="Comic Sans MS" pitchFamily="66" charset="0"/>
              </a:rPr>
              <a:t>, </a:t>
            </a:r>
            <a:r>
              <a:rPr lang="ru-RU" sz="2000" dirty="0" err="1" smtClean="0">
                <a:latin typeface="Comic Sans MS" pitchFamily="66" charset="0"/>
              </a:rPr>
              <a:t>складів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і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сховищ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радіоактивних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і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токсичних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речовин</a:t>
            </a:r>
            <a:r>
              <a:rPr lang="ru-RU" sz="2000" dirty="0" smtClean="0">
                <a:latin typeface="Comic Sans MS" pitchFamily="66" charset="0"/>
              </a:rPr>
              <a:t> та </a:t>
            </a:r>
            <a:r>
              <a:rPr lang="ru-RU" sz="2000" dirty="0" err="1" smtClean="0">
                <a:latin typeface="Comic Sans MS" pitchFamily="66" charset="0"/>
              </a:rPr>
              <a:t>відходів</a:t>
            </a:r>
            <a:r>
              <a:rPr lang="ru-RU" sz="2000" dirty="0" smtClean="0">
                <a:latin typeface="Comic Sans MS" pitchFamily="66" charset="0"/>
              </a:rPr>
              <a:t>, </a:t>
            </a:r>
            <a:r>
              <a:rPr lang="ru-RU" sz="2000" dirty="0" err="1" smtClean="0">
                <a:latin typeface="Comic Sans MS" pitchFamily="66" charset="0"/>
              </a:rPr>
              <a:t>нафтопродуктів</a:t>
            </a:r>
            <a:r>
              <a:rPr lang="ru-RU" sz="2000" dirty="0" smtClean="0">
                <a:latin typeface="Comic Sans MS" pitchFamily="66" charset="0"/>
              </a:rPr>
              <a:t>, </a:t>
            </a:r>
            <a:r>
              <a:rPr lang="ru-RU" sz="2000" dirty="0" err="1" smtClean="0">
                <a:latin typeface="Comic Sans MS" pitchFamily="66" charset="0"/>
              </a:rPr>
              <a:t>вибухівки</a:t>
            </a:r>
            <a:r>
              <a:rPr lang="ru-RU" sz="2000" dirty="0" smtClean="0">
                <a:latin typeface="Comic Sans MS" pitchFamily="66" charset="0"/>
              </a:rPr>
              <a:t>, </a:t>
            </a:r>
            <a:r>
              <a:rPr lang="ru-RU" sz="2000" dirty="0" err="1" smtClean="0">
                <a:latin typeface="Comic Sans MS" pitchFamily="66" charset="0"/>
              </a:rPr>
              <a:t>сильнодіючих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отруйних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речовин</a:t>
            </a:r>
            <a:r>
              <a:rPr lang="ru-RU" sz="2000" dirty="0" smtClean="0">
                <a:latin typeface="Comic Sans MS" pitchFamily="66" charset="0"/>
              </a:rPr>
              <a:t>, </a:t>
            </a:r>
            <a:r>
              <a:rPr lang="ru-RU" sz="2000" dirty="0" err="1" smtClean="0">
                <a:latin typeface="Comic Sans MS" pitchFamily="66" charset="0"/>
              </a:rPr>
              <a:t>токсичних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відходів</a:t>
            </a:r>
            <a:r>
              <a:rPr lang="ru-RU" sz="2000" dirty="0" smtClean="0">
                <a:latin typeface="Comic Sans MS" pitchFamily="66" charset="0"/>
              </a:rPr>
              <a:t>, </a:t>
            </a:r>
            <a:r>
              <a:rPr lang="ru-RU" sz="2000" dirty="0" err="1" smtClean="0">
                <a:latin typeface="Comic Sans MS" pitchFamily="66" charset="0"/>
              </a:rPr>
              <a:t>транспортних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та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інженерних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комунікацій</a:t>
            </a:r>
            <a:endParaRPr lang="ru-RU" sz="20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>
          <a:xfrm>
            <a:off x="395536" y="4869160"/>
            <a:ext cx="8208912" cy="1656184"/>
          </a:xfrm>
        </p:spPr>
        <p:txBody>
          <a:bodyPr>
            <a:normAutofit/>
          </a:bodyPr>
          <a:lstStyle/>
          <a:p>
            <a:r>
              <a:rPr lang="ru-RU" sz="2000" i="1" dirty="0" smtClean="0">
                <a:latin typeface="Comic Sans MS" pitchFamily="66" charset="0"/>
              </a:rPr>
              <a:t>Глобальна НС:</a:t>
            </a:r>
            <a:r>
              <a:rPr lang="ru-RU" sz="2000" dirty="0" smtClean="0">
                <a:latin typeface="Comic Sans MS" pitchFamily="66" charset="0"/>
              </a:rPr>
              <a:t> </a:t>
            </a:r>
            <a:r>
              <a:rPr lang="ru-RU" sz="2000" dirty="0" err="1" smtClean="0">
                <a:latin typeface="Comic Sans MS" pitchFamily="66" charset="0"/>
              </a:rPr>
              <a:t>загроза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її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виникнення</a:t>
            </a:r>
            <a:r>
              <a:rPr lang="ru-RU" sz="2000" dirty="0" smtClean="0">
                <a:latin typeface="Comic Sans MS" pitchFamily="66" charset="0"/>
              </a:rPr>
              <a:t> та </a:t>
            </a:r>
            <a:r>
              <a:rPr lang="ru-RU" sz="2000" dirty="0" err="1" smtClean="0">
                <a:latin typeface="Comic Sans MS" pitchFamily="66" charset="0"/>
              </a:rPr>
              <a:t>поширення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наслідків</a:t>
            </a:r>
            <a:r>
              <a:rPr lang="ru-RU" sz="2000" dirty="0" smtClean="0">
                <a:latin typeface="Comic Sans MS" pitchFamily="66" charset="0"/>
              </a:rPr>
              <a:t> - континент </a:t>
            </a:r>
            <a:r>
              <a:rPr lang="ru-RU" sz="2000" dirty="0" err="1" smtClean="0">
                <a:latin typeface="Comic Sans MS" pitchFamily="66" charset="0"/>
              </a:rPr>
              <a:t>або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значна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його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частина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чи</a:t>
            </a:r>
            <a:r>
              <a:rPr lang="ru-RU" sz="2000" dirty="0" smtClean="0">
                <a:latin typeface="Comic Sans MS" pitchFamily="66" charset="0"/>
              </a:rPr>
              <a:t> планета в </a:t>
            </a:r>
            <a:r>
              <a:rPr lang="ru-RU" sz="2000" dirty="0" err="1" smtClean="0">
                <a:latin typeface="Comic Sans MS" pitchFamily="66" charset="0"/>
              </a:rPr>
              <a:t>цілому</a:t>
            </a:r>
            <a:endParaRPr lang="ru-RU" sz="2000" dirty="0">
              <a:latin typeface="Comic Sans MS" pitchFamily="66" charset="0"/>
            </a:endParaRPr>
          </a:p>
        </p:txBody>
      </p:sp>
      <p:pic>
        <p:nvPicPr>
          <p:cNvPr id="8" name="Рисунок 7" descr="1.jpg"/>
          <p:cNvPicPr>
            <a:picLocks noChangeAspect="1"/>
          </p:cNvPicPr>
          <p:nvPr/>
        </p:nvPicPr>
        <p:blipFill>
          <a:blip r:embed="rId2" cstate="print"/>
          <a:srcRect b="22177"/>
          <a:stretch>
            <a:fillRect/>
          </a:stretch>
        </p:blipFill>
        <p:spPr>
          <a:xfrm>
            <a:off x="1043608" y="332656"/>
            <a:ext cx="6912768" cy="440837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11560" y="4869160"/>
            <a:ext cx="8136904" cy="1303040"/>
          </a:xfrm>
        </p:spPr>
        <p:txBody>
          <a:bodyPr/>
          <a:lstStyle/>
          <a:p>
            <a:pPr lvl="0" algn="just"/>
            <a:r>
              <a:rPr lang="ru-RU" sz="2000" i="1" dirty="0" err="1" smtClean="0">
                <a:latin typeface="Comic Sans MS" pitchFamily="66" charset="0"/>
              </a:rPr>
              <a:t>Національна</a:t>
            </a:r>
            <a:r>
              <a:rPr lang="ru-RU" sz="2000" i="1" dirty="0" smtClean="0">
                <a:latin typeface="Comic Sans MS" pitchFamily="66" charset="0"/>
              </a:rPr>
              <a:t> НС:</a:t>
            </a:r>
            <a:r>
              <a:rPr lang="ru-RU" sz="2000" dirty="0" smtClean="0">
                <a:latin typeface="Comic Sans MS" pitchFamily="66" charset="0"/>
              </a:rPr>
              <a:t> </a:t>
            </a:r>
            <a:r>
              <a:rPr lang="ru-RU" sz="2000" dirty="0" err="1" smtClean="0">
                <a:latin typeface="Comic Sans MS" pitchFamily="66" charset="0"/>
              </a:rPr>
              <a:t>наслідки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охоплюють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великі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території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держави</a:t>
            </a:r>
            <a:r>
              <a:rPr lang="ru-RU" sz="2000" dirty="0" smtClean="0">
                <a:latin typeface="Comic Sans MS" pitchFamily="66" charset="0"/>
              </a:rPr>
              <a:t>, </a:t>
            </a:r>
            <a:r>
              <a:rPr lang="ru-RU" sz="2000" dirty="0" err="1" smtClean="0">
                <a:latin typeface="Comic Sans MS" pitchFamily="66" charset="0"/>
              </a:rPr>
              <a:t>але</a:t>
            </a:r>
            <a:r>
              <a:rPr lang="ru-RU" sz="2000" dirty="0" smtClean="0">
                <a:latin typeface="Comic Sans MS" pitchFamily="66" charset="0"/>
              </a:rPr>
              <a:t> не </a:t>
            </a:r>
            <a:r>
              <a:rPr lang="ru-RU" sz="2000" dirty="0" err="1" smtClean="0">
                <a:latin typeface="Comic Sans MS" pitchFamily="66" charset="0"/>
              </a:rPr>
              <a:t>виходять</a:t>
            </a:r>
            <a:r>
              <a:rPr lang="ru-RU" sz="2000" dirty="0" smtClean="0">
                <a:latin typeface="Comic Sans MS" pitchFamily="66" charset="0"/>
              </a:rPr>
              <a:t> за </a:t>
            </a:r>
            <a:r>
              <a:rPr lang="ru-RU" sz="2000" dirty="0" err="1" smtClean="0">
                <a:latin typeface="Comic Sans MS" pitchFamily="66" charset="0"/>
              </a:rPr>
              <a:t>її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кордони</a:t>
            </a:r>
            <a:endParaRPr lang="ru-RU" sz="2000" dirty="0" smtClean="0">
              <a:latin typeface="Comic Sans MS" pitchFamily="66" charset="0"/>
            </a:endParaRPr>
          </a:p>
          <a:p>
            <a:endParaRPr lang="ru-RU" dirty="0"/>
          </a:p>
        </p:txBody>
      </p:sp>
      <p:pic>
        <p:nvPicPr>
          <p:cNvPr id="5" name="Рисунок 4" descr="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35696" y="332656"/>
            <a:ext cx="5472608" cy="445105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7544" y="4797152"/>
            <a:ext cx="8352928" cy="1375048"/>
          </a:xfrm>
        </p:spPr>
        <p:txBody>
          <a:bodyPr/>
          <a:lstStyle/>
          <a:p>
            <a:pPr lvl="0" algn="just"/>
            <a:r>
              <a:rPr lang="ru-RU" sz="2000" i="1" dirty="0" err="1" smtClean="0">
                <a:latin typeface="Comic Sans MS" pitchFamily="66" charset="0"/>
              </a:rPr>
              <a:t>Регіональна</a:t>
            </a:r>
            <a:r>
              <a:rPr lang="ru-RU" sz="2000" i="1" dirty="0" smtClean="0">
                <a:latin typeface="Comic Sans MS" pitchFamily="66" charset="0"/>
              </a:rPr>
              <a:t> НС</a:t>
            </a:r>
            <a:r>
              <a:rPr lang="ru-RU" sz="2000" dirty="0" smtClean="0">
                <a:latin typeface="Comic Sans MS" pitchFamily="66" charset="0"/>
              </a:rPr>
              <a:t> </a:t>
            </a:r>
            <a:r>
              <a:rPr lang="ru-RU" sz="2000" dirty="0" err="1" smtClean="0">
                <a:latin typeface="Comic Sans MS" pitchFamily="66" charset="0"/>
              </a:rPr>
              <a:t>обмежена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територією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декількох</a:t>
            </a:r>
            <a:r>
              <a:rPr lang="ru-RU" sz="2000" dirty="0" smtClean="0">
                <a:latin typeface="Comic Sans MS" pitchFamily="66" charset="0"/>
              </a:rPr>
              <a:t> областей, краю </a:t>
            </a:r>
            <a:r>
              <a:rPr lang="ru-RU" sz="2000" dirty="0" err="1" smtClean="0">
                <a:latin typeface="Comic Sans MS" pitchFamily="66" charset="0"/>
              </a:rPr>
              <a:t>чи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суміжних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країн</a:t>
            </a:r>
            <a:endParaRPr lang="ru-RU" sz="2000" dirty="0" smtClean="0">
              <a:latin typeface="Comic Sans MS" pitchFamily="66" charset="0"/>
            </a:endParaRPr>
          </a:p>
          <a:p>
            <a:endParaRPr lang="ru-RU" dirty="0"/>
          </a:p>
        </p:txBody>
      </p:sp>
      <p:pic>
        <p:nvPicPr>
          <p:cNvPr id="7" name="Рисунок 6" descr="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03648" y="380981"/>
            <a:ext cx="6408712" cy="425823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9552" y="4869160"/>
            <a:ext cx="8208912" cy="1303040"/>
          </a:xfrm>
        </p:spPr>
        <p:txBody>
          <a:bodyPr>
            <a:normAutofit/>
          </a:bodyPr>
          <a:lstStyle/>
          <a:p>
            <a:pPr lvl="0" algn="just"/>
            <a:r>
              <a:rPr lang="ru-RU" sz="2000" i="1" dirty="0" err="1" smtClean="0">
                <a:latin typeface="Comic Sans MS" pitchFamily="66" charset="0"/>
              </a:rPr>
              <a:t>Місцева</a:t>
            </a:r>
            <a:r>
              <a:rPr lang="ru-RU" sz="2000" i="1" dirty="0" smtClean="0">
                <a:latin typeface="Comic Sans MS" pitchFamily="66" charset="0"/>
              </a:rPr>
              <a:t> НС</a:t>
            </a:r>
            <a:r>
              <a:rPr lang="ru-RU" sz="2000" dirty="0" smtClean="0">
                <a:latin typeface="Comic Sans MS" pitchFamily="66" charset="0"/>
              </a:rPr>
              <a:t> </a:t>
            </a:r>
            <a:r>
              <a:rPr lang="ru-RU" sz="2000" dirty="0" err="1" smtClean="0">
                <a:latin typeface="Comic Sans MS" pitchFamily="66" charset="0"/>
              </a:rPr>
              <a:t>обмежена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територією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населеного</a:t>
            </a:r>
            <a:r>
              <a:rPr lang="ru-RU" sz="2000" dirty="0" smtClean="0">
                <a:latin typeface="Comic Sans MS" pitchFamily="66" charset="0"/>
              </a:rPr>
              <a:t> пункту, району </a:t>
            </a:r>
            <a:r>
              <a:rPr lang="ru-RU" sz="2000" dirty="0" err="1" smtClean="0">
                <a:latin typeface="Comic Sans MS" pitchFamily="66" charset="0"/>
              </a:rPr>
              <a:t>чи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області</a:t>
            </a:r>
            <a:endParaRPr lang="ru-RU" sz="2000" dirty="0">
              <a:latin typeface="Comic Sans MS" pitchFamily="66" charset="0"/>
            </a:endParaRPr>
          </a:p>
        </p:txBody>
      </p:sp>
      <p:pic>
        <p:nvPicPr>
          <p:cNvPr id="6" name="Рисунок 5" descr="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95736" y="404664"/>
            <a:ext cx="4536504" cy="430060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99592" y="5301208"/>
            <a:ext cx="7632848" cy="1008112"/>
          </a:xfrm>
        </p:spPr>
        <p:txBody>
          <a:bodyPr>
            <a:normAutofit/>
          </a:bodyPr>
          <a:lstStyle/>
          <a:p>
            <a:pPr algn="just"/>
            <a:r>
              <a:rPr lang="ru-RU" sz="2000" i="1" dirty="0" err="1" smtClean="0">
                <a:latin typeface="Comic Sans MS" pitchFamily="66" charset="0"/>
              </a:rPr>
              <a:t>Об'єктова</a:t>
            </a:r>
            <a:r>
              <a:rPr lang="ru-RU" sz="2000" i="1" dirty="0" smtClean="0">
                <a:latin typeface="Comic Sans MS" pitchFamily="66" charset="0"/>
              </a:rPr>
              <a:t> </a:t>
            </a:r>
            <a:r>
              <a:rPr lang="ru-RU" sz="2000" i="1" dirty="0" smtClean="0">
                <a:latin typeface="Comic Sans MS" pitchFamily="66" charset="0"/>
              </a:rPr>
              <a:t>НС</a:t>
            </a:r>
            <a:r>
              <a:rPr lang="ru-RU" sz="2000" dirty="0" smtClean="0">
                <a:latin typeface="Comic Sans MS" pitchFamily="66" charset="0"/>
              </a:rPr>
              <a:t> </a:t>
            </a:r>
            <a:r>
              <a:rPr lang="ru-RU" sz="2000" dirty="0" err="1" smtClean="0">
                <a:latin typeface="Comic Sans MS" pitchFamily="66" charset="0"/>
              </a:rPr>
              <a:t>обмежена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територією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об'єкта</a:t>
            </a:r>
            <a:r>
              <a:rPr lang="ru-RU" sz="2000" dirty="0" smtClean="0">
                <a:latin typeface="Comic Sans MS" pitchFamily="66" charset="0"/>
              </a:rPr>
              <a:t> </a:t>
            </a:r>
            <a:endParaRPr lang="ru-RU" sz="2000" dirty="0">
              <a:latin typeface="Comic Sans MS" pitchFamily="66" charset="0"/>
            </a:endParaRPr>
          </a:p>
        </p:txBody>
      </p:sp>
      <p:pic>
        <p:nvPicPr>
          <p:cNvPr id="5" name="Рисунок 4" descr="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75656" y="260648"/>
            <a:ext cx="6192688" cy="4653363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11560" y="4869160"/>
            <a:ext cx="7920880" cy="1303040"/>
          </a:xfrm>
        </p:spPr>
        <p:txBody>
          <a:bodyPr/>
          <a:lstStyle/>
          <a:p>
            <a:pPr lvl="0" algn="just"/>
            <a:r>
              <a:rPr lang="ru-RU" sz="2000" i="1" dirty="0" smtClean="0">
                <a:latin typeface="Comic Sans MS" pitchFamily="66" charset="0"/>
              </a:rPr>
              <a:t>Локальна НС:</a:t>
            </a:r>
            <a:r>
              <a:rPr lang="ru-RU" sz="2000" dirty="0" smtClean="0">
                <a:latin typeface="Comic Sans MS" pitchFamily="66" charset="0"/>
              </a:rPr>
              <a:t> </a:t>
            </a:r>
            <a:r>
              <a:rPr lang="ru-RU" sz="2000" dirty="0" err="1" smtClean="0">
                <a:latin typeface="Comic Sans MS" pitchFamily="66" charset="0"/>
              </a:rPr>
              <a:t>загроза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її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виникнення</a:t>
            </a:r>
            <a:r>
              <a:rPr lang="ru-RU" sz="2000" dirty="0" smtClean="0">
                <a:latin typeface="Comic Sans MS" pitchFamily="66" charset="0"/>
              </a:rPr>
              <a:t> та </a:t>
            </a:r>
            <a:r>
              <a:rPr lang="ru-RU" sz="2000" dirty="0" err="1" smtClean="0">
                <a:latin typeface="Comic Sans MS" pitchFamily="66" charset="0"/>
              </a:rPr>
              <a:t>розповсюдження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наслідків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обмежена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виробничим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приміщенням</a:t>
            </a:r>
            <a:endParaRPr lang="ru-RU" sz="2000" dirty="0" smtClean="0">
              <a:latin typeface="Comic Sans MS" pitchFamily="66" charset="0"/>
            </a:endParaRPr>
          </a:p>
          <a:p>
            <a:endParaRPr lang="ru-RU" dirty="0"/>
          </a:p>
        </p:txBody>
      </p:sp>
      <p:pic>
        <p:nvPicPr>
          <p:cNvPr id="5" name="Рисунок 4" descr="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03648" y="548680"/>
            <a:ext cx="6192688" cy="406432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74</Words>
  <Application>Microsoft Office PowerPoint</Application>
  <PresentationFormat>Экран (4:3)</PresentationFormat>
  <Paragraphs>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Надзвичайні ситуації воєнного характеру 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Надзвичайні ситуації воєнного характеру </dc:title>
  <cp:lastModifiedBy>Коморкина</cp:lastModifiedBy>
  <cp:revision>19</cp:revision>
  <dcterms:modified xsi:type="dcterms:W3CDTF">2014-04-03T17:37:44Z</dcterms:modified>
</cp:coreProperties>
</file>