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60" r:id="rId6"/>
    <p:sldId id="259" r:id="rId7"/>
    <p:sldId id="261"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21.11.2013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21.11.2013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22114"/>
          </a:xfrm>
        </p:spPr>
        <p:txBody>
          <a:bodyPr/>
          <a:lstStyle/>
          <a:p>
            <a:r>
              <a:rPr lang="uk-UA" dirty="0"/>
              <a:t> </a:t>
            </a:r>
            <a:r>
              <a:rPr lang="uk-UA" sz="4000" dirty="0" err="1">
                <a:latin typeface="Gabriola" pitchFamily="82" charset="0"/>
              </a:rPr>
              <a:t>Бездомные</a:t>
            </a:r>
            <a:r>
              <a:rPr lang="uk-UA" sz="4000" dirty="0">
                <a:latin typeface="Gabriola" pitchFamily="82" charset="0"/>
              </a:rPr>
              <a:t> </a:t>
            </a:r>
            <a:r>
              <a:rPr lang="uk-UA" sz="4000" dirty="0" err="1">
                <a:latin typeface="Gabriola" pitchFamily="82" charset="0"/>
              </a:rPr>
              <a:t>животные</a:t>
            </a:r>
            <a:endParaRPr lang="uk-UA" sz="4000" dirty="0">
              <a:latin typeface="Gabriola" pitchFamily="82" charset="0"/>
            </a:endParaRPr>
          </a:p>
        </p:txBody>
      </p:sp>
      <p:pic>
        <p:nvPicPr>
          <p:cNvPr id="4" name="Объект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187624" y="1484784"/>
            <a:ext cx="6552728" cy="4320480"/>
          </a:xfrm>
        </p:spPr>
      </p:pic>
      <p:pic>
        <p:nvPicPr>
          <p:cNvPr id="8" name="грустная музыка (mp3ostrov.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0192530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p:txBody>
          <a:bodyPr>
            <a:normAutofit fontScale="92500" lnSpcReduction="20000"/>
          </a:bodyPr>
          <a:lstStyle/>
          <a:p>
            <a:pPr marL="0" indent="0" algn="r">
              <a:buNone/>
            </a:pPr>
            <a:endParaRPr lang="ru-RU" dirty="0" smtClean="0"/>
          </a:p>
          <a:p>
            <a:pPr marL="0" indent="0" algn="r">
              <a:buNone/>
            </a:pPr>
            <a:endParaRPr lang="ru-RU" dirty="0"/>
          </a:p>
          <a:p>
            <a:pPr marL="0" indent="0" algn="r">
              <a:buNone/>
            </a:pPr>
            <a:endParaRPr lang="ru-RU" dirty="0" smtClean="0"/>
          </a:p>
          <a:p>
            <a:pPr marL="0" indent="0" algn="r">
              <a:buNone/>
            </a:pPr>
            <a:endParaRPr lang="ru-RU" dirty="0"/>
          </a:p>
          <a:p>
            <a:pPr marL="0" indent="0" algn="r">
              <a:buNone/>
            </a:pPr>
            <a:endParaRPr lang="ru-RU" dirty="0" smtClean="0"/>
          </a:p>
          <a:p>
            <a:pPr marL="0" indent="0" algn="r">
              <a:buNone/>
            </a:pPr>
            <a:endParaRPr lang="ru-RU" dirty="0"/>
          </a:p>
          <a:p>
            <a:pPr marL="0" indent="0" algn="r">
              <a:buNone/>
            </a:pPr>
            <a:r>
              <a:rPr lang="ru-RU" sz="3200" dirty="0" smtClean="0">
                <a:latin typeface="Gabriola" pitchFamily="82" charset="0"/>
              </a:rPr>
              <a:t>Над презентацией работала : </a:t>
            </a:r>
          </a:p>
          <a:p>
            <a:pPr marL="0" indent="0" algn="r">
              <a:buNone/>
            </a:pPr>
            <a:r>
              <a:rPr lang="ru-RU" sz="3200" dirty="0" smtClean="0">
                <a:latin typeface="Gabriola" pitchFamily="82" charset="0"/>
              </a:rPr>
              <a:t>Волох Анастасия </a:t>
            </a:r>
          </a:p>
          <a:p>
            <a:pPr marL="0" indent="0" algn="r">
              <a:buNone/>
            </a:pPr>
            <a:r>
              <a:rPr lang="ru-RU" sz="3200" dirty="0" smtClean="0">
                <a:latin typeface="Gabriola" pitchFamily="82" charset="0"/>
              </a:rPr>
              <a:t>11 – Б класс</a:t>
            </a:r>
          </a:p>
          <a:p>
            <a:pPr marL="0" indent="0" algn="r">
              <a:buNone/>
            </a:pPr>
            <a:r>
              <a:rPr lang="ru-RU" sz="3200" dirty="0" smtClean="0">
                <a:latin typeface="Gabriola" pitchFamily="82" charset="0"/>
              </a:rPr>
              <a:t>2013 г. </a:t>
            </a:r>
            <a:endParaRPr lang="uk-UA" sz="3200" dirty="0">
              <a:latin typeface="Gabriola" pitchFamily="82" charset="0"/>
            </a:endParaRPr>
          </a:p>
        </p:txBody>
      </p:sp>
    </p:spTree>
    <p:extLst>
      <p:ext uri="{BB962C8B-B14F-4D97-AF65-F5344CB8AC3E}">
        <p14:creationId xmlns:p14="http://schemas.microsoft.com/office/powerpoint/2010/main" val="372553366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400" b="1" i="1" dirty="0" err="1">
                <a:latin typeface="Gabriola" pitchFamily="82" charset="0"/>
              </a:rPr>
              <a:t>Кто</a:t>
            </a:r>
            <a:r>
              <a:rPr lang="uk-UA" sz="4400" b="1" i="1" dirty="0">
                <a:latin typeface="Gabriola" pitchFamily="82" charset="0"/>
              </a:rPr>
              <a:t> </a:t>
            </a:r>
            <a:r>
              <a:rPr lang="uk-UA" sz="4400" b="1" i="1" dirty="0" err="1">
                <a:latin typeface="Gabriola" pitchFamily="82" charset="0"/>
              </a:rPr>
              <a:t>такие</a:t>
            </a:r>
            <a:r>
              <a:rPr lang="uk-UA" sz="4400" b="1" i="1" dirty="0">
                <a:latin typeface="Gabriola" pitchFamily="82" charset="0"/>
              </a:rPr>
              <a:t> </a:t>
            </a:r>
            <a:r>
              <a:rPr lang="uk-UA" sz="4400" b="1" i="1" dirty="0" err="1">
                <a:latin typeface="Gabriola" pitchFamily="82" charset="0"/>
              </a:rPr>
              <a:t>бездомные</a:t>
            </a:r>
            <a:r>
              <a:rPr lang="uk-UA" sz="4400" b="1" i="1" dirty="0">
                <a:latin typeface="Gabriola" pitchFamily="82" charset="0"/>
              </a:rPr>
              <a:t> </a:t>
            </a:r>
            <a:r>
              <a:rPr lang="uk-UA" sz="4400" b="1" i="1" dirty="0" err="1">
                <a:latin typeface="Gabriola" pitchFamily="82" charset="0"/>
              </a:rPr>
              <a:t>животные</a:t>
            </a:r>
            <a:r>
              <a:rPr lang="uk-UA" sz="4400" b="1" i="1" dirty="0">
                <a:latin typeface="Gabriola" pitchFamily="82" charset="0"/>
              </a:rPr>
              <a:t>? </a:t>
            </a:r>
          </a:p>
        </p:txBody>
      </p:sp>
      <p:sp>
        <p:nvSpPr>
          <p:cNvPr id="3" name="Объект 2"/>
          <p:cNvSpPr>
            <a:spLocks noGrp="1"/>
          </p:cNvSpPr>
          <p:nvPr>
            <p:ph sz="quarter" idx="13"/>
          </p:nvPr>
        </p:nvSpPr>
        <p:spPr/>
        <p:txBody>
          <a:bodyPr>
            <a:normAutofit lnSpcReduction="10000"/>
          </a:bodyPr>
          <a:lstStyle/>
          <a:p>
            <a:pPr marL="0" indent="0">
              <a:buNone/>
            </a:pPr>
            <a:r>
              <a:rPr lang="ru-RU" sz="2400" dirty="0">
                <a:latin typeface="Gabriola" pitchFamily="82" charset="0"/>
              </a:rPr>
              <a:t>Как известно в нашей стране не актуальный этот вопрос, иногда в газетах или по телеканалам редко говорят на эту тему. Помните, как перед  </a:t>
            </a:r>
            <a:r>
              <a:rPr lang="ru-RU" sz="2400" dirty="0" err="1">
                <a:latin typeface="Gabriola" pitchFamily="82" charset="0"/>
              </a:rPr>
              <a:t>Euro</a:t>
            </a:r>
            <a:r>
              <a:rPr lang="ru-RU" sz="2400" dirty="0">
                <a:latin typeface="Gabriola" pitchFamily="82" charset="0"/>
              </a:rPr>
              <a:t> 2012 начали стерилизовать  собак,  до сегодняшнего  дня мы видим собак, на ушках которых клипсы. Это было очень хорошая помощь, для животных. Но, увы, это было один раз, за период моей жизни. Помню 2007 год, ужасный отстрел собак в Запорожье и в других городах. В Киеве постоянные митинги, но </a:t>
            </a:r>
            <a:r>
              <a:rPr lang="ru-RU" sz="2400" dirty="0" smtClean="0">
                <a:latin typeface="Gabriola" pitchFamily="82" charset="0"/>
              </a:rPr>
              <a:t>ничего </a:t>
            </a:r>
            <a:r>
              <a:rPr lang="ru-RU" sz="2400" dirty="0">
                <a:latin typeface="Gabriola" pitchFamily="82" charset="0"/>
              </a:rPr>
              <a:t>не помогала. Пока не создали закон «О защите животных от жестокого обращения», запретивший убивать собак и кошек прямо на </a:t>
            </a:r>
            <a:r>
              <a:rPr lang="ru-RU" sz="2400" dirty="0" smtClean="0">
                <a:latin typeface="Gabriola" pitchFamily="82" charset="0"/>
              </a:rPr>
              <a:t>улицах</a:t>
            </a:r>
            <a:r>
              <a:rPr lang="en-US" sz="2400" dirty="0" smtClean="0">
                <a:latin typeface="Gabriola" pitchFamily="82" charset="0"/>
              </a:rPr>
              <a:t>. </a:t>
            </a:r>
          </a:p>
          <a:p>
            <a:pPr marL="0" indent="0">
              <a:buNone/>
            </a:pPr>
            <a:r>
              <a:rPr lang="en-US" sz="2400" dirty="0" smtClean="0">
                <a:latin typeface="Gabriola" pitchFamily="82" charset="0"/>
              </a:rPr>
              <a:t>         </a:t>
            </a:r>
            <a:r>
              <a:rPr lang="ru-RU" sz="2400" dirty="0" smtClean="0">
                <a:latin typeface="Gabriola" pitchFamily="82" charset="0"/>
              </a:rPr>
              <a:t>Закон </a:t>
            </a:r>
            <a:r>
              <a:rPr lang="ru-RU" sz="2400" dirty="0">
                <a:latin typeface="Gabriola" pitchFamily="82" charset="0"/>
              </a:rPr>
              <a:t>приняли, но на каждый закон есть свой нарушитель это таков принцип. </a:t>
            </a:r>
            <a:endParaRPr lang="en-US" sz="2400" dirty="0" smtClean="0">
              <a:latin typeface="Gabriola" pitchFamily="82" charset="0"/>
            </a:endParaRPr>
          </a:p>
          <a:p>
            <a:endParaRPr lang="uk-UA" dirty="0"/>
          </a:p>
        </p:txBody>
      </p:sp>
    </p:spTree>
    <p:extLst>
      <p:ext uri="{BB962C8B-B14F-4D97-AF65-F5344CB8AC3E}">
        <p14:creationId xmlns:p14="http://schemas.microsoft.com/office/powerpoint/2010/main" val="213556439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24800" cy="1728192"/>
          </a:xfrm>
        </p:spPr>
        <p:txBody>
          <a:bodyPr/>
          <a:lstStyle/>
          <a:p>
            <a:r>
              <a:rPr lang="ru-RU" sz="1800" dirty="0">
                <a:latin typeface="Gabriola" pitchFamily="82" charset="0"/>
              </a:rPr>
              <a:t>Так кто же они такие, из-за которых многие  плачут, и которым многие помогают? Кто же такие животные?  Представьте себя в теле бездомного животного.  Холод, голод  впрочем, </a:t>
            </a:r>
            <a:r>
              <a:rPr lang="ru-RU" sz="1800" dirty="0" err="1">
                <a:latin typeface="Gabriola" pitchFamily="82" charset="0"/>
              </a:rPr>
              <a:t>самовыживание</a:t>
            </a:r>
            <a:r>
              <a:rPr lang="ru-RU" sz="1800" dirty="0">
                <a:latin typeface="Gabriola" pitchFamily="82" charset="0"/>
              </a:rPr>
              <a:t>. Если человек может сказать: я хочу есть, у меня что-то болит, а животное, к сожалению, не умеет говорить!</a:t>
            </a:r>
            <a:endParaRPr lang="uk-UA" sz="1800" dirty="0">
              <a:latin typeface="Gabriola" pitchFamily="82"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9632" y="2348880"/>
            <a:ext cx="6552728" cy="3870176"/>
          </a:xfrm>
        </p:spPr>
      </p:pic>
    </p:spTree>
    <p:extLst>
      <p:ext uri="{BB962C8B-B14F-4D97-AF65-F5344CB8AC3E}">
        <p14:creationId xmlns:p14="http://schemas.microsoft.com/office/powerpoint/2010/main" val="5110161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quarter" idx="13"/>
          </p:nvPr>
        </p:nvSpPr>
        <p:spPr>
          <a:xfrm>
            <a:off x="609600" y="620688"/>
            <a:ext cx="7924800" cy="5184576"/>
          </a:xfrm>
        </p:spPr>
        <p:txBody>
          <a:bodyPr>
            <a:noAutofit/>
          </a:bodyPr>
          <a:lstStyle/>
          <a:p>
            <a:r>
              <a:rPr lang="ru-RU" sz="3600" dirty="0">
                <a:latin typeface="Gabriola" pitchFamily="82" charset="0"/>
              </a:rPr>
              <a:t>В нашем городе есть ОЗЖ, которые помогают запорожским бездомным животным. </a:t>
            </a:r>
            <a:r>
              <a:rPr lang="ru-RU" sz="3600" dirty="0" smtClean="0">
                <a:latin typeface="Gabriola" pitchFamily="82" charset="0"/>
              </a:rPr>
              <a:t>Их </a:t>
            </a:r>
            <a:r>
              <a:rPr lang="ru-RU" sz="3600" dirty="0">
                <a:latin typeface="Gabriola" pitchFamily="82" charset="0"/>
              </a:rPr>
              <a:t>называют волонтерами, ведь они не зарабатывают на этом деньги, чисто с человеческих побуждений. Как известно в нашем городе нет приюта для «бомжей» животных.  Есть два известных ОЗЖ в Запорожье. «Дай лапу друг» и «Молодежное ОЗЖ». </a:t>
            </a:r>
            <a:endParaRPr lang="uk-UA" sz="3600" dirty="0">
              <a:latin typeface="Gabriola" pitchFamily="82" charset="0"/>
            </a:endParaRPr>
          </a:p>
        </p:txBody>
      </p:sp>
    </p:spTree>
    <p:extLst>
      <p:ext uri="{BB962C8B-B14F-4D97-AF65-F5344CB8AC3E}">
        <p14:creationId xmlns:p14="http://schemas.microsoft.com/office/powerpoint/2010/main" val="150284995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2971800" cy="1772816"/>
          </a:xfrm>
        </p:spPr>
        <p:txBody>
          <a:bodyPr/>
          <a:lstStyle/>
          <a:p>
            <a:r>
              <a:rPr lang="ru-RU" sz="2800" dirty="0"/>
              <a:t>Общественная организация</a:t>
            </a:r>
            <a:br>
              <a:rPr lang="ru-RU" sz="2800" dirty="0"/>
            </a:br>
            <a:r>
              <a:rPr lang="ru-RU" sz="2800" dirty="0"/>
              <a:t>“Дай лапу, Друг!”</a:t>
            </a:r>
            <a:r>
              <a:rPr lang="ru-RU" dirty="0"/>
              <a:t/>
            </a:r>
            <a:br>
              <a:rPr lang="ru-RU" dirty="0"/>
            </a:br>
            <a:endParaRPr lang="uk-UA"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3835" b="3835"/>
          <a:stretch>
            <a:fillRect/>
          </a:stretch>
        </p:blipFill>
        <p:spPr>
          <a:xfrm>
            <a:off x="4355976" y="908720"/>
            <a:ext cx="4320480" cy="4392488"/>
          </a:xfrm>
        </p:spPr>
      </p:pic>
      <p:sp>
        <p:nvSpPr>
          <p:cNvPr id="4" name="Текст 3"/>
          <p:cNvSpPr>
            <a:spLocks noGrp="1"/>
          </p:cNvSpPr>
          <p:nvPr>
            <p:ph type="body" sz="half" idx="2"/>
          </p:nvPr>
        </p:nvSpPr>
        <p:spPr>
          <a:xfrm>
            <a:off x="609600" y="1628800"/>
            <a:ext cx="2971800" cy="4896544"/>
          </a:xfrm>
        </p:spPr>
        <p:txBody>
          <a:bodyPr>
            <a:normAutofit/>
          </a:bodyPr>
          <a:lstStyle/>
          <a:p>
            <a:r>
              <a:rPr lang="ru-RU" sz="1600" dirty="0" err="1" smtClean="0"/>
              <a:t>г.Запорожье</a:t>
            </a:r>
            <a:endParaRPr lang="ru-RU" sz="1600" dirty="0"/>
          </a:p>
          <a:p>
            <a:r>
              <a:rPr lang="ru-RU" sz="1600" dirty="0"/>
              <a:t>Наши реквизиты:</a:t>
            </a:r>
          </a:p>
          <a:p>
            <a:r>
              <a:rPr lang="ru-RU" sz="1600" dirty="0"/>
              <a:t>ЗОО “Дай лапу друг”</a:t>
            </a:r>
          </a:p>
          <a:p>
            <a:r>
              <a:rPr lang="ru-RU" sz="1600" dirty="0"/>
              <a:t>код за ЕДРПОУ 36878940</a:t>
            </a:r>
          </a:p>
          <a:p>
            <a:r>
              <a:rPr lang="ru-RU" sz="1600" dirty="0"/>
              <a:t>Запорожское РУ КБ “</a:t>
            </a:r>
            <a:r>
              <a:rPr lang="ru-RU" sz="1600" dirty="0" err="1"/>
              <a:t>Приватбанк</a:t>
            </a:r>
            <a:r>
              <a:rPr lang="ru-RU" sz="1600" dirty="0"/>
              <a:t>”</a:t>
            </a:r>
          </a:p>
          <a:p>
            <a:r>
              <a:rPr lang="ru-RU" sz="1600" dirty="0"/>
              <a:t>код банка 313399, р/с 26000060318478</a:t>
            </a:r>
          </a:p>
          <a:p>
            <a:r>
              <a:rPr lang="ru-RU" sz="1600" dirty="0"/>
              <a:t>назначение платежа:</a:t>
            </a:r>
          </a:p>
          <a:p>
            <a:r>
              <a:rPr lang="ru-RU" sz="1600" dirty="0"/>
              <a:t>благотворительный взнос</a:t>
            </a:r>
          </a:p>
          <a:p>
            <a:endParaRPr lang="ru-RU" sz="1600" dirty="0"/>
          </a:p>
          <a:p>
            <a:r>
              <a:rPr lang="ru-RU" sz="2400" b="1" i="1" dirty="0"/>
              <a:t>Помогая животным, мы помогаем себе!</a:t>
            </a:r>
          </a:p>
          <a:p>
            <a:endParaRPr lang="uk-UA" dirty="0"/>
          </a:p>
        </p:txBody>
      </p:sp>
    </p:spTree>
    <p:extLst>
      <p:ext uri="{BB962C8B-B14F-4D97-AF65-F5344CB8AC3E}">
        <p14:creationId xmlns:p14="http://schemas.microsoft.com/office/powerpoint/2010/main" val="306402707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1484784"/>
            <a:ext cx="3733800" cy="4320479"/>
          </a:xfrm>
        </p:spPr>
      </p:pic>
      <p:pic>
        <p:nvPicPr>
          <p:cNvPr id="7" name="Объект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9552" y="1556792"/>
            <a:ext cx="3744416" cy="4248472"/>
          </a:xfrm>
        </p:spPr>
      </p:pic>
      <p:sp>
        <p:nvSpPr>
          <p:cNvPr id="4" name="Заголовок 3"/>
          <p:cNvSpPr>
            <a:spLocks noGrp="1"/>
          </p:cNvSpPr>
          <p:nvPr>
            <p:ph type="title"/>
          </p:nvPr>
        </p:nvSpPr>
        <p:spPr/>
        <p:txBody>
          <a:bodyPr/>
          <a:lstStyle/>
          <a:p>
            <a:r>
              <a:rPr lang="ru-RU" b="1" i="1" dirty="0"/>
              <a:t>Те, кому нужна наша  помощь !</a:t>
            </a:r>
            <a:endParaRPr lang="uk-UA" b="1" i="1" dirty="0"/>
          </a:p>
        </p:txBody>
      </p:sp>
      <p:sp>
        <p:nvSpPr>
          <p:cNvPr id="5" name="Текст 4"/>
          <p:cNvSpPr>
            <a:spLocks noGrp="1"/>
          </p:cNvSpPr>
          <p:nvPr>
            <p:ph type="body" idx="1"/>
          </p:nvPr>
        </p:nvSpPr>
        <p:spPr>
          <a:xfrm>
            <a:off x="609600" y="1484785"/>
            <a:ext cx="3733800" cy="690090"/>
          </a:xfrm>
        </p:spPr>
        <p:txBody>
          <a:bodyPr/>
          <a:lstStyle/>
          <a:p>
            <a:endParaRPr lang="uk-UA" dirty="0"/>
          </a:p>
        </p:txBody>
      </p:sp>
      <p:sp>
        <p:nvSpPr>
          <p:cNvPr id="6" name="Текст 5"/>
          <p:cNvSpPr>
            <a:spLocks noGrp="1"/>
          </p:cNvSpPr>
          <p:nvPr>
            <p:ph type="body" sz="quarter" idx="3"/>
          </p:nvPr>
        </p:nvSpPr>
        <p:spPr/>
        <p:txBody>
          <a:bodyPr/>
          <a:lstStyle/>
          <a:p>
            <a:endParaRPr lang="uk-UA"/>
          </a:p>
        </p:txBody>
      </p:sp>
    </p:spTree>
    <p:extLst>
      <p:ext uri="{BB962C8B-B14F-4D97-AF65-F5344CB8AC3E}">
        <p14:creationId xmlns:p14="http://schemas.microsoft.com/office/powerpoint/2010/main" val="380911813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ЛЮДИ СБИЛИ ЕГО И БРОСИЛИ УМИРАТЬ...СПАСИТЕ ЖИЗНЬ БЕДНОГО МАЛЬЧИКА! </a:t>
            </a:r>
            <a:endParaRPr lang="uk-UA" sz="2400"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700808"/>
            <a:ext cx="7416824" cy="4114800"/>
          </a:xfrm>
        </p:spPr>
      </p:pic>
    </p:spTree>
    <p:extLst>
      <p:ext uri="{BB962C8B-B14F-4D97-AF65-F5344CB8AC3E}">
        <p14:creationId xmlns:p14="http://schemas.microsoft.com/office/powerpoint/2010/main" val="286205397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88024" y="1628800"/>
            <a:ext cx="3632076" cy="4320480"/>
          </a:xfrm>
        </p:spPr>
      </p:pic>
      <p:pic>
        <p:nvPicPr>
          <p:cNvPr id="7" name="Объект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23900" y="1628800"/>
            <a:ext cx="3632076" cy="4392488"/>
          </a:xfrm>
        </p:spPr>
      </p:pic>
      <p:sp>
        <p:nvSpPr>
          <p:cNvPr id="4" name="Заголовок 3"/>
          <p:cNvSpPr>
            <a:spLocks noGrp="1"/>
          </p:cNvSpPr>
          <p:nvPr>
            <p:ph type="title"/>
          </p:nvPr>
        </p:nvSpPr>
        <p:spPr/>
        <p:txBody>
          <a:bodyPr/>
          <a:lstStyle/>
          <a:p>
            <a:endParaRPr lang="uk-UA" dirty="0"/>
          </a:p>
        </p:txBody>
      </p:sp>
      <p:sp>
        <p:nvSpPr>
          <p:cNvPr id="5" name="Текст 4"/>
          <p:cNvSpPr>
            <a:spLocks noGrp="1"/>
          </p:cNvSpPr>
          <p:nvPr>
            <p:ph type="body" idx="1"/>
          </p:nvPr>
        </p:nvSpPr>
        <p:spPr>
          <a:xfrm>
            <a:off x="609600" y="476673"/>
            <a:ext cx="3733800" cy="1008112"/>
          </a:xfrm>
        </p:spPr>
        <p:txBody>
          <a:bodyPr>
            <a:normAutofit/>
          </a:bodyPr>
          <a:lstStyle/>
          <a:p>
            <a:r>
              <a:rPr lang="uk-UA" sz="5400" dirty="0"/>
              <a:t>Макс</a:t>
            </a:r>
          </a:p>
        </p:txBody>
      </p:sp>
      <p:sp>
        <p:nvSpPr>
          <p:cNvPr id="6" name="Текст 5"/>
          <p:cNvSpPr>
            <a:spLocks noGrp="1"/>
          </p:cNvSpPr>
          <p:nvPr>
            <p:ph type="body" sz="quarter" idx="3"/>
          </p:nvPr>
        </p:nvSpPr>
        <p:spPr>
          <a:xfrm>
            <a:off x="4800600" y="548681"/>
            <a:ext cx="3733800" cy="1080119"/>
          </a:xfrm>
        </p:spPr>
        <p:txBody>
          <a:bodyPr>
            <a:normAutofit/>
          </a:bodyPr>
          <a:lstStyle/>
          <a:p>
            <a:r>
              <a:rPr lang="uk-UA" sz="6000" dirty="0"/>
              <a:t>Бари</a:t>
            </a:r>
          </a:p>
        </p:txBody>
      </p:sp>
    </p:spTree>
    <p:extLst>
      <p:ext uri="{BB962C8B-B14F-4D97-AF65-F5344CB8AC3E}">
        <p14:creationId xmlns:p14="http://schemas.microsoft.com/office/powerpoint/2010/main" val="66265051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latin typeface="Gabriola" pitchFamily="82" charset="0"/>
              </a:rPr>
              <a:t>Оберегай, не убивай, охраняй,  понимай, ведь ты человек, а я собака!</a:t>
            </a:r>
            <a:endParaRPr lang="uk-UA" b="1" i="1" dirty="0">
              <a:latin typeface="Gabriola" pitchFamily="82"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1600200"/>
            <a:ext cx="7272808" cy="4114800"/>
          </a:xfrm>
        </p:spPr>
      </p:pic>
    </p:spTree>
    <p:extLst>
      <p:ext uri="{BB962C8B-B14F-4D97-AF65-F5344CB8AC3E}">
        <p14:creationId xmlns:p14="http://schemas.microsoft.com/office/powerpoint/2010/main" val="368420756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67</TotalTime>
  <Words>344</Words>
  <Application>Microsoft Office PowerPoint</Application>
  <PresentationFormat>Экран (4:3)</PresentationFormat>
  <Paragraphs>32</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Горизонт</vt:lpstr>
      <vt:lpstr> Бездомные животные</vt:lpstr>
      <vt:lpstr>Кто такие бездомные животные? </vt:lpstr>
      <vt:lpstr>Так кто же они такие, из-за которых многие  плачут, и которым многие помогают? Кто же такие животные?  Представьте себя в теле бездомного животного.  Холод, голод  впрочем, самовыживание. Если человек может сказать: я хочу есть, у меня что-то болит, а животное, к сожалению, не умеет говорить!</vt:lpstr>
      <vt:lpstr>Презентация PowerPoint</vt:lpstr>
      <vt:lpstr>Общественная организация “Дай лапу, Друг!” </vt:lpstr>
      <vt:lpstr>Те, кому нужна наша  помощь !</vt:lpstr>
      <vt:lpstr>ЛЮДИ СБИЛИ ЕГО И БРОСИЛИ УМИРАТЬ...СПАСИТЕ ЖИЗНЬ БЕДНОГО МАЛЬЧИКА! </vt:lpstr>
      <vt:lpstr>Презентация PowerPoint</vt:lpstr>
      <vt:lpstr>Оберегай, не убивай, охраняй,  понимай, ведь ты человек, а я собака!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Бездомные животные</dc:title>
  <dc:creator>Настенька</dc:creator>
  <cp:lastModifiedBy>Настенька</cp:lastModifiedBy>
  <cp:revision>7</cp:revision>
  <dcterms:created xsi:type="dcterms:W3CDTF">2013-11-21T17:00:17Z</dcterms:created>
  <dcterms:modified xsi:type="dcterms:W3CDTF">2013-11-21T19:23:10Z</dcterms:modified>
</cp:coreProperties>
</file>