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88EAC9-B148-4039-A47B-F5CE6FD177A3}" type="doc">
      <dgm:prSet loTypeId="urn:microsoft.com/office/officeart/2008/layout/PictureStrips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56EA7B-DB0F-45F0-9B19-73BB3C2AD2E8}">
      <dgm:prSet/>
      <dgm:spPr/>
      <dgm:t>
        <a:bodyPr/>
        <a:lstStyle/>
        <a:p>
          <a:pPr algn="ctr" rtl="0"/>
          <a:r>
            <a:rPr lang="ru-RU" b="1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Цікаві</a:t>
          </a:r>
          <a:r>
            <a:rPr lang="ru-RU" b="1" dirty="0" smtClean="0">
              <a:solidFill>
                <a:schemeClr val="bg1"/>
              </a:solidFill>
              <a:latin typeface="Century Gothic" panose="020B0502020202020204" pitchFamily="34" charset="0"/>
            </a:rPr>
            <a:t> </a:t>
          </a:r>
          <a:r>
            <a:rPr lang="ru-RU" b="1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факти</a:t>
          </a:r>
          <a:r>
            <a:rPr lang="ru-RU" b="1" dirty="0" smtClean="0">
              <a:solidFill>
                <a:schemeClr val="bg1"/>
              </a:solidFill>
              <a:latin typeface="Century Gothic" panose="020B0502020202020204" pitchFamily="34" charset="0"/>
            </a:rPr>
            <a:t> з </a:t>
          </a:r>
          <a:r>
            <a:rPr lang="ru-RU" b="1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життя</a:t>
          </a:r>
          <a:r>
            <a:rPr lang="ru-RU" b="1" dirty="0" smtClean="0">
              <a:solidFill>
                <a:schemeClr val="bg1"/>
              </a:solidFill>
              <a:latin typeface="Century Gothic" panose="020B0502020202020204" pitchFamily="34" charset="0"/>
            </a:rPr>
            <a:t> </a:t>
          </a:r>
          <a:r>
            <a:rPr lang="ru-RU" b="1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Ейнштейна</a:t>
          </a:r>
          <a:r>
            <a:rPr lang="ru-RU" dirty="0" smtClean="0">
              <a:solidFill>
                <a:schemeClr val="bg1"/>
              </a:solidFill>
              <a:latin typeface="Century Gothic" panose="020B0502020202020204" pitchFamily="34" charset="0"/>
            </a:rPr>
            <a:t/>
          </a:r>
          <a:br>
            <a:rPr lang="ru-RU" dirty="0" smtClean="0">
              <a:solidFill>
                <a:schemeClr val="bg1"/>
              </a:solidFill>
              <a:latin typeface="Century Gothic" panose="020B0502020202020204" pitchFamily="34" charset="0"/>
            </a:rPr>
          </a:br>
          <a:endParaRPr lang="ru-RU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FBC1F19B-1570-4D1B-98EC-227EE105F122}" type="parTrans" cxnId="{CA1DC5F2-1496-49F8-B4A2-49C4FA6FC214}">
      <dgm:prSet/>
      <dgm:spPr/>
      <dgm:t>
        <a:bodyPr/>
        <a:lstStyle/>
        <a:p>
          <a:endParaRPr lang="ru-RU"/>
        </a:p>
      </dgm:t>
    </dgm:pt>
    <dgm:pt modelId="{28C9193F-44AA-4F2F-BC1F-C2B7CAA5519C}" type="sibTrans" cxnId="{CA1DC5F2-1496-49F8-B4A2-49C4FA6FC214}">
      <dgm:prSet/>
      <dgm:spPr/>
      <dgm:t>
        <a:bodyPr/>
        <a:lstStyle/>
        <a:p>
          <a:endParaRPr lang="ru-RU"/>
        </a:p>
      </dgm:t>
    </dgm:pt>
    <dgm:pt modelId="{B957ED16-5D93-4E93-B996-B3CD3FF395B5}" type="pres">
      <dgm:prSet presAssocID="{E588EAC9-B148-4039-A47B-F5CE6FD177A3}" presName="Name0" presStyleCnt="0">
        <dgm:presLayoutVars>
          <dgm:dir/>
          <dgm:resizeHandles val="exact"/>
        </dgm:presLayoutVars>
      </dgm:prSet>
      <dgm:spPr/>
    </dgm:pt>
    <dgm:pt modelId="{13E0F221-14E7-4F2C-93FF-DFF63C062D69}" type="pres">
      <dgm:prSet presAssocID="{9C56EA7B-DB0F-45F0-9B19-73BB3C2AD2E8}" presName="composite" presStyleCnt="0"/>
      <dgm:spPr/>
    </dgm:pt>
    <dgm:pt modelId="{5140ED36-953E-42D5-9581-1156188330B8}" type="pres">
      <dgm:prSet presAssocID="{9C56EA7B-DB0F-45F0-9B19-73BB3C2AD2E8}" presName="rect1" presStyleLbl="trAlignAcc1" presStyleIdx="0" presStyleCnt="1" custScaleX="107376" custScaleY="105320" custLinFactNeighborX="209" custLinFactNeighborY="30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EA2E3-C579-467F-BE8A-0E30709883BA}" type="pres">
      <dgm:prSet presAssocID="{9C56EA7B-DB0F-45F0-9B19-73BB3C2AD2E8}" presName="rect2" presStyleLbl="fgImgPlace1" presStyleIdx="0" presStyleCnt="1" custScaleX="171005" custScaleY="117995" custLinFactNeighborX="-159" custLinFactNeighborY="-4620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4614EFD8-D628-4925-ADB5-52013E0232AE}" type="presOf" srcId="{9C56EA7B-DB0F-45F0-9B19-73BB3C2AD2E8}" destId="{5140ED36-953E-42D5-9581-1156188330B8}" srcOrd="0" destOrd="0" presId="urn:microsoft.com/office/officeart/2008/layout/PictureStrips"/>
    <dgm:cxn modelId="{CA1DC5F2-1496-49F8-B4A2-49C4FA6FC214}" srcId="{E588EAC9-B148-4039-A47B-F5CE6FD177A3}" destId="{9C56EA7B-DB0F-45F0-9B19-73BB3C2AD2E8}" srcOrd="0" destOrd="0" parTransId="{FBC1F19B-1570-4D1B-98EC-227EE105F122}" sibTransId="{28C9193F-44AA-4F2F-BC1F-C2B7CAA5519C}"/>
    <dgm:cxn modelId="{5DA17E86-B91E-40A9-90E7-698F744BA36C}" type="presOf" srcId="{E588EAC9-B148-4039-A47B-F5CE6FD177A3}" destId="{B957ED16-5D93-4E93-B996-B3CD3FF395B5}" srcOrd="0" destOrd="0" presId="urn:microsoft.com/office/officeart/2008/layout/PictureStrips"/>
    <dgm:cxn modelId="{001A9F05-A7DC-4B89-A1AB-BB247E33EAA8}" type="presParOf" srcId="{B957ED16-5D93-4E93-B996-B3CD3FF395B5}" destId="{13E0F221-14E7-4F2C-93FF-DFF63C062D69}" srcOrd="0" destOrd="0" presId="urn:microsoft.com/office/officeart/2008/layout/PictureStrips"/>
    <dgm:cxn modelId="{BA9C858C-4A1F-4A53-B079-70E83EDCA3D3}" type="presParOf" srcId="{13E0F221-14E7-4F2C-93FF-DFF63C062D69}" destId="{5140ED36-953E-42D5-9581-1156188330B8}" srcOrd="0" destOrd="0" presId="urn:microsoft.com/office/officeart/2008/layout/PictureStrips"/>
    <dgm:cxn modelId="{D50F4FF9-E4E5-4BC8-946A-B9B5B76EA142}" type="presParOf" srcId="{13E0F221-14E7-4F2C-93FF-DFF63C062D69}" destId="{88FEA2E3-C579-467F-BE8A-0E30709883B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F58173-4A13-4250-87D5-0D5F2947BB2F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AFCF2E-7A84-412D-AEA9-C4F1E11F95F9}">
      <dgm:prSet/>
      <dgm:spPr/>
      <dgm:t>
        <a:bodyPr/>
        <a:lstStyle/>
        <a:p>
          <a:pPr algn="ctr" rtl="0"/>
          <a:r>
            <a:rPr lang="uk-UA" b="1" dirty="0" smtClean="0"/>
            <a:t>Про інтелект</a:t>
          </a:r>
          <a:endParaRPr lang="en-US" dirty="0" smtClean="0"/>
        </a:p>
        <a:p>
          <a:pPr algn="l" rtl="0"/>
          <a:r>
            <a:rPr lang="ru-RU" dirty="0" smtClean="0"/>
            <a:t>Одного разу Альберта </a:t>
          </a:r>
          <a:r>
            <a:rPr lang="ru-RU" dirty="0" err="1" smtClean="0"/>
            <a:t>Ейнштейна</a:t>
          </a:r>
          <a:r>
            <a:rPr lang="ru-RU" dirty="0" smtClean="0"/>
            <a:t> запитали, в </a:t>
          </a:r>
          <a:r>
            <a:rPr lang="ru-RU" dirty="0" err="1" smtClean="0"/>
            <a:t>чому</a:t>
          </a:r>
          <a:r>
            <a:rPr lang="ru-RU" dirty="0" smtClean="0"/>
            <a:t> </a:t>
          </a:r>
          <a:r>
            <a:rPr lang="ru-RU" dirty="0" err="1" smtClean="0"/>
            <a:t>він</a:t>
          </a:r>
          <a:r>
            <a:rPr lang="ru-RU" dirty="0" smtClean="0"/>
            <a:t> </a:t>
          </a:r>
          <a:r>
            <a:rPr lang="ru-RU" dirty="0" err="1" smtClean="0"/>
            <a:t>бачить</a:t>
          </a:r>
          <a:r>
            <a:rPr lang="ru-RU" dirty="0" smtClean="0"/>
            <a:t> </a:t>
          </a:r>
          <a:r>
            <a:rPr lang="ru-RU" dirty="0" err="1" smtClean="0"/>
            <a:t>основне</a:t>
          </a:r>
          <a:r>
            <a:rPr lang="ru-RU" dirty="0" smtClean="0"/>
            <a:t> </a:t>
          </a:r>
          <a:r>
            <a:rPr lang="ru-RU" dirty="0" err="1" smtClean="0"/>
            <a:t>розходження</a:t>
          </a:r>
          <a:r>
            <a:rPr lang="ru-RU" dirty="0" smtClean="0"/>
            <a:t> </a:t>
          </a:r>
          <a:r>
            <a:rPr lang="ru-RU" dirty="0" err="1" smtClean="0"/>
            <a:t>між</a:t>
          </a:r>
          <a:r>
            <a:rPr lang="ru-RU" dirty="0" smtClean="0"/>
            <a:t> </a:t>
          </a:r>
          <a:r>
            <a:rPr lang="ru-RU" dirty="0" err="1" smtClean="0"/>
            <a:t>власним</a:t>
          </a:r>
          <a:r>
            <a:rPr lang="ru-RU" dirty="0" smtClean="0"/>
            <a:t> </a:t>
          </a:r>
          <a:r>
            <a:rPr lang="ru-RU" dirty="0" err="1" smtClean="0"/>
            <a:t>інтелектом</a:t>
          </a:r>
          <a:r>
            <a:rPr lang="ru-RU" dirty="0" smtClean="0"/>
            <a:t> і </a:t>
          </a:r>
          <a:r>
            <a:rPr lang="ru-RU" dirty="0" err="1" smtClean="0"/>
            <a:t>інтелектом</a:t>
          </a:r>
          <a:r>
            <a:rPr lang="ru-RU" dirty="0" smtClean="0"/>
            <a:t> </a:t>
          </a:r>
          <a:r>
            <a:rPr lang="ru-RU" dirty="0" err="1" smtClean="0"/>
            <a:t>інших</a:t>
          </a:r>
          <a:r>
            <a:rPr lang="ru-RU" dirty="0" smtClean="0"/>
            <a:t> людей. </a:t>
          </a:r>
          <a:r>
            <a:rPr lang="ru-RU" dirty="0" err="1" smtClean="0"/>
            <a:t>Він</a:t>
          </a:r>
          <a:r>
            <a:rPr lang="ru-RU" dirty="0" smtClean="0"/>
            <a:t> </a:t>
          </a:r>
          <a:r>
            <a:rPr lang="ru-RU" dirty="0" err="1" smtClean="0"/>
            <a:t>задумався</a:t>
          </a:r>
          <a:r>
            <a:rPr lang="ru-RU" dirty="0" smtClean="0"/>
            <a:t> </a:t>
          </a:r>
          <a:r>
            <a:rPr lang="ru-RU" dirty="0" err="1" smtClean="0"/>
            <a:t>ненадовго</a:t>
          </a:r>
          <a:r>
            <a:rPr lang="ru-RU" dirty="0" smtClean="0"/>
            <a:t>, а </a:t>
          </a:r>
          <a:r>
            <a:rPr lang="ru-RU" dirty="0" err="1" smtClean="0"/>
            <a:t>потім</a:t>
          </a:r>
          <a:r>
            <a:rPr lang="ru-RU" dirty="0" smtClean="0"/>
            <a:t> </a:t>
          </a:r>
          <a:r>
            <a:rPr lang="ru-RU" dirty="0" err="1" smtClean="0"/>
            <a:t>відповів</a:t>
          </a:r>
          <a:r>
            <a:rPr lang="ru-RU" dirty="0" smtClean="0"/>
            <a:t>:</a:t>
          </a:r>
          <a:br>
            <a:rPr lang="ru-RU" dirty="0" smtClean="0"/>
          </a:br>
          <a:r>
            <a:rPr lang="ru-RU" dirty="0" smtClean="0"/>
            <a:t>- </a:t>
          </a:r>
          <a:r>
            <a:rPr lang="ru-RU" dirty="0" err="1" smtClean="0"/>
            <a:t>Якщо</a:t>
          </a:r>
          <a:r>
            <a:rPr lang="ru-RU" dirty="0" smtClean="0"/>
            <a:t> люди </a:t>
          </a:r>
          <a:r>
            <a:rPr lang="ru-RU" dirty="0" err="1" smtClean="0"/>
            <a:t>шукають</a:t>
          </a:r>
          <a:r>
            <a:rPr lang="ru-RU" dirty="0" smtClean="0"/>
            <a:t> </a:t>
          </a:r>
          <a:r>
            <a:rPr lang="ru-RU" dirty="0" err="1" smtClean="0"/>
            <a:t>голку</a:t>
          </a:r>
          <a:r>
            <a:rPr lang="ru-RU" dirty="0" smtClean="0"/>
            <a:t> в </a:t>
          </a:r>
          <a:r>
            <a:rPr lang="ru-RU" dirty="0" err="1" smtClean="0"/>
            <a:t>копиці</a:t>
          </a:r>
          <a:r>
            <a:rPr lang="ru-RU" dirty="0" smtClean="0"/>
            <a:t> </a:t>
          </a:r>
          <a:r>
            <a:rPr lang="ru-RU" dirty="0" err="1" smtClean="0"/>
            <a:t>сіна</a:t>
          </a:r>
          <a:r>
            <a:rPr lang="ru-RU" dirty="0" smtClean="0"/>
            <a:t>, то </a:t>
          </a:r>
          <a:r>
            <a:rPr lang="ru-RU" dirty="0" err="1" smtClean="0"/>
            <a:t>більшість</a:t>
          </a:r>
          <a:r>
            <a:rPr lang="ru-RU" dirty="0" smtClean="0"/>
            <a:t> з них </a:t>
          </a:r>
          <a:r>
            <a:rPr lang="ru-RU" dirty="0" err="1" smtClean="0"/>
            <a:t>зупиняються</a:t>
          </a:r>
          <a:r>
            <a:rPr lang="ru-RU" dirty="0" smtClean="0"/>
            <a:t>, як </a:t>
          </a:r>
          <a:r>
            <a:rPr lang="ru-RU" dirty="0" err="1" smtClean="0"/>
            <a:t>тільки</a:t>
          </a:r>
          <a:r>
            <a:rPr lang="ru-RU" dirty="0" smtClean="0"/>
            <a:t> </a:t>
          </a:r>
          <a:r>
            <a:rPr lang="ru-RU" dirty="0" err="1" smtClean="0"/>
            <a:t>знайдуть</a:t>
          </a:r>
          <a:r>
            <a:rPr lang="ru-RU" dirty="0" smtClean="0"/>
            <a:t> </a:t>
          </a:r>
          <a:r>
            <a:rPr lang="ru-RU" dirty="0" err="1" smtClean="0"/>
            <a:t>її</a:t>
          </a:r>
          <a:r>
            <a:rPr lang="ru-RU" dirty="0" smtClean="0"/>
            <a:t>. Але я </a:t>
          </a:r>
          <a:r>
            <a:rPr lang="ru-RU" dirty="0" err="1" smtClean="0"/>
            <a:t>продовжую</a:t>
          </a:r>
          <a:r>
            <a:rPr lang="ru-RU" dirty="0" smtClean="0"/>
            <a:t> </a:t>
          </a:r>
          <a:r>
            <a:rPr lang="ru-RU" dirty="0" err="1" smtClean="0"/>
            <a:t>шукати</a:t>
          </a:r>
          <a:r>
            <a:rPr lang="ru-RU" dirty="0" smtClean="0"/>
            <a:t>, </a:t>
          </a:r>
          <a:r>
            <a:rPr lang="ru-RU" dirty="0" err="1" smtClean="0"/>
            <a:t>виявляючи</a:t>
          </a:r>
          <a:r>
            <a:rPr lang="ru-RU" dirty="0" smtClean="0"/>
            <a:t> другу, </a:t>
          </a:r>
          <a:r>
            <a:rPr lang="ru-RU" dirty="0" err="1" smtClean="0"/>
            <a:t>третю</a:t>
          </a:r>
          <a:r>
            <a:rPr lang="ru-RU" dirty="0" smtClean="0"/>
            <a:t> і, </a:t>
          </a:r>
          <a:r>
            <a:rPr lang="ru-RU" dirty="0" err="1" smtClean="0"/>
            <a:t>можливо</a:t>
          </a:r>
          <a:r>
            <a:rPr lang="ru-RU" dirty="0" smtClean="0"/>
            <a:t>, </a:t>
          </a:r>
          <a:r>
            <a:rPr lang="ru-RU" dirty="0" err="1" smtClean="0"/>
            <a:t>якщо</a:t>
          </a:r>
          <a:r>
            <a:rPr lang="ru-RU" dirty="0" smtClean="0"/>
            <a:t> </a:t>
          </a:r>
          <a:r>
            <a:rPr lang="ru-RU" dirty="0" err="1" smtClean="0"/>
            <a:t>мені</a:t>
          </a:r>
          <a:r>
            <a:rPr lang="ru-RU" dirty="0" smtClean="0"/>
            <a:t> </a:t>
          </a:r>
          <a:r>
            <a:rPr lang="ru-RU" dirty="0" err="1" smtClean="0"/>
            <a:t>дуже</a:t>
          </a:r>
          <a:r>
            <a:rPr lang="ru-RU" dirty="0" smtClean="0"/>
            <a:t> </a:t>
          </a:r>
          <a:r>
            <a:rPr lang="ru-RU" dirty="0" err="1" smtClean="0"/>
            <a:t>пощастить</a:t>
          </a:r>
          <a:r>
            <a:rPr lang="ru-RU" dirty="0" smtClean="0"/>
            <a:t>, </a:t>
          </a:r>
          <a:r>
            <a:rPr lang="ru-RU" dirty="0" err="1" smtClean="0"/>
            <a:t>навіть</a:t>
          </a:r>
          <a:r>
            <a:rPr lang="ru-RU" dirty="0" smtClean="0"/>
            <a:t> </a:t>
          </a:r>
          <a:r>
            <a:rPr lang="ru-RU" dirty="0" err="1" smtClean="0"/>
            <a:t>четверту</a:t>
          </a:r>
          <a:r>
            <a:rPr lang="ru-RU" dirty="0" smtClean="0"/>
            <a:t> і </a:t>
          </a:r>
          <a:r>
            <a:rPr lang="ru-RU" dirty="0" err="1" smtClean="0"/>
            <a:t>п'яту</a:t>
          </a:r>
          <a:r>
            <a:rPr lang="ru-RU" dirty="0" smtClean="0"/>
            <a:t> </a:t>
          </a:r>
          <a:r>
            <a:rPr lang="ru-RU" dirty="0" err="1" smtClean="0"/>
            <a:t>голку</a:t>
          </a:r>
          <a:r>
            <a:rPr lang="ru-RU" dirty="0" smtClean="0"/>
            <a:t>.</a:t>
          </a:r>
          <a:endParaRPr lang="ru-RU" dirty="0"/>
        </a:p>
      </dgm:t>
    </dgm:pt>
    <dgm:pt modelId="{E1EB705E-7CF8-4460-9C34-1141D4627389}" type="parTrans" cxnId="{C3F253E4-BEF7-458E-83B2-2DCD5976CDE2}">
      <dgm:prSet/>
      <dgm:spPr/>
      <dgm:t>
        <a:bodyPr/>
        <a:lstStyle/>
        <a:p>
          <a:endParaRPr lang="ru-RU"/>
        </a:p>
      </dgm:t>
    </dgm:pt>
    <dgm:pt modelId="{F0B2471C-ED01-496F-BAAC-272FA36992F9}" type="sibTrans" cxnId="{C3F253E4-BEF7-458E-83B2-2DCD5976CDE2}">
      <dgm:prSet/>
      <dgm:spPr/>
      <dgm:t>
        <a:bodyPr/>
        <a:lstStyle/>
        <a:p>
          <a:endParaRPr lang="ru-RU"/>
        </a:p>
      </dgm:t>
    </dgm:pt>
    <dgm:pt modelId="{37DC20AC-62B9-4EF7-9733-10182E554F65}" type="pres">
      <dgm:prSet presAssocID="{D4F58173-4A13-4250-87D5-0D5F2947BB2F}" presName="linear" presStyleCnt="0">
        <dgm:presLayoutVars>
          <dgm:animLvl val="lvl"/>
          <dgm:resizeHandles val="exact"/>
        </dgm:presLayoutVars>
      </dgm:prSet>
      <dgm:spPr/>
    </dgm:pt>
    <dgm:pt modelId="{2A57568B-77AB-4AB6-B85F-00A9D6731D2D}" type="pres">
      <dgm:prSet presAssocID="{65AFCF2E-7A84-412D-AEA9-C4F1E11F95F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F253E4-BEF7-458E-83B2-2DCD5976CDE2}" srcId="{D4F58173-4A13-4250-87D5-0D5F2947BB2F}" destId="{65AFCF2E-7A84-412D-AEA9-C4F1E11F95F9}" srcOrd="0" destOrd="0" parTransId="{E1EB705E-7CF8-4460-9C34-1141D4627389}" sibTransId="{F0B2471C-ED01-496F-BAAC-272FA36992F9}"/>
    <dgm:cxn modelId="{EEDC3E59-0E98-47B6-83F7-5D627FE7ECC9}" type="presOf" srcId="{D4F58173-4A13-4250-87D5-0D5F2947BB2F}" destId="{37DC20AC-62B9-4EF7-9733-10182E554F65}" srcOrd="0" destOrd="0" presId="urn:microsoft.com/office/officeart/2005/8/layout/vList2"/>
    <dgm:cxn modelId="{B8802529-76C0-402E-9341-D0586C319F00}" type="presOf" srcId="{65AFCF2E-7A84-412D-AEA9-C4F1E11F95F9}" destId="{2A57568B-77AB-4AB6-B85F-00A9D6731D2D}" srcOrd="0" destOrd="0" presId="urn:microsoft.com/office/officeart/2005/8/layout/vList2"/>
    <dgm:cxn modelId="{34F23BAC-A032-4F30-BEA8-C0159D182D27}" type="presParOf" srcId="{37DC20AC-62B9-4EF7-9733-10182E554F65}" destId="{2A57568B-77AB-4AB6-B85F-00A9D6731D2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EC2926-5AB0-4FF9-A196-4CA63E6C8C7A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07C7E1-3782-4A36-98A9-1565E1F6ACEE}">
      <dgm:prSet/>
      <dgm:spPr/>
      <dgm:t>
        <a:bodyPr/>
        <a:lstStyle/>
        <a:p>
          <a:pPr rtl="0"/>
          <a:r>
            <a:rPr lang="ru-RU" b="1" dirty="0" smtClean="0"/>
            <a:t>Дружину Альберта </a:t>
          </a:r>
          <a:r>
            <a:rPr lang="ru-RU" b="1" dirty="0" err="1" smtClean="0"/>
            <a:t>Ейнштейна</a:t>
          </a:r>
          <a:r>
            <a:rPr lang="ru-RU" b="1" dirty="0" smtClean="0"/>
            <a:t> запитали:</a:t>
          </a:r>
          <a:br>
            <a:rPr lang="ru-RU" b="1" dirty="0" smtClean="0"/>
          </a:br>
          <a:r>
            <a:rPr lang="ru-RU" b="1" dirty="0" smtClean="0"/>
            <a:t>- Ви </a:t>
          </a:r>
          <a:r>
            <a:rPr lang="ru-RU" b="1" dirty="0" err="1" smtClean="0"/>
            <a:t>знаєте</a:t>
          </a:r>
          <a:r>
            <a:rPr lang="ru-RU" b="1" dirty="0" smtClean="0"/>
            <a:t> </a:t>
          </a:r>
          <a:r>
            <a:rPr lang="ru-RU" b="1" dirty="0" err="1" smtClean="0"/>
            <a:t>теорію</a:t>
          </a:r>
          <a:r>
            <a:rPr lang="ru-RU" b="1" dirty="0" smtClean="0"/>
            <a:t> </a:t>
          </a:r>
          <a:r>
            <a:rPr lang="ru-RU" b="1" dirty="0" err="1" smtClean="0"/>
            <a:t>відносності</a:t>
          </a:r>
          <a:r>
            <a:rPr lang="ru-RU" b="1" dirty="0" smtClean="0"/>
            <a:t> </a:t>
          </a:r>
          <a:r>
            <a:rPr lang="ru-RU" b="1" dirty="0" err="1" smtClean="0"/>
            <a:t>Ейнштейна</a:t>
          </a:r>
          <a:r>
            <a:rPr lang="ru-RU" b="1" dirty="0" smtClean="0"/>
            <a:t>?</a:t>
          </a:r>
          <a:br>
            <a:rPr lang="ru-RU" b="1" dirty="0" smtClean="0"/>
          </a:br>
          <a:r>
            <a:rPr lang="ru-RU" b="1" dirty="0" smtClean="0"/>
            <a:t>- Не </a:t>
          </a:r>
          <a:r>
            <a:rPr lang="ru-RU" b="1" dirty="0" err="1" smtClean="0"/>
            <a:t>дуже</a:t>
          </a:r>
          <a:r>
            <a:rPr lang="ru-RU" b="1" dirty="0" smtClean="0"/>
            <a:t>, - </a:t>
          </a:r>
          <a:r>
            <a:rPr lang="ru-RU" b="1" dirty="0" err="1" smtClean="0"/>
            <a:t>зізналася</a:t>
          </a:r>
          <a:r>
            <a:rPr lang="ru-RU" b="1" dirty="0" smtClean="0"/>
            <a:t> вона. - </a:t>
          </a:r>
          <a:r>
            <a:rPr lang="ru-RU" b="1" dirty="0" err="1" smtClean="0"/>
            <a:t>Зате</a:t>
          </a:r>
          <a:r>
            <a:rPr lang="ru-RU" b="1" dirty="0" smtClean="0"/>
            <a:t> </a:t>
          </a:r>
          <a:r>
            <a:rPr lang="ru-RU" b="1" dirty="0" err="1" smtClean="0"/>
            <a:t>ніхто</a:t>
          </a:r>
          <a:r>
            <a:rPr lang="ru-RU" b="1" dirty="0" smtClean="0"/>
            <a:t> в </a:t>
          </a:r>
          <a:r>
            <a:rPr lang="ru-RU" b="1" dirty="0" err="1" smtClean="0"/>
            <a:t>світі</a:t>
          </a:r>
          <a:r>
            <a:rPr lang="ru-RU" b="1" dirty="0" smtClean="0"/>
            <a:t> </a:t>
          </a:r>
          <a:r>
            <a:rPr lang="ru-RU" b="1" dirty="0" err="1" smtClean="0"/>
            <a:t>краще</a:t>
          </a:r>
          <a:r>
            <a:rPr lang="ru-RU" b="1" dirty="0" smtClean="0"/>
            <a:t> мене не </a:t>
          </a:r>
          <a:r>
            <a:rPr lang="ru-RU" b="1" dirty="0" err="1" smtClean="0"/>
            <a:t>знає</a:t>
          </a:r>
          <a:r>
            <a:rPr lang="ru-RU" b="1" dirty="0" smtClean="0"/>
            <a:t> самого </a:t>
          </a:r>
          <a:r>
            <a:rPr lang="ru-RU" b="1" dirty="0" err="1" smtClean="0"/>
            <a:t>Ейнштейна</a:t>
          </a:r>
          <a:r>
            <a:rPr lang="ru-RU" b="1" dirty="0" smtClean="0"/>
            <a:t>.</a:t>
          </a:r>
          <a:br>
            <a:rPr lang="ru-RU" b="1" dirty="0" smtClean="0"/>
          </a:br>
          <a:endParaRPr lang="ru-RU" b="1" dirty="0"/>
        </a:p>
      </dgm:t>
    </dgm:pt>
    <dgm:pt modelId="{1705BA00-0F49-4083-A622-8D35F04F99C2}" type="parTrans" cxnId="{0C57D669-924F-40F0-9161-CB840D7F1A24}">
      <dgm:prSet/>
      <dgm:spPr/>
      <dgm:t>
        <a:bodyPr/>
        <a:lstStyle/>
        <a:p>
          <a:endParaRPr lang="ru-RU"/>
        </a:p>
      </dgm:t>
    </dgm:pt>
    <dgm:pt modelId="{781256E3-0176-4279-A5F7-BEE08780E9FD}" type="sibTrans" cxnId="{0C57D669-924F-40F0-9161-CB840D7F1A24}">
      <dgm:prSet/>
      <dgm:spPr/>
      <dgm:t>
        <a:bodyPr/>
        <a:lstStyle/>
        <a:p>
          <a:endParaRPr lang="ru-RU"/>
        </a:p>
      </dgm:t>
    </dgm:pt>
    <dgm:pt modelId="{FCA7AECD-CD89-4E1C-82B2-D2D3B8DADF3E}" type="pres">
      <dgm:prSet presAssocID="{E2EC2926-5AB0-4FF9-A196-4CA63E6C8C7A}" presName="linear" presStyleCnt="0">
        <dgm:presLayoutVars>
          <dgm:animLvl val="lvl"/>
          <dgm:resizeHandles val="exact"/>
        </dgm:presLayoutVars>
      </dgm:prSet>
      <dgm:spPr/>
    </dgm:pt>
    <dgm:pt modelId="{78D1D6D5-E812-40A6-9226-7190B5846B1D}" type="pres">
      <dgm:prSet presAssocID="{E507C7E1-3782-4A36-98A9-1565E1F6ACEE}" presName="parentText" presStyleLbl="node1" presStyleIdx="0" presStyleCnt="1" custScaleY="46957">
        <dgm:presLayoutVars>
          <dgm:chMax val="0"/>
          <dgm:bulletEnabled val="1"/>
        </dgm:presLayoutVars>
      </dgm:prSet>
      <dgm:spPr/>
    </dgm:pt>
  </dgm:ptLst>
  <dgm:cxnLst>
    <dgm:cxn modelId="{5198FDB3-FF47-4948-A53D-3A132665E495}" type="presOf" srcId="{E2EC2926-5AB0-4FF9-A196-4CA63E6C8C7A}" destId="{FCA7AECD-CD89-4E1C-82B2-D2D3B8DADF3E}" srcOrd="0" destOrd="0" presId="urn:microsoft.com/office/officeart/2005/8/layout/vList2"/>
    <dgm:cxn modelId="{F2460DB2-4920-48CF-82F3-36B08B28295C}" type="presOf" srcId="{E507C7E1-3782-4A36-98A9-1565E1F6ACEE}" destId="{78D1D6D5-E812-40A6-9226-7190B5846B1D}" srcOrd="0" destOrd="0" presId="urn:microsoft.com/office/officeart/2005/8/layout/vList2"/>
    <dgm:cxn modelId="{0C57D669-924F-40F0-9161-CB840D7F1A24}" srcId="{E2EC2926-5AB0-4FF9-A196-4CA63E6C8C7A}" destId="{E507C7E1-3782-4A36-98A9-1565E1F6ACEE}" srcOrd="0" destOrd="0" parTransId="{1705BA00-0F49-4083-A622-8D35F04F99C2}" sibTransId="{781256E3-0176-4279-A5F7-BEE08780E9FD}"/>
    <dgm:cxn modelId="{F4855E0A-224B-49B8-83B7-7BB56C82FFD4}" type="presParOf" srcId="{FCA7AECD-CD89-4E1C-82B2-D2D3B8DADF3E}" destId="{78D1D6D5-E812-40A6-9226-7190B5846B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291AD6-4DD8-4E25-8632-DB6B06009798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83F98E-B2B3-4BE0-B5BA-4C1B99AF07F4}">
      <dgm:prSet custT="1"/>
      <dgm:spPr/>
      <dgm:t>
        <a:bodyPr/>
        <a:lstStyle/>
        <a:p>
          <a:pPr rtl="0"/>
          <a:r>
            <a:rPr lang="ru-RU" sz="4800" b="1" dirty="0" smtClean="0">
              <a:solidFill>
                <a:schemeClr val="accent2">
                  <a:lumMod val="50000"/>
                </a:schemeClr>
              </a:solidFill>
            </a:rPr>
            <a:t>Про </a:t>
          </a:r>
          <a:r>
            <a:rPr lang="ru-RU" sz="4800" b="1" dirty="0" err="1" smtClean="0">
              <a:solidFill>
                <a:schemeClr val="accent2">
                  <a:lumMod val="50000"/>
                </a:schemeClr>
              </a:solidFill>
            </a:rPr>
            <a:t>відкриття</a:t>
          </a:r>
          <a:r>
            <a:rPr lang="ru-RU" sz="4800" dirty="0" smtClean="0">
              <a:solidFill>
                <a:schemeClr val="accent2">
                  <a:lumMod val="50000"/>
                </a:schemeClr>
              </a:solidFill>
            </a:rPr>
            <a:t/>
          </a:r>
          <a:br>
            <a:rPr lang="ru-RU" sz="4800" dirty="0" smtClean="0">
              <a:solidFill>
                <a:schemeClr val="accent2">
                  <a:lumMod val="50000"/>
                </a:schemeClr>
              </a:solidFill>
            </a:rPr>
          </a:br>
          <a:r>
            <a:rPr lang="ru-RU" sz="3200" dirty="0" smtClean="0">
              <a:solidFill>
                <a:schemeClr val="accent2">
                  <a:lumMod val="50000"/>
                </a:schemeClr>
              </a:solidFill>
            </a:rPr>
            <a:t/>
          </a:r>
          <a:br>
            <a:rPr lang="ru-RU" sz="3200" dirty="0" smtClean="0">
              <a:solidFill>
                <a:schemeClr val="accent2">
                  <a:lumMod val="50000"/>
                </a:schemeClr>
              </a:solidFill>
            </a:rPr>
          </a:br>
          <a:r>
            <a:rPr lang="ru-RU" sz="3200" dirty="0" smtClean="0">
              <a:solidFill>
                <a:schemeClr val="accent2">
                  <a:lumMod val="50000"/>
                </a:schemeClr>
              </a:solidFill>
            </a:rPr>
            <a:t>Одного разу на </a:t>
          </a:r>
          <a:r>
            <a:rPr lang="ru-RU" sz="3200" dirty="0" err="1" smtClean="0">
              <a:solidFill>
                <a:schemeClr val="accent2">
                  <a:lumMod val="50000"/>
                </a:schemeClr>
              </a:solidFill>
            </a:rPr>
            <a:t>лекції</a:t>
          </a:r>
          <a:r>
            <a:rPr lang="ru-RU" sz="3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3200" dirty="0" err="1" smtClean="0">
              <a:solidFill>
                <a:schemeClr val="accent2">
                  <a:lumMod val="50000"/>
                </a:schemeClr>
              </a:solidFill>
            </a:rPr>
            <a:t>Ейнштейна</a:t>
          </a:r>
          <a:r>
            <a:rPr lang="ru-RU" sz="3200" dirty="0" smtClean="0">
              <a:solidFill>
                <a:schemeClr val="accent2">
                  <a:lumMod val="50000"/>
                </a:schemeClr>
              </a:solidFill>
            </a:rPr>
            <a:t> запитали, як </a:t>
          </a:r>
          <a:r>
            <a:rPr lang="ru-RU" sz="3200" dirty="0" err="1" smtClean="0">
              <a:solidFill>
                <a:schemeClr val="accent2">
                  <a:lumMod val="50000"/>
                </a:schemeClr>
              </a:solidFill>
            </a:rPr>
            <a:t>робляться</a:t>
          </a:r>
          <a:r>
            <a:rPr lang="ru-RU" sz="3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3200" dirty="0" err="1" smtClean="0">
              <a:solidFill>
                <a:schemeClr val="accent2">
                  <a:lumMod val="50000"/>
                </a:schemeClr>
              </a:solidFill>
            </a:rPr>
            <a:t>великі</a:t>
          </a:r>
          <a:r>
            <a:rPr lang="ru-RU" sz="3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3200" dirty="0" err="1" smtClean="0">
              <a:solidFill>
                <a:schemeClr val="accent2">
                  <a:lumMod val="50000"/>
                </a:schemeClr>
              </a:solidFill>
            </a:rPr>
            <a:t>відкриття</a:t>
          </a:r>
          <a:r>
            <a:rPr lang="ru-RU" sz="3200" dirty="0" smtClean="0">
              <a:solidFill>
                <a:schemeClr val="accent2">
                  <a:lumMod val="50000"/>
                </a:schemeClr>
              </a:solidFill>
            </a:rPr>
            <a:t>. </a:t>
          </a:r>
          <a:r>
            <a:rPr lang="ru-RU" sz="3200" dirty="0" err="1" smtClean="0">
              <a:solidFill>
                <a:schemeClr val="accent2">
                  <a:lumMod val="50000"/>
                </a:schemeClr>
              </a:solidFill>
            </a:rPr>
            <a:t>Він</a:t>
          </a:r>
          <a:r>
            <a:rPr lang="ru-RU" sz="3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3200" dirty="0" err="1" smtClean="0">
              <a:solidFill>
                <a:schemeClr val="accent2">
                  <a:lumMod val="50000"/>
                </a:schemeClr>
              </a:solidFill>
            </a:rPr>
            <a:t>ненадовго</a:t>
          </a:r>
          <a:r>
            <a:rPr lang="ru-RU" sz="3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3200" dirty="0" err="1" smtClean="0">
              <a:solidFill>
                <a:schemeClr val="accent2">
                  <a:lumMod val="50000"/>
                </a:schemeClr>
              </a:solidFill>
            </a:rPr>
            <a:t>задумався</a:t>
          </a:r>
          <a:r>
            <a:rPr lang="ru-RU" sz="3200" dirty="0" smtClean="0">
              <a:solidFill>
                <a:schemeClr val="accent2">
                  <a:lumMod val="50000"/>
                </a:schemeClr>
              </a:solidFill>
            </a:rPr>
            <a:t> і </a:t>
          </a:r>
          <a:r>
            <a:rPr lang="ru-RU" sz="3200" dirty="0" err="1" smtClean="0">
              <a:solidFill>
                <a:schemeClr val="accent2">
                  <a:lumMod val="50000"/>
                </a:schemeClr>
              </a:solidFill>
            </a:rPr>
            <a:t>відповів</a:t>
          </a:r>
          <a:r>
            <a:rPr lang="ru-RU" sz="3200" dirty="0" smtClean="0">
              <a:solidFill>
                <a:schemeClr val="accent2">
                  <a:lumMod val="50000"/>
                </a:schemeClr>
              </a:solidFill>
            </a:rPr>
            <a:t>:</a:t>
          </a:r>
          <a:br>
            <a:rPr lang="ru-RU" sz="3200" dirty="0" smtClean="0">
              <a:solidFill>
                <a:schemeClr val="accent2">
                  <a:lumMod val="50000"/>
                </a:schemeClr>
              </a:solidFill>
            </a:rPr>
          </a:br>
          <a:r>
            <a:rPr lang="ru-RU" sz="3200" dirty="0" smtClean="0">
              <a:solidFill>
                <a:schemeClr val="accent2">
                  <a:lumMod val="50000"/>
                </a:schemeClr>
              </a:solidFill>
            </a:rPr>
            <a:t>- </a:t>
          </a:r>
          <a:r>
            <a:rPr lang="ru-RU" sz="3200" dirty="0" err="1" smtClean="0">
              <a:solidFill>
                <a:schemeClr val="accent2">
                  <a:lumMod val="50000"/>
                </a:schemeClr>
              </a:solidFill>
            </a:rPr>
            <a:t>Припустимо</a:t>
          </a:r>
          <a:r>
            <a:rPr lang="ru-RU" sz="3200" dirty="0" smtClean="0">
              <a:solidFill>
                <a:schemeClr val="accent2">
                  <a:lumMod val="50000"/>
                </a:schemeClr>
              </a:solidFill>
            </a:rPr>
            <a:t>, </a:t>
          </a:r>
          <a:r>
            <a:rPr lang="ru-RU" sz="3200" dirty="0" err="1" smtClean="0">
              <a:solidFill>
                <a:schemeClr val="accent2">
                  <a:lumMod val="50000"/>
                </a:schemeClr>
              </a:solidFill>
            </a:rPr>
            <a:t>що</a:t>
          </a:r>
          <a:r>
            <a:rPr lang="ru-RU" sz="3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3200" dirty="0" err="1" smtClean="0">
              <a:solidFill>
                <a:schemeClr val="accent2">
                  <a:lumMod val="50000"/>
                </a:schemeClr>
              </a:solidFill>
            </a:rPr>
            <a:t>всі</a:t>
          </a:r>
          <a:r>
            <a:rPr lang="ru-RU" sz="3200" dirty="0" smtClean="0">
              <a:solidFill>
                <a:schemeClr val="accent2">
                  <a:lumMod val="50000"/>
                </a:schemeClr>
              </a:solidFill>
            </a:rPr>
            <a:t> про </a:t>
          </a:r>
          <a:r>
            <a:rPr lang="ru-RU" sz="3200" dirty="0" err="1" smtClean="0">
              <a:solidFill>
                <a:schemeClr val="accent2">
                  <a:lumMod val="50000"/>
                </a:schemeClr>
              </a:solidFill>
            </a:rPr>
            <a:t>щось</a:t>
          </a:r>
          <a:r>
            <a:rPr lang="ru-RU" sz="3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3200" dirty="0" err="1" smtClean="0">
              <a:solidFill>
                <a:schemeClr val="accent2">
                  <a:lumMod val="50000"/>
                </a:schemeClr>
              </a:solidFill>
            </a:rPr>
            <a:t>знають</a:t>
          </a:r>
          <a:r>
            <a:rPr lang="ru-RU" sz="3200" dirty="0" smtClean="0">
              <a:solidFill>
                <a:schemeClr val="accent2">
                  <a:lumMod val="50000"/>
                </a:schemeClr>
              </a:solidFill>
            </a:rPr>
            <a:t>, </a:t>
          </a:r>
          <a:r>
            <a:rPr lang="ru-RU" sz="3200" dirty="0" err="1" smtClean="0">
              <a:solidFill>
                <a:schemeClr val="accent2">
                  <a:lumMod val="50000"/>
                </a:schemeClr>
              </a:solidFill>
            </a:rPr>
            <a:t>що</a:t>
          </a:r>
          <a:r>
            <a:rPr lang="ru-RU" sz="3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3200" dirty="0" err="1" smtClean="0">
              <a:solidFill>
                <a:schemeClr val="accent2">
                  <a:lumMod val="50000"/>
                </a:schemeClr>
              </a:solidFill>
            </a:rPr>
            <a:t>це</a:t>
          </a:r>
          <a:r>
            <a:rPr lang="ru-RU" sz="3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3200" dirty="0" err="1" smtClean="0">
              <a:solidFill>
                <a:schemeClr val="accent2">
                  <a:lumMod val="50000"/>
                </a:schemeClr>
              </a:solidFill>
            </a:rPr>
            <a:t>неможливо</a:t>
          </a:r>
          <a:r>
            <a:rPr lang="ru-RU" sz="3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3200" dirty="0" err="1" smtClean="0">
              <a:solidFill>
                <a:schemeClr val="accent2">
                  <a:lumMod val="50000"/>
                </a:schemeClr>
              </a:solidFill>
            </a:rPr>
            <a:t>зробити</a:t>
          </a:r>
          <a:r>
            <a:rPr lang="ru-RU" sz="3200" dirty="0" smtClean="0">
              <a:solidFill>
                <a:schemeClr val="accent2">
                  <a:lumMod val="50000"/>
                </a:schemeClr>
              </a:solidFill>
            </a:rPr>
            <a:t>. </a:t>
          </a:r>
          <a:r>
            <a:rPr lang="ru-RU" sz="3200" dirty="0" err="1" smtClean="0">
              <a:solidFill>
                <a:schemeClr val="accent2">
                  <a:lumMod val="50000"/>
                </a:schemeClr>
              </a:solidFill>
            </a:rPr>
            <a:t>Однак</a:t>
          </a:r>
          <a:r>
            <a:rPr lang="ru-RU" sz="3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3200" dirty="0" err="1" smtClean="0">
              <a:solidFill>
                <a:schemeClr val="accent2">
                  <a:lumMod val="50000"/>
                </a:schemeClr>
              </a:solidFill>
            </a:rPr>
            <a:t>знаходиться</a:t>
          </a:r>
          <a:r>
            <a:rPr lang="ru-RU" sz="3200" dirty="0" smtClean="0">
              <a:solidFill>
                <a:schemeClr val="accent2">
                  <a:lumMod val="50000"/>
                </a:schemeClr>
              </a:solidFill>
            </a:rPr>
            <a:t> один </a:t>
          </a:r>
          <a:r>
            <a:rPr lang="ru-RU" sz="3200" dirty="0" err="1" smtClean="0">
              <a:solidFill>
                <a:schemeClr val="accent2">
                  <a:lumMod val="50000"/>
                </a:schemeClr>
              </a:solidFill>
            </a:rPr>
            <a:t>невіглас</a:t>
          </a:r>
          <a:r>
            <a:rPr lang="ru-RU" sz="3200" dirty="0" smtClean="0">
              <a:solidFill>
                <a:schemeClr val="accent2">
                  <a:lumMod val="50000"/>
                </a:schemeClr>
              </a:solidFill>
            </a:rPr>
            <a:t>, </a:t>
          </a:r>
          <a:r>
            <a:rPr lang="ru-RU" sz="3200" dirty="0" err="1" smtClean="0">
              <a:solidFill>
                <a:schemeClr val="accent2">
                  <a:lumMod val="50000"/>
                </a:schemeClr>
              </a:solidFill>
            </a:rPr>
            <a:t>який</a:t>
          </a:r>
          <a:r>
            <a:rPr lang="ru-RU" sz="3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3200" dirty="0" err="1" smtClean="0">
              <a:solidFill>
                <a:schemeClr val="accent2">
                  <a:lumMod val="50000"/>
                </a:schemeClr>
              </a:solidFill>
            </a:rPr>
            <a:t>цього</a:t>
          </a:r>
          <a:r>
            <a:rPr lang="ru-RU" sz="3200" dirty="0" smtClean="0">
              <a:solidFill>
                <a:schemeClr val="accent2">
                  <a:lumMod val="50000"/>
                </a:schemeClr>
              </a:solidFill>
            </a:rPr>
            <a:t> не </a:t>
          </a:r>
          <a:r>
            <a:rPr lang="ru-RU" sz="3200" dirty="0" err="1" smtClean="0">
              <a:solidFill>
                <a:schemeClr val="accent2">
                  <a:lumMod val="50000"/>
                </a:schemeClr>
              </a:solidFill>
            </a:rPr>
            <a:t>знає</a:t>
          </a:r>
          <a:r>
            <a:rPr lang="ru-RU" sz="3200" dirty="0" smtClean="0">
              <a:solidFill>
                <a:schemeClr val="accent2">
                  <a:lumMod val="50000"/>
                </a:schemeClr>
              </a:solidFill>
            </a:rPr>
            <a:t>. </a:t>
          </a:r>
          <a:r>
            <a:rPr lang="ru-RU" sz="3200" dirty="0" err="1" smtClean="0">
              <a:solidFill>
                <a:schemeClr val="accent2">
                  <a:lumMod val="50000"/>
                </a:schemeClr>
              </a:solidFill>
            </a:rPr>
            <a:t>Він</a:t>
          </a:r>
          <a:r>
            <a:rPr lang="ru-RU" sz="3200" dirty="0" smtClean="0">
              <a:solidFill>
                <a:schemeClr val="accent2">
                  <a:lumMod val="50000"/>
                </a:schemeClr>
              </a:solidFill>
            </a:rPr>
            <a:t>-то і </a:t>
          </a:r>
          <a:r>
            <a:rPr lang="ru-RU" sz="3200" dirty="0" err="1" smtClean="0">
              <a:solidFill>
                <a:schemeClr val="accent2">
                  <a:lumMod val="50000"/>
                </a:schemeClr>
              </a:solidFill>
            </a:rPr>
            <a:t>робить</a:t>
          </a:r>
          <a:r>
            <a:rPr lang="ru-RU" sz="3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3200" dirty="0" err="1" smtClean="0">
              <a:solidFill>
                <a:schemeClr val="accent2">
                  <a:lumMod val="50000"/>
                </a:schemeClr>
              </a:solidFill>
            </a:rPr>
            <a:t>відкриття</a:t>
          </a:r>
          <a:r>
            <a:rPr lang="ru-RU" sz="3200" dirty="0" smtClean="0">
              <a:solidFill>
                <a:schemeClr val="accent2">
                  <a:lumMod val="50000"/>
                </a:schemeClr>
              </a:solidFill>
            </a:rPr>
            <a:t>.</a:t>
          </a:r>
          <a:endParaRPr lang="ru-RU" sz="3200" dirty="0">
            <a:solidFill>
              <a:schemeClr val="accent2">
                <a:lumMod val="50000"/>
              </a:schemeClr>
            </a:solidFill>
          </a:endParaRPr>
        </a:p>
      </dgm:t>
    </dgm:pt>
    <dgm:pt modelId="{FB013C7D-925A-4D9F-9277-6AAED6119086}" type="parTrans" cxnId="{0F60E3AB-D611-4140-B851-EA818ED2A3E7}">
      <dgm:prSet/>
      <dgm:spPr/>
      <dgm:t>
        <a:bodyPr/>
        <a:lstStyle/>
        <a:p>
          <a:endParaRPr lang="ru-RU"/>
        </a:p>
      </dgm:t>
    </dgm:pt>
    <dgm:pt modelId="{AE73A7BB-5FB2-42DC-9109-5A5985E17F7E}" type="sibTrans" cxnId="{0F60E3AB-D611-4140-B851-EA818ED2A3E7}">
      <dgm:prSet/>
      <dgm:spPr/>
      <dgm:t>
        <a:bodyPr/>
        <a:lstStyle/>
        <a:p>
          <a:endParaRPr lang="ru-RU"/>
        </a:p>
      </dgm:t>
    </dgm:pt>
    <dgm:pt modelId="{9E98A7E2-292D-4DE0-8DA3-F5DB68BF6717}" type="pres">
      <dgm:prSet presAssocID="{FB291AD6-4DD8-4E25-8632-DB6B06009798}" presName="compositeShape" presStyleCnt="0">
        <dgm:presLayoutVars>
          <dgm:chMax val="7"/>
          <dgm:dir/>
          <dgm:resizeHandles val="exact"/>
        </dgm:presLayoutVars>
      </dgm:prSet>
      <dgm:spPr/>
    </dgm:pt>
    <dgm:pt modelId="{C1A5F2B9-DB56-4B4A-81D5-8E84E9662482}" type="pres">
      <dgm:prSet presAssocID="{6D83F98E-B2B3-4BE0-B5BA-4C1B99AF07F4}" presName="circ1TxSh" presStyleLbl="vennNode1" presStyleIdx="0" presStyleCnt="1" custScaleX="139773"/>
      <dgm:spPr/>
    </dgm:pt>
  </dgm:ptLst>
  <dgm:cxnLst>
    <dgm:cxn modelId="{969DC993-8789-485C-ADE3-5D2507FA2B27}" type="presOf" srcId="{6D83F98E-B2B3-4BE0-B5BA-4C1B99AF07F4}" destId="{C1A5F2B9-DB56-4B4A-81D5-8E84E9662482}" srcOrd="0" destOrd="0" presId="urn:microsoft.com/office/officeart/2005/8/layout/venn1"/>
    <dgm:cxn modelId="{04314A5E-2261-4672-8AC7-E357FDD417AD}" type="presOf" srcId="{FB291AD6-4DD8-4E25-8632-DB6B06009798}" destId="{9E98A7E2-292D-4DE0-8DA3-F5DB68BF6717}" srcOrd="0" destOrd="0" presId="urn:microsoft.com/office/officeart/2005/8/layout/venn1"/>
    <dgm:cxn modelId="{0F60E3AB-D611-4140-B851-EA818ED2A3E7}" srcId="{FB291AD6-4DD8-4E25-8632-DB6B06009798}" destId="{6D83F98E-B2B3-4BE0-B5BA-4C1B99AF07F4}" srcOrd="0" destOrd="0" parTransId="{FB013C7D-925A-4D9F-9277-6AAED6119086}" sibTransId="{AE73A7BB-5FB2-42DC-9109-5A5985E17F7E}"/>
    <dgm:cxn modelId="{D8129ED4-66DE-4B83-9711-1F73F9472D20}" type="presParOf" srcId="{9E98A7E2-292D-4DE0-8DA3-F5DB68BF6717}" destId="{C1A5F2B9-DB56-4B4A-81D5-8E84E966248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9543CF-CE3D-4F7B-B8DE-B570E4EB70A0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7CF1726-3922-4744-BF6A-BCAC19FE9ED2}">
      <dgm:prSet/>
      <dgm:spPr/>
      <dgm:t>
        <a:bodyPr/>
        <a:lstStyle/>
        <a:p>
          <a:pPr rtl="0"/>
          <a:r>
            <a:rPr lang="ru-RU" b="1" dirty="0" err="1" smtClean="0"/>
            <a:t>Неуважність</a:t>
          </a:r>
          <a:r>
            <a:rPr lang="ru-RU" b="1" dirty="0" smtClean="0"/>
            <a:t/>
          </a:r>
          <a:br>
            <a:rPr lang="ru-RU" b="1" dirty="0" smtClean="0"/>
          </a:b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Одного разу </a:t>
          </a:r>
          <a:r>
            <a:rPr lang="ru-RU" dirty="0" err="1" smtClean="0"/>
            <a:t>Ейнштейн</a:t>
          </a:r>
          <a:r>
            <a:rPr lang="ru-RU" dirty="0" smtClean="0"/>
            <a:t> в </a:t>
          </a:r>
          <a:r>
            <a:rPr lang="ru-RU" dirty="0" err="1" smtClean="0"/>
            <a:t>задумі</a:t>
          </a:r>
          <a:r>
            <a:rPr lang="ru-RU" dirty="0" smtClean="0"/>
            <a:t> </a:t>
          </a:r>
          <a:r>
            <a:rPr lang="ru-RU" dirty="0" err="1" smtClean="0"/>
            <a:t>йшов</a:t>
          </a:r>
          <a:r>
            <a:rPr lang="ru-RU" dirty="0" smtClean="0"/>
            <a:t> по </a:t>
          </a:r>
          <a:r>
            <a:rPr lang="ru-RU" dirty="0" err="1" smtClean="0"/>
            <a:t>вулиці</a:t>
          </a:r>
          <a:r>
            <a:rPr lang="ru-RU" dirty="0" smtClean="0"/>
            <a:t> і </a:t>
          </a:r>
          <a:r>
            <a:rPr lang="ru-RU" dirty="0" err="1" smtClean="0"/>
            <a:t>зустрів</a:t>
          </a:r>
          <a:r>
            <a:rPr lang="ru-RU" dirty="0" smtClean="0"/>
            <a:t> </a:t>
          </a:r>
          <a:r>
            <a:rPr lang="ru-RU" dirty="0" err="1" smtClean="0"/>
            <a:t>свого</a:t>
          </a:r>
          <a:r>
            <a:rPr lang="ru-RU" dirty="0" smtClean="0"/>
            <a:t> приятеля. </a:t>
          </a:r>
          <a:r>
            <a:rPr lang="ru-RU" dirty="0" err="1" smtClean="0"/>
            <a:t>Він</a:t>
          </a:r>
          <a:r>
            <a:rPr lang="ru-RU" dirty="0" smtClean="0"/>
            <a:t> запросив </a:t>
          </a:r>
          <a:r>
            <a:rPr lang="ru-RU" dirty="0" err="1" smtClean="0"/>
            <a:t>його</a:t>
          </a:r>
          <a:r>
            <a:rPr lang="ru-RU" dirty="0" smtClean="0"/>
            <a:t> до себе </a:t>
          </a:r>
          <a:r>
            <a:rPr lang="ru-RU" dirty="0" err="1" smtClean="0"/>
            <a:t>додому</a:t>
          </a:r>
          <a:r>
            <a:rPr lang="ru-RU" dirty="0" smtClean="0"/>
            <a:t>:</a:t>
          </a:r>
          <a:br>
            <a:rPr lang="ru-RU" dirty="0" smtClean="0"/>
          </a:br>
          <a:r>
            <a:rPr lang="ru-RU" dirty="0" smtClean="0"/>
            <a:t>- </a:t>
          </a:r>
          <a:r>
            <a:rPr lang="ru-RU" dirty="0" err="1" smtClean="0"/>
            <a:t>Приходьте</a:t>
          </a:r>
          <a:r>
            <a:rPr lang="ru-RU" dirty="0" smtClean="0"/>
            <a:t> до мене </a:t>
          </a:r>
          <a:r>
            <a:rPr lang="ru-RU" dirty="0" err="1" smtClean="0"/>
            <a:t>ввечері</a:t>
          </a:r>
          <a:r>
            <a:rPr lang="ru-RU" dirty="0" smtClean="0"/>
            <a:t>, у мене буде </a:t>
          </a:r>
          <a:r>
            <a:rPr lang="ru-RU" dirty="0" err="1" smtClean="0"/>
            <a:t>професор</a:t>
          </a:r>
          <a:r>
            <a:rPr lang="ru-RU" dirty="0" smtClean="0"/>
            <a:t> </a:t>
          </a:r>
          <a:r>
            <a:rPr lang="ru-RU" dirty="0" err="1" smtClean="0"/>
            <a:t>Стімсон</a:t>
          </a:r>
          <a:r>
            <a:rPr lang="ru-RU" dirty="0" smtClean="0"/>
            <a:t>.</a:t>
          </a:r>
          <a:br>
            <a:rPr lang="ru-RU" dirty="0" smtClean="0"/>
          </a:br>
          <a:r>
            <a:rPr lang="ru-RU" dirty="0" smtClean="0"/>
            <a:t>Приятель </a:t>
          </a:r>
          <a:r>
            <a:rPr lang="ru-RU" dirty="0" err="1" smtClean="0"/>
            <a:t>здивувався</a:t>
          </a:r>
          <a:r>
            <a:rPr lang="ru-RU" dirty="0" smtClean="0"/>
            <a:t>:</a:t>
          </a:r>
          <a:br>
            <a:rPr lang="ru-RU" dirty="0" smtClean="0"/>
          </a:br>
          <a:r>
            <a:rPr lang="ru-RU" dirty="0" smtClean="0"/>
            <a:t>- Але я ж і є </a:t>
          </a:r>
          <a:r>
            <a:rPr lang="ru-RU" dirty="0" err="1" smtClean="0"/>
            <a:t>Стімсон</a:t>
          </a:r>
          <a:r>
            <a:rPr lang="ru-RU" dirty="0" smtClean="0"/>
            <a:t>!</a:t>
          </a:r>
          <a:br>
            <a:rPr lang="ru-RU" dirty="0" smtClean="0"/>
          </a:br>
          <a:r>
            <a:rPr lang="ru-RU" dirty="0" err="1" smtClean="0"/>
            <a:t>Ейнштейн</a:t>
          </a:r>
          <a:r>
            <a:rPr lang="ru-RU" dirty="0" smtClean="0"/>
            <a:t> </a:t>
          </a:r>
          <a:r>
            <a:rPr lang="ru-RU" dirty="0" err="1" smtClean="0"/>
            <a:t>заперечив</a:t>
          </a:r>
          <a:r>
            <a:rPr lang="ru-RU" dirty="0" smtClean="0"/>
            <a:t>:</a:t>
          </a:r>
          <a:br>
            <a:rPr lang="ru-RU" dirty="0" smtClean="0"/>
          </a:br>
          <a:r>
            <a:rPr lang="ru-RU" dirty="0" smtClean="0"/>
            <a:t>- </a:t>
          </a:r>
          <a:r>
            <a:rPr lang="ru-RU" dirty="0" err="1" smtClean="0"/>
            <a:t>Це</a:t>
          </a:r>
          <a:r>
            <a:rPr lang="ru-RU" dirty="0" smtClean="0"/>
            <a:t> не </a:t>
          </a:r>
          <a:r>
            <a:rPr lang="ru-RU" dirty="0" err="1" smtClean="0"/>
            <a:t>важливо</a:t>
          </a:r>
          <a:r>
            <a:rPr lang="ru-RU" dirty="0" smtClean="0"/>
            <a:t> - все одно </a:t>
          </a:r>
          <a:r>
            <a:rPr lang="ru-RU" dirty="0" err="1" smtClean="0"/>
            <a:t>приходьте</a:t>
          </a:r>
          <a:r>
            <a:rPr lang="ru-RU" dirty="0" smtClean="0"/>
            <a:t>.</a:t>
          </a:r>
          <a:endParaRPr lang="ru-RU" dirty="0"/>
        </a:p>
      </dgm:t>
    </dgm:pt>
    <dgm:pt modelId="{FBA33C03-FE63-4471-8FB0-C837CA3DB823}" type="parTrans" cxnId="{F30A0D39-2DDC-4CB1-858D-F03BB4F56569}">
      <dgm:prSet/>
      <dgm:spPr/>
      <dgm:t>
        <a:bodyPr/>
        <a:lstStyle/>
        <a:p>
          <a:endParaRPr lang="ru-RU"/>
        </a:p>
      </dgm:t>
    </dgm:pt>
    <dgm:pt modelId="{A3403F3D-9FAC-4DC4-B51A-3606093780AB}" type="sibTrans" cxnId="{F30A0D39-2DDC-4CB1-858D-F03BB4F56569}">
      <dgm:prSet/>
      <dgm:spPr/>
      <dgm:t>
        <a:bodyPr/>
        <a:lstStyle/>
        <a:p>
          <a:endParaRPr lang="ru-RU"/>
        </a:p>
      </dgm:t>
    </dgm:pt>
    <dgm:pt modelId="{7E6BE79B-79FC-4EBB-965D-F48B2BE8DEFF}" type="pres">
      <dgm:prSet presAssocID="{229543CF-CE3D-4F7B-B8DE-B570E4EB70A0}" presName="linear" presStyleCnt="0">
        <dgm:presLayoutVars>
          <dgm:animLvl val="lvl"/>
          <dgm:resizeHandles val="exact"/>
        </dgm:presLayoutVars>
      </dgm:prSet>
      <dgm:spPr/>
    </dgm:pt>
    <dgm:pt modelId="{2876A6E1-D5D8-4976-96FA-221C925850CC}" type="pres">
      <dgm:prSet presAssocID="{87CF1726-3922-4744-BF6A-BCAC19FE9ED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224CFB7-68EA-4482-9427-E6EB3324A9EE}" type="presOf" srcId="{229543CF-CE3D-4F7B-B8DE-B570E4EB70A0}" destId="{7E6BE79B-79FC-4EBB-965D-F48B2BE8DEFF}" srcOrd="0" destOrd="0" presId="urn:microsoft.com/office/officeart/2005/8/layout/vList2"/>
    <dgm:cxn modelId="{F30A0D39-2DDC-4CB1-858D-F03BB4F56569}" srcId="{229543CF-CE3D-4F7B-B8DE-B570E4EB70A0}" destId="{87CF1726-3922-4744-BF6A-BCAC19FE9ED2}" srcOrd="0" destOrd="0" parTransId="{FBA33C03-FE63-4471-8FB0-C837CA3DB823}" sibTransId="{A3403F3D-9FAC-4DC4-B51A-3606093780AB}"/>
    <dgm:cxn modelId="{51295290-3C1F-4E93-B545-B78C07A49541}" type="presOf" srcId="{87CF1726-3922-4744-BF6A-BCAC19FE9ED2}" destId="{2876A6E1-D5D8-4976-96FA-221C925850CC}" srcOrd="0" destOrd="0" presId="urn:microsoft.com/office/officeart/2005/8/layout/vList2"/>
    <dgm:cxn modelId="{E941DFEB-929C-4025-91E0-047C92B495CF}" type="presParOf" srcId="{7E6BE79B-79FC-4EBB-965D-F48B2BE8DEFF}" destId="{2876A6E1-D5D8-4976-96FA-221C925850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019CCA-728B-44B1-8450-ED82F16BC860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207D5C4-886D-4236-827B-05E51C49C33B}">
      <dgm:prSet/>
      <dgm:spPr/>
      <dgm:t>
        <a:bodyPr/>
        <a:lstStyle/>
        <a:p>
          <a:pPr rtl="0"/>
          <a:r>
            <a:rPr lang="ru-RU" b="1" smtClean="0"/>
            <a:t>Час і вічність</a:t>
          </a:r>
          <a:r>
            <a:rPr lang="ru-RU" smtClean="0"/>
            <a:t/>
          </a:r>
          <a:br>
            <a:rPr lang="ru-RU" smtClean="0"/>
          </a:br>
          <a:r>
            <a:rPr lang="ru-RU" smtClean="0"/>
            <a:t/>
          </a:r>
          <a:br>
            <a:rPr lang="ru-RU" smtClean="0"/>
          </a:br>
          <a:r>
            <a:rPr lang="ru-RU" smtClean="0"/>
            <a:t>Американська журналістка місіс Томпсон брала інтерв'ю у Ейнштейна:</a:t>
          </a:r>
          <a:br>
            <a:rPr lang="ru-RU" smtClean="0"/>
          </a:br>
          <a:r>
            <a:rPr lang="ru-RU" smtClean="0"/>
            <a:t>- Яка, на ваш погляд, різниця між часом і вічністю?</a:t>
          </a:r>
          <a:br>
            <a:rPr lang="ru-RU" smtClean="0"/>
          </a:br>
          <a:r>
            <a:rPr lang="ru-RU" smtClean="0"/>
            <a:t>- Дитя моє, якби у мене був час, щоб пояснити вам цю різницю, то пройшла б вічність, перш ніж ви її зрозуміли.</a:t>
          </a:r>
          <a:endParaRPr lang="ru-RU"/>
        </a:p>
      </dgm:t>
    </dgm:pt>
    <dgm:pt modelId="{96D30A4E-342B-4D96-94DE-7DB135D79309}" type="parTrans" cxnId="{B207A20D-F08C-492B-8DB4-0EE601819359}">
      <dgm:prSet/>
      <dgm:spPr/>
      <dgm:t>
        <a:bodyPr/>
        <a:lstStyle/>
        <a:p>
          <a:endParaRPr lang="ru-RU"/>
        </a:p>
      </dgm:t>
    </dgm:pt>
    <dgm:pt modelId="{481A511B-0267-4656-84C3-45D572ED2158}" type="sibTrans" cxnId="{B207A20D-F08C-492B-8DB4-0EE601819359}">
      <dgm:prSet/>
      <dgm:spPr/>
      <dgm:t>
        <a:bodyPr/>
        <a:lstStyle/>
        <a:p>
          <a:endParaRPr lang="ru-RU"/>
        </a:p>
      </dgm:t>
    </dgm:pt>
    <dgm:pt modelId="{8E7BB0D3-9C8B-4020-A81F-091E9C766BC9}" type="pres">
      <dgm:prSet presAssocID="{25019CCA-728B-44B1-8450-ED82F16BC860}" presName="linear" presStyleCnt="0">
        <dgm:presLayoutVars>
          <dgm:animLvl val="lvl"/>
          <dgm:resizeHandles val="exact"/>
        </dgm:presLayoutVars>
      </dgm:prSet>
      <dgm:spPr/>
    </dgm:pt>
    <dgm:pt modelId="{6F8C6D88-D639-4567-81AA-5F1019EC7B50}" type="pres">
      <dgm:prSet presAssocID="{B207D5C4-886D-4236-827B-05E51C49C33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F6125B8-1098-4655-9556-B4388165C3BD}" type="presOf" srcId="{B207D5C4-886D-4236-827B-05E51C49C33B}" destId="{6F8C6D88-D639-4567-81AA-5F1019EC7B50}" srcOrd="0" destOrd="0" presId="urn:microsoft.com/office/officeart/2005/8/layout/vList2"/>
    <dgm:cxn modelId="{B207A20D-F08C-492B-8DB4-0EE601819359}" srcId="{25019CCA-728B-44B1-8450-ED82F16BC860}" destId="{B207D5C4-886D-4236-827B-05E51C49C33B}" srcOrd="0" destOrd="0" parTransId="{96D30A4E-342B-4D96-94DE-7DB135D79309}" sibTransId="{481A511B-0267-4656-84C3-45D572ED2158}"/>
    <dgm:cxn modelId="{64320676-8D52-46E4-8863-FCCFC56BA0D5}" type="presOf" srcId="{25019CCA-728B-44B1-8450-ED82F16BC860}" destId="{8E7BB0D3-9C8B-4020-A81F-091E9C766BC9}" srcOrd="0" destOrd="0" presId="urn:microsoft.com/office/officeart/2005/8/layout/vList2"/>
    <dgm:cxn modelId="{B568E3C0-6136-4FFA-B6F8-862E617D9AD0}" type="presParOf" srcId="{8E7BB0D3-9C8B-4020-A81F-091E9C766BC9}" destId="{6F8C6D88-D639-4567-81AA-5F1019EC7B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12B0E4-BFDA-4CD5-985D-894ACE05923C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341987B-DBAA-48C7-A8FB-9268BD2549EC}">
      <dgm:prSet custT="1"/>
      <dgm:spPr/>
      <dgm:t>
        <a:bodyPr/>
        <a:lstStyle/>
        <a:p>
          <a:pPr rtl="0"/>
          <a:r>
            <a:rPr lang="ru-RU" sz="2000" b="1" dirty="0" smtClean="0"/>
            <a:t>                                                     </a:t>
          </a:r>
          <a:r>
            <a:rPr lang="ru-RU" sz="3200" b="1" dirty="0" err="1" smtClean="0">
              <a:solidFill>
                <a:srgbClr val="0070C0"/>
              </a:solidFill>
            </a:rPr>
            <a:t>Чарлі</a:t>
          </a:r>
          <a:r>
            <a:rPr lang="ru-RU" sz="3200" b="1" dirty="0" smtClean="0">
              <a:solidFill>
                <a:srgbClr val="0070C0"/>
              </a:solidFill>
            </a:rPr>
            <a:t> </a:t>
          </a:r>
          <a:r>
            <a:rPr lang="ru-RU" sz="3200" b="1" dirty="0" err="1" smtClean="0">
              <a:solidFill>
                <a:srgbClr val="0070C0"/>
              </a:solidFill>
            </a:rPr>
            <a:t>Чаплін</a:t>
          </a:r>
          <a:r>
            <a:rPr lang="ru-RU" sz="3200" dirty="0" smtClean="0">
              <a:solidFill>
                <a:srgbClr val="0070C0"/>
              </a:solidFill>
            </a:rPr>
            <a:t/>
          </a:r>
          <a:br>
            <a:rPr lang="ru-RU" sz="3200" dirty="0" smtClean="0">
              <a:solidFill>
                <a:srgbClr val="0070C0"/>
              </a:solidFill>
            </a:rPr>
          </a:br>
          <a:r>
            <a:rPr lang="ru-RU" sz="2000" dirty="0" smtClean="0"/>
            <a:t/>
          </a:r>
          <a:br>
            <a:rPr lang="ru-RU" sz="2000" dirty="0" smtClean="0"/>
          </a:br>
          <a:r>
            <a:rPr lang="ru-RU" sz="2000" dirty="0" err="1" smtClean="0"/>
            <a:t>Ейнштейн</a:t>
          </a:r>
          <a:r>
            <a:rPr lang="ru-RU" sz="2000" dirty="0" smtClean="0"/>
            <a:t> </a:t>
          </a:r>
          <a:r>
            <a:rPr lang="ru-RU" sz="2000" dirty="0" err="1" smtClean="0"/>
            <a:t>обожнював</a:t>
          </a:r>
          <a:r>
            <a:rPr lang="ru-RU" sz="2000" dirty="0" smtClean="0"/>
            <a:t> </a:t>
          </a:r>
          <a:r>
            <a:rPr lang="ru-RU" sz="2000" dirty="0" err="1" smtClean="0"/>
            <a:t>фільми</a:t>
          </a:r>
          <a:r>
            <a:rPr lang="ru-RU" sz="2000" dirty="0" smtClean="0"/>
            <a:t> </a:t>
          </a:r>
          <a:r>
            <a:rPr lang="ru-RU" sz="2000" dirty="0" err="1" smtClean="0"/>
            <a:t>Чарлі</a:t>
          </a:r>
          <a:r>
            <a:rPr lang="ru-RU" sz="2000" dirty="0" smtClean="0"/>
            <a:t> </a:t>
          </a:r>
          <a:r>
            <a:rPr lang="ru-RU" sz="2000" dirty="0" err="1" smtClean="0"/>
            <a:t>Чапліна</a:t>
          </a:r>
          <a:r>
            <a:rPr lang="ru-RU" sz="2000" dirty="0" smtClean="0"/>
            <a:t> і з великою </a:t>
          </a:r>
          <a:r>
            <a:rPr lang="ru-RU" sz="2000" dirty="0" err="1" smtClean="0"/>
            <a:t>симпатією</a:t>
          </a:r>
          <a:r>
            <a:rPr lang="ru-RU" sz="2000" dirty="0" smtClean="0"/>
            <a:t> </a:t>
          </a:r>
          <a:r>
            <a:rPr lang="ru-RU" sz="2000" dirty="0" err="1" smtClean="0"/>
            <a:t>ставився</a:t>
          </a:r>
          <a:r>
            <a:rPr lang="ru-RU" sz="2000" dirty="0" smtClean="0"/>
            <a:t> як до </a:t>
          </a:r>
          <a:r>
            <a:rPr lang="ru-RU" sz="2000" dirty="0" err="1" smtClean="0"/>
            <a:t>нього</a:t>
          </a:r>
          <a:r>
            <a:rPr lang="ru-RU" sz="2000" dirty="0" smtClean="0"/>
            <a:t>, так і до </a:t>
          </a:r>
          <a:r>
            <a:rPr lang="ru-RU" sz="2000" dirty="0" err="1" smtClean="0"/>
            <a:t>його</a:t>
          </a:r>
          <a:r>
            <a:rPr lang="ru-RU" sz="2000" dirty="0" smtClean="0"/>
            <a:t> </a:t>
          </a:r>
          <a:r>
            <a:rPr lang="ru-RU" sz="2000" dirty="0" err="1" smtClean="0"/>
            <a:t>зворушливих</a:t>
          </a:r>
          <a:r>
            <a:rPr lang="ru-RU" sz="2000" dirty="0" smtClean="0"/>
            <a:t> </a:t>
          </a:r>
          <a:r>
            <a:rPr lang="ru-RU" sz="2000" dirty="0" err="1" smtClean="0"/>
            <a:t>персонажів</a:t>
          </a:r>
          <a:r>
            <a:rPr lang="ru-RU" sz="2000" dirty="0" smtClean="0"/>
            <a:t>. Одного разу </a:t>
          </a:r>
          <a:r>
            <a:rPr lang="ru-RU" sz="2000" dirty="0" err="1" smtClean="0"/>
            <a:t>він</a:t>
          </a:r>
          <a:r>
            <a:rPr lang="ru-RU" sz="2000" dirty="0" smtClean="0"/>
            <a:t> послав </a:t>
          </a:r>
          <a:r>
            <a:rPr lang="ru-RU" sz="2000" dirty="0" err="1" smtClean="0"/>
            <a:t>Чапліну</a:t>
          </a:r>
          <a:r>
            <a:rPr lang="ru-RU" sz="2000" dirty="0" smtClean="0"/>
            <a:t> </a:t>
          </a:r>
          <a:r>
            <a:rPr lang="ru-RU" sz="2000" dirty="0" err="1" smtClean="0"/>
            <a:t>телеграму</a:t>
          </a:r>
          <a:r>
            <a:rPr lang="ru-RU" sz="2000" dirty="0" smtClean="0"/>
            <a:t>:</a:t>
          </a:r>
          <a:br>
            <a:rPr lang="ru-RU" sz="2000" dirty="0" smtClean="0"/>
          </a:br>
          <a:r>
            <a:rPr lang="ru-RU" sz="2000" dirty="0" smtClean="0"/>
            <a:t>"Ваш </a:t>
          </a:r>
          <a:r>
            <a:rPr lang="ru-RU" sz="2000" dirty="0" err="1" smtClean="0"/>
            <a:t>фільм</a:t>
          </a:r>
          <a:r>
            <a:rPr lang="ru-RU" sz="2000" dirty="0" smtClean="0"/>
            <a:t> "Золота лихоманка" </a:t>
          </a:r>
          <a:r>
            <a:rPr lang="ru-RU" sz="2000" dirty="0" err="1" smtClean="0"/>
            <a:t>зрозумілий</a:t>
          </a:r>
          <a:r>
            <a:rPr lang="ru-RU" sz="2000" dirty="0" smtClean="0"/>
            <a:t> </a:t>
          </a:r>
          <a:r>
            <a:rPr lang="ru-RU" sz="2000" dirty="0" err="1" smtClean="0"/>
            <a:t>всім</a:t>
          </a:r>
          <a:r>
            <a:rPr lang="ru-RU" sz="2000" dirty="0" smtClean="0"/>
            <a:t> у </a:t>
          </a:r>
          <a:r>
            <a:rPr lang="ru-RU" sz="2000" dirty="0" err="1" smtClean="0"/>
            <a:t>світі</a:t>
          </a:r>
          <a:r>
            <a:rPr lang="ru-RU" sz="2000" dirty="0" smtClean="0"/>
            <a:t>, і я </a:t>
          </a:r>
          <a:r>
            <a:rPr lang="ru-RU" sz="2000" dirty="0" err="1" smtClean="0"/>
            <a:t>впевнений</a:t>
          </a:r>
          <a:r>
            <a:rPr lang="ru-RU" sz="2000" dirty="0" smtClean="0"/>
            <a:t>, </a:t>
          </a:r>
          <a:r>
            <a:rPr lang="ru-RU" sz="2000" dirty="0" err="1" smtClean="0"/>
            <a:t>що</a:t>
          </a:r>
          <a:r>
            <a:rPr lang="ru-RU" sz="2000" dirty="0" smtClean="0"/>
            <a:t> Ви станете великою </a:t>
          </a:r>
          <a:r>
            <a:rPr lang="ru-RU" sz="2000" dirty="0" err="1" smtClean="0"/>
            <a:t>людиною</a:t>
          </a:r>
          <a:r>
            <a:rPr lang="ru-RU" sz="2000" dirty="0" smtClean="0"/>
            <a:t>. </a:t>
          </a:r>
          <a:r>
            <a:rPr lang="ru-RU" sz="2000" dirty="0" err="1" smtClean="0"/>
            <a:t>Ейнштейн</a:t>
          </a:r>
          <a:r>
            <a:rPr lang="ru-RU" sz="2000" dirty="0" smtClean="0"/>
            <a:t>".</a:t>
          </a:r>
          <a:br>
            <a:rPr lang="ru-RU" sz="2000" dirty="0" smtClean="0"/>
          </a:br>
          <a:r>
            <a:rPr lang="ru-RU" sz="2000" dirty="0" err="1" smtClean="0"/>
            <a:t>Чаплін</a:t>
          </a:r>
          <a:r>
            <a:rPr lang="ru-RU" sz="2000" dirty="0" smtClean="0"/>
            <a:t> </a:t>
          </a:r>
          <a:r>
            <a:rPr lang="ru-RU" sz="2000" dirty="0" err="1" smtClean="0"/>
            <a:t>відповів</a:t>
          </a:r>
          <a:r>
            <a:rPr lang="ru-RU" sz="2000" dirty="0" smtClean="0"/>
            <a:t>:</a:t>
          </a:r>
          <a:br>
            <a:rPr lang="ru-RU" sz="2000" dirty="0" smtClean="0"/>
          </a:br>
          <a:r>
            <a:rPr lang="ru-RU" sz="2000" dirty="0" smtClean="0"/>
            <a:t>"Я вами </a:t>
          </a:r>
          <a:r>
            <a:rPr lang="ru-RU" sz="2000" dirty="0" err="1" smtClean="0"/>
            <a:t>захоплююсь</a:t>
          </a:r>
          <a:r>
            <a:rPr lang="ru-RU" sz="2000" dirty="0" smtClean="0"/>
            <a:t> </a:t>
          </a:r>
          <a:r>
            <a:rPr lang="ru-RU" sz="2000" dirty="0" err="1" smtClean="0"/>
            <a:t>ще</a:t>
          </a:r>
          <a:r>
            <a:rPr lang="ru-RU" sz="2000" dirty="0" smtClean="0"/>
            <a:t> </a:t>
          </a:r>
          <a:r>
            <a:rPr lang="ru-RU" sz="2000" dirty="0" err="1" smtClean="0"/>
            <a:t>більше</a:t>
          </a:r>
          <a:r>
            <a:rPr lang="ru-RU" sz="2000" dirty="0" smtClean="0"/>
            <a:t>. Вашу </a:t>
          </a:r>
          <a:r>
            <a:rPr lang="ru-RU" sz="2000" dirty="0" err="1" smtClean="0"/>
            <a:t>теорію</a:t>
          </a:r>
          <a:r>
            <a:rPr lang="ru-RU" sz="2000" dirty="0" smtClean="0"/>
            <a:t> </a:t>
          </a:r>
          <a:r>
            <a:rPr lang="ru-RU" sz="2000" dirty="0" err="1" smtClean="0"/>
            <a:t>відносності</a:t>
          </a:r>
          <a:r>
            <a:rPr lang="ru-RU" sz="2000" dirty="0" smtClean="0"/>
            <a:t> не </a:t>
          </a:r>
          <a:r>
            <a:rPr lang="ru-RU" sz="2000" dirty="0" err="1" smtClean="0"/>
            <a:t>розуміє</a:t>
          </a:r>
          <a:r>
            <a:rPr lang="ru-RU" sz="2000" dirty="0" smtClean="0"/>
            <a:t> </a:t>
          </a:r>
          <a:r>
            <a:rPr lang="ru-RU" sz="2000" dirty="0" err="1" smtClean="0"/>
            <a:t>ніхто</a:t>
          </a:r>
          <a:r>
            <a:rPr lang="ru-RU" sz="2000" dirty="0" smtClean="0"/>
            <a:t> в </a:t>
          </a:r>
          <a:r>
            <a:rPr lang="ru-RU" sz="2000" dirty="0" err="1" smtClean="0"/>
            <a:t>світі</a:t>
          </a:r>
          <a:r>
            <a:rPr lang="ru-RU" sz="2000" dirty="0" smtClean="0"/>
            <a:t>, але Ви все-таки стали великою </a:t>
          </a:r>
          <a:r>
            <a:rPr lang="ru-RU" sz="2000" dirty="0" err="1" smtClean="0"/>
            <a:t>людиною</a:t>
          </a:r>
          <a:r>
            <a:rPr lang="ru-RU" sz="2000" dirty="0" smtClean="0"/>
            <a:t>. </a:t>
          </a:r>
          <a:r>
            <a:rPr lang="ru-RU" sz="2000" dirty="0" err="1" smtClean="0"/>
            <a:t>Чаплін</a:t>
          </a:r>
          <a:r>
            <a:rPr lang="ru-RU" sz="2000" dirty="0" smtClean="0"/>
            <a:t>".</a:t>
          </a:r>
          <a:endParaRPr lang="ru-RU" sz="2000" dirty="0"/>
        </a:p>
      </dgm:t>
    </dgm:pt>
    <dgm:pt modelId="{1C05D54F-DCEA-49DC-9504-867D0AB6D0AA}" type="parTrans" cxnId="{AC683B12-35A9-41F5-B163-8EEAA53C0A7E}">
      <dgm:prSet/>
      <dgm:spPr/>
      <dgm:t>
        <a:bodyPr/>
        <a:lstStyle/>
        <a:p>
          <a:endParaRPr lang="ru-RU"/>
        </a:p>
      </dgm:t>
    </dgm:pt>
    <dgm:pt modelId="{FC769E67-5D0D-4E0E-9B6E-94AA79FFB349}" type="sibTrans" cxnId="{AC683B12-35A9-41F5-B163-8EEAA53C0A7E}">
      <dgm:prSet/>
      <dgm:spPr/>
      <dgm:t>
        <a:bodyPr/>
        <a:lstStyle/>
        <a:p>
          <a:endParaRPr lang="ru-RU"/>
        </a:p>
      </dgm:t>
    </dgm:pt>
    <dgm:pt modelId="{1444F4AD-F6AA-4194-BC57-6F88C9ED1EC9}" type="pres">
      <dgm:prSet presAssocID="{1412B0E4-BFDA-4CD5-985D-894ACE05923C}" presName="linear" presStyleCnt="0">
        <dgm:presLayoutVars>
          <dgm:animLvl val="lvl"/>
          <dgm:resizeHandles val="exact"/>
        </dgm:presLayoutVars>
      </dgm:prSet>
      <dgm:spPr/>
    </dgm:pt>
    <dgm:pt modelId="{8CE2678E-CDAD-4DD4-8C1D-278B18560C9F}" type="pres">
      <dgm:prSet presAssocID="{1341987B-DBAA-48C7-A8FB-9268BD2549E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96235B1-61BA-42FD-923D-6705259EC820}" type="presOf" srcId="{1412B0E4-BFDA-4CD5-985D-894ACE05923C}" destId="{1444F4AD-F6AA-4194-BC57-6F88C9ED1EC9}" srcOrd="0" destOrd="0" presId="urn:microsoft.com/office/officeart/2005/8/layout/vList2"/>
    <dgm:cxn modelId="{AC683B12-35A9-41F5-B163-8EEAA53C0A7E}" srcId="{1412B0E4-BFDA-4CD5-985D-894ACE05923C}" destId="{1341987B-DBAA-48C7-A8FB-9268BD2549EC}" srcOrd="0" destOrd="0" parTransId="{1C05D54F-DCEA-49DC-9504-867D0AB6D0AA}" sibTransId="{FC769E67-5D0D-4E0E-9B6E-94AA79FFB349}"/>
    <dgm:cxn modelId="{E1A440CB-A853-4BDF-9EA7-3E65FA2A2C94}" type="presOf" srcId="{1341987B-DBAA-48C7-A8FB-9268BD2549EC}" destId="{8CE2678E-CDAD-4DD4-8C1D-278B18560C9F}" srcOrd="0" destOrd="0" presId="urn:microsoft.com/office/officeart/2005/8/layout/vList2"/>
    <dgm:cxn modelId="{770D5BD7-7F75-490A-B394-49446E8C73E4}" type="presParOf" srcId="{1444F4AD-F6AA-4194-BC57-6F88C9ED1EC9}" destId="{8CE2678E-CDAD-4DD4-8C1D-278B18560C9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95DBFE-E958-4562-B7FD-128F8EA3AD00}" type="doc">
      <dgm:prSet loTypeId="urn:microsoft.com/office/officeart/2005/8/layout/vList2" loCatId="list" qsTypeId="urn:microsoft.com/office/officeart/2005/8/quickstyle/3d4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1FC64FF1-231A-4C35-A24B-121455AD6D36}">
      <dgm:prSet/>
      <dgm:spPr>
        <a:solidFill>
          <a:schemeClr val="accent5">
            <a:lumMod val="50000"/>
            <a:alpha val="90000"/>
          </a:schemeClr>
        </a:solidFill>
      </dgm:spPr>
      <dgm:t>
        <a:bodyPr/>
        <a:lstStyle/>
        <a:p>
          <a:pPr rtl="0"/>
          <a:r>
            <a:rPr lang="ru-RU" b="1" dirty="0" smtClean="0"/>
            <a:t>Про </a:t>
          </a:r>
          <a:r>
            <a:rPr lang="ru-RU" b="1" dirty="0" err="1" smtClean="0"/>
            <a:t>телефонні</a:t>
          </a:r>
          <a:r>
            <a:rPr lang="ru-RU" b="1" dirty="0" smtClean="0"/>
            <a:t> </a:t>
          </a:r>
          <a:r>
            <a:rPr lang="ru-RU" b="1" dirty="0" err="1" smtClean="0"/>
            <a:t>номери</a:t>
          </a: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Одна </a:t>
          </a:r>
          <a:r>
            <a:rPr lang="ru-RU" dirty="0" err="1" smtClean="0"/>
            <a:t>знайома</a:t>
          </a:r>
          <a:r>
            <a:rPr lang="ru-RU" dirty="0" smtClean="0"/>
            <a:t> дама просила </a:t>
          </a:r>
          <a:r>
            <a:rPr lang="ru-RU" dirty="0" err="1" smtClean="0"/>
            <a:t>Ейнштейна</a:t>
          </a:r>
          <a:r>
            <a:rPr lang="ru-RU" dirty="0" smtClean="0"/>
            <a:t> </a:t>
          </a:r>
          <a:r>
            <a:rPr lang="ru-RU" dirty="0" err="1" smtClean="0"/>
            <a:t>подзвонити</a:t>
          </a:r>
          <a:r>
            <a:rPr lang="ru-RU" dirty="0" smtClean="0"/>
            <a:t> </a:t>
          </a:r>
          <a:r>
            <a:rPr lang="ru-RU" dirty="0" err="1" smtClean="0"/>
            <a:t>їй</a:t>
          </a:r>
          <a:r>
            <a:rPr lang="ru-RU" dirty="0" smtClean="0"/>
            <a:t>, але </a:t>
          </a:r>
          <a:r>
            <a:rPr lang="ru-RU" dirty="0" err="1" smtClean="0"/>
            <a:t>попередила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номер </a:t>
          </a:r>
          <a:r>
            <a:rPr lang="ru-RU" dirty="0" err="1" smtClean="0"/>
            <a:t>її</a:t>
          </a:r>
          <a:r>
            <a:rPr lang="ru-RU" dirty="0" smtClean="0"/>
            <a:t> телефону </a:t>
          </a:r>
          <a:r>
            <a:rPr lang="ru-RU" dirty="0" err="1" smtClean="0"/>
            <a:t>дуже</a:t>
          </a:r>
          <a:r>
            <a:rPr lang="ru-RU" dirty="0" smtClean="0"/>
            <a:t> складно </a:t>
          </a:r>
          <a:r>
            <a:rPr lang="ru-RU" dirty="0" err="1" smtClean="0"/>
            <a:t>запам'ятати</a:t>
          </a:r>
          <a:r>
            <a:rPr lang="ru-RU" dirty="0" smtClean="0"/>
            <a:t>: - 24-361. </a:t>
          </a:r>
          <a:r>
            <a:rPr lang="ru-RU" dirty="0" err="1" smtClean="0"/>
            <a:t>Запам'ятали</a:t>
          </a:r>
          <a:r>
            <a:rPr lang="ru-RU" dirty="0" smtClean="0"/>
            <a:t>? </a:t>
          </a:r>
        </a:p>
        <a:p>
          <a:pPr rtl="0"/>
          <a:r>
            <a:rPr lang="ru-RU" dirty="0" err="1" smtClean="0"/>
            <a:t>Повторіть</a:t>
          </a:r>
          <a:r>
            <a:rPr lang="ru-RU" dirty="0" smtClean="0"/>
            <a:t>!</a:t>
          </a:r>
          <a:br>
            <a:rPr lang="ru-RU" dirty="0" smtClean="0"/>
          </a:br>
          <a:r>
            <a:rPr lang="ru-RU" dirty="0" err="1" smtClean="0"/>
            <a:t>Ейнштейн</a:t>
          </a:r>
          <a:r>
            <a:rPr lang="ru-RU" dirty="0" smtClean="0"/>
            <a:t> </a:t>
          </a:r>
          <a:r>
            <a:rPr lang="ru-RU" dirty="0" err="1" smtClean="0"/>
            <a:t>здивувався</a:t>
          </a:r>
          <a:r>
            <a:rPr lang="ru-RU" dirty="0" smtClean="0"/>
            <a:t>:</a:t>
          </a:r>
          <a:br>
            <a:rPr lang="ru-RU" dirty="0" smtClean="0"/>
          </a:br>
          <a:r>
            <a:rPr lang="ru-RU" dirty="0" smtClean="0"/>
            <a:t>- </a:t>
          </a:r>
          <a:r>
            <a:rPr lang="ru-RU" dirty="0" err="1" smtClean="0"/>
            <a:t>Звичайно</a:t>
          </a:r>
          <a:r>
            <a:rPr lang="ru-RU" dirty="0" smtClean="0"/>
            <a:t>, </a:t>
          </a:r>
          <a:r>
            <a:rPr lang="ru-RU" dirty="0" err="1" smtClean="0"/>
            <a:t>запам'ятав</a:t>
          </a:r>
          <a:r>
            <a:rPr lang="ru-RU" dirty="0" smtClean="0"/>
            <a:t>! </a:t>
          </a:r>
          <a:r>
            <a:rPr lang="ru-RU" dirty="0" err="1" smtClean="0"/>
            <a:t>Дві</a:t>
          </a:r>
          <a:r>
            <a:rPr lang="ru-RU" dirty="0" smtClean="0"/>
            <a:t> </a:t>
          </a:r>
          <a:r>
            <a:rPr lang="ru-RU" dirty="0" err="1" smtClean="0"/>
            <a:t>дюжини</a:t>
          </a:r>
          <a:r>
            <a:rPr lang="ru-RU" dirty="0" smtClean="0"/>
            <a:t> і 19 в </a:t>
          </a:r>
          <a:r>
            <a:rPr lang="ru-RU" dirty="0" err="1" smtClean="0"/>
            <a:t>квадраті</a:t>
          </a:r>
          <a:r>
            <a:rPr lang="ru-RU" dirty="0" smtClean="0"/>
            <a:t>.</a:t>
          </a:r>
          <a:endParaRPr lang="ru-RU" dirty="0"/>
        </a:p>
      </dgm:t>
    </dgm:pt>
    <dgm:pt modelId="{82BE31DA-99FD-485D-A187-EE2A0E431671}" type="parTrans" cxnId="{F1542695-3C7A-42A9-8392-8991ACB9B4EE}">
      <dgm:prSet/>
      <dgm:spPr/>
      <dgm:t>
        <a:bodyPr/>
        <a:lstStyle/>
        <a:p>
          <a:endParaRPr lang="ru-RU"/>
        </a:p>
      </dgm:t>
    </dgm:pt>
    <dgm:pt modelId="{0223E73D-CBE6-4A41-B27F-3443A96E973F}" type="sibTrans" cxnId="{F1542695-3C7A-42A9-8392-8991ACB9B4EE}">
      <dgm:prSet/>
      <dgm:spPr/>
      <dgm:t>
        <a:bodyPr/>
        <a:lstStyle/>
        <a:p>
          <a:endParaRPr lang="ru-RU"/>
        </a:p>
      </dgm:t>
    </dgm:pt>
    <dgm:pt modelId="{495588FD-E4A5-451A-8533-5AAE18712570}" type="pres">
      <dgm:prSet presAssocID="{FF95DBFE-E958-4562-B7FD-128F8EA3AD00}" presName="linear" presStyleCnt="0">
        <dgm:presLayoutVars>
          <dgm:animLvl val="lvl"/>
          <dgm:resizeHandles val="exact"/>
        </dgm:presLayoutVars>
      </dgm:prSet>
      <dgm:spPr/>
    </dgm:pt>
    <dgm:pt modelId="{F38D266C-FA3C-4F90-87FD-BC2B76CD7469}" type="pres">
      <dgm:prSet presAssocID="{1FC64FF1-231A-4C35-A24B-121455AD6D3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32DFE2-CA36-4538-8376-D4F482E7C076}" type="presOf" srcId="{1FC64FF1-231A-4C35-A24B-121455AD6D36}" destId="{F38D266C-FA3C-4F90-87FD-BC2B76CD7469}" srcOrd="0" destOrd="0" presId="urn:microsoft.com/office/officeart/2005/8/layout/vList2"/>
    <dgm:cxn modelId="{F1542695-3C7A-42A9-8392-8991ACB9B4EE}" srcId="{FF95DBFE-E958-4562-B7FD-128F8EA3AD00}" destId="{1FC64FF1-231A-4C35-A24B-121455AD6D36}" srcOrd="0" destOrd="0" parTransId="{82BE31DA-99FD-485D-A187-EE2A0E431671}" sibTransId="{0223E73D-CBE6-4A41-B27F-3443A96E973F}"/>
    <dgm:cxn modelId="{859F85DA-86B7-482C-861B-1BAB874B3ACD}" type="presOf" srcId="{FF95DBFE-E958-4562-B7FD-128F8EA3AD00}" destId="{495588FD-E4A5-451A-8533-5AAE18712570}" srcOrd="0" destOrd="0" presId="urn:microsoft.com/office/officeart/2005/8/layout/vList2"/>
    <dgm:cxn modelId="{3FCE48B0-1D55-4CCC-BEED-8CD75D864801}" type="presParOf" srcId="{495588FD-E4A5-451A-8533-5AAE18712570}" destId="{F38D266C-FA3C-4F90-87FD-BC2B76CD746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B326A44-CAE0-469F-B772-A6553C607C8B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82AD42-01F2-44E2-9CA4-3788B79C079F}">
      <dgm:prSet custT="1"/>
      <dgm:spPr/>
      <dgm:t>
        <a:bodyPr/>
        <a:lstStyle/>
        <a:p>
          <a:pPr algn="ctr" rtl="0"/>
          <a:r>
            <a:rPr lang="ru-RU" sz="2800" b="1" dirty="0" smtClean="0"/>
            <a:t>Все </a:t>
          </a:r>
          <a:r>
            <a:rPr lang="ru-RU" sz="2800" b="1" dirty="0" err="1" smtClean="0"/>
            <a:t>відносно</a:t>
          </a:r>
          <a:endParaRPr lang="ru-RU" sz="2800" dirty="0" smtClean="0"/>
        </a:p>
        <a:p>
          <a:pPr algn="l" rtl="0"/>
          <a:r>
            <a:rPr lang="ru-RU" sz="2600" dirty="0" smtClean="0"/>
            <a:t>У 1943 </a:t>
          </a:r>
          <a:r>
            <a:rPr lang="ru-RU" sz="2600" dirty="0" err="1" smtClean="0"/>
            <a:t>році</a:t>
          </a:r>
          <a:r>
            <a:rPr lang="ru-RU" sz="2600" dirty="0" smtClean="0"/>
            <a:t> одна </a:t>
          </a:r>
          <a:r>
            <a:rPr lang="ru-RU" sz="2600" dirty="0" err="1" smtClean="0"/>
            <a:t>школярка</a:t>
          </a:r>
          <a:r>
            <a:rPr lang="ru-RU" sz="2600" dirty="0" smtClean="0"/>
            <a:t> з Вашингтона </a:t>
          </a:r>
          <a:r>
            <a:rPr lang="ru-RU" sz="2600" dirty="0" err="1" smtClean="0"/>
            <a:t>скаржилася</a:t>
          </a:r>
          <a:r>
            <a:rPr lang="ru-RU" sz="2600" dirty="0" smtClean="0"/>
            <a:t> </a:t>
          </a:r>
          <a:r>
            <a:rPr lang="ru-RU" sz="2600" dirty="0" err="1" smtClean="0"/>
            <a:t>Ейнштейну</a:t>
          </a:r>
          <a:r>
            <a:rPr lang="ru-RU" sz="2600" dirty="0" smtClean="0"/>
            <a:t>, </a:t>
          </a:r>
          <a:r>
            <a:rPr lang="ru-RU" sz="2600" dirty="0" err="1" smtClean="0"/>
            <a:t>що</a:t>
          </a:r>
          <a:r>
            <a:rPr lang="ru-RU" sz="2600" dirty="0" smtClean="0"/>
            <a:t> </a:t>
          </a:r>
          <a:r>
            <a:rPr lang="ru-RU" sz="2600" dirty="0" err="1" smtClean="0"/>
            <a:t>їй</a:t>
          </a:r>
          <a:r>
            <a:rPr lang="ru-RU" sz="2600" dirty="0" smtClean="0"/>
            <a:t> </a:t>
          </a:r>
          <a:r>
            <a:rPr lang="ru-RU" sz="2600" dirty="0" err="1" smtClean="0"/>
            <a:t>важко</a:t>
          </a:r>
          <a:r>
            <a:rPr lang="ru-RU" sz="2600" dirty="0" smtClean="0"/>
            <a:t> </a:t>
          </a:r>
          <a:r>
            <a:rPr lang="ru-RU" sz="2600" dirty="0" err="1" smtClean="0"/>
            <a:t>дається</a:t>
          </a:r>
          <a:r>
            <a:rPr lang="ru-RU" sz="2600" dirty="0" smtClean="0"/>
            <a:t> математика і доводиться </a:t>
          </a:r>
          <a:r>
            <a:rPr lang="ru-RU" sz="2600" dirty="0" err="1" smtClean="0"/>
            <a:t>займатися</a:t>
          </a:r>
          <a:r>
            <a:rPr lang="ru-RU" sz="2600" dirty="0" smtClean="0"/>
            <a:t> </a:t>
          </a:r>
          <a:r>
            <a:rPr lang="ru-RU" sz="2600" dirty="0" err="1" smtClean="0"/>
            <a:t>набагато</a:t>
          </a:r>
          <a:r>
            <a:rPr lang="ru-RU" sz="2600" dirty="0" smtClean="0"/>
            <a:t> </a:t>
          </a:r>
          <a:r>
            <a:rPr lang="ru-RU" sz="2600" dirty="0" err="1" smtClean="0"/>
            <a:t>більше</a:t>
          </a:r>
          <a:r>
            <a:rPr lang="ru-RU" sz="2600" dirty="0" smtClean="0"/>
            <a:t> </a:t>
          </a:r>
          <a:r>
            <a:rPr lang="ru-RU" sz="2600" dirty="0" err="1" smtClean="0"/>
            <a:t>інших</a:t>
          </a:r>
          <a:r>
            <a:rPr lang="ru-RU" sz="2600" dirty="0" smtClean="0"/>
            <a:t>, </a:t>
          </a:r>
          <a:r>
            <a:rPr lang="ru-RU" sz="2600" dirty="0" err="1" smtClean="0"/>
            <a:t>щоб</a:t>
          </a:r>
          <a:r>
            <a:rPr lang="ru-RU" sz="2600" dirty="0" smtClean="0"/>
            <a:t> не </a:t>
          </a:r>
          <a:r>
            <a:rPr lang="ru-RU" sz="2600" dirty="0" err="1" smtClean="0"/>
            <a:t>відстати</a:t>
          </a:r>
          <a:r>
            <a:rPr lang="ru-RU" sz="2600" dirty="0" smtClean="0"/>
            <a:t> </a:t>
          </a:r>
          <a:r>
            <a:rPr lang="ru-RU" sz="2600" dirty="0" err="1" smtClean="0"/>
            <a:t>від</a:t>
          </a:r>
          <a:r>
            <a:rPr lang="ru-RU" sz="2600" dirty="0" smtClean="0"/>
            <a:t> </a:t>
          </a:r>
          <a:r>
            <a:rPr lang="ru-RU" sz="2600" dirty="0" err="1" smtClean="0"/>
            <a:t>товаришів</a:t>
          </a:r>
          <a:r>
            <a:rPr lang="ru-RU" sz="2600" dirty="0" smtClean="0"/>
            <a:t>. </a:t>
          </a:r>
          <a:r>
            <a:rPr lang="ru-RU" sz="2600" dirty="0" err="1" smtClean="0"/>
            <a:t>Ейнштейн</a:t>
          </a:r>
          <a:r>
            <a:rPr lang="ru-RU" sz="2600" dirty="0" smtClean="0"/>
            <a:t> </a:t>
          </a:r>
          <a:r>
            <a:rPr lang="ru-RU" sz="2600" dirty="0" err="1" smtClean="0"/>
            <a:t>їй</a:t>
          </a:r>
          <a:r>
            <a:rPr lang="ru-RU" sz="2600" dirty="0" smtClean="0"/>
            <a:t> </a:t>
          </a:r>
          <a:r>
            <a:rPr lang="ru-RU" sz="2600" dirty="0" err="1" smtClean="0"/>
            <a:t>відповів</a:t>
          </a:r>
          <a:r>
            <a:rPr lang="ru-RU" sz="2600" dirty="0" smtClean="0"/>
            <a:t>:</a:t>
          </a:r>
          <a:br>
            <a:rPr lang="ru-RU" sz="2600" dirty="0" smtClean="0"/>
          </a:br>
          <a:r>
            <a:rPr lang="ru-RU" sz="2600" dirty="0" smtClean="0"/>
            <a:t>- Не </a:t>
          </a:r>
          <a:r>
            <a:rPr lang="ru-RU" sz="2600" dirty="0" err="1" smtClean="0"/>
            <a:t>засмучуйтеся</a:t>
          </a:r>
          <a:r>
            <a:rPr lang="ru-RU" sz="2600" dirty="0" smtClean="0"/>
            <a:t> </a:t>
          </a:r>
          <a:r>
            <a:rPr lang="ru-RU" sz="2600" dirty="0" err="1" smtClean="0"/>
            <a:t>своїми</a:t>
          </a:r>
          <a:r>
            <a:rPr lang="ru-RU" sz="2600" dirty="0" smtClean="0"/>
            <a:t> </a:t>
          </a:r>
          <a:r>
            <a:rPr lang="ru-RU" sz="2600" dirty="0" err="1" smtClean="0"/>
            <a:t>труднощами</a:t>
          </a:r>
          <a:r>
            <a:rPr lang="ru-RU" sz="2600" dirty="0" smtClean="0"/>
            <a:t> з математикою, </a:t>
          </a:r>
          <a:r>
            <a:rPr lang="ru-RU" sz="2600" dirty="0" err="1" smtClean="0"/>
            <a:t>повірте</a:t>
          </a:r>
          <a:r>
            <a:rPr lang="ru-RU" sz="2600" dirty="0" smtClean="0"/>
            <a:t>, </a:t>
          </a:r>
          <a:r>
            <a:rPr lang="ru-RU" sz="2600" dirty="0" err="1" smtClean="0"/>
            <a:t>мої</a:t>
          </a:r>
          <a:r>
            <a:rPr lang="ru-RU" sz="2600" dirty="0" smtClean="0"/>
            <a:t> </a:t>
          </a:r>
          <a:r>
            <a:rPr lang="ru-RU" sz="2600" dirty="0" err="1" smtClean="0"/>
            <a:t>труднощі</a:t>
          </a:r>
          <a:r>
            <a:rPr lang="ru-RU" sz="2600" dirty="0" smtClean="0"/>
            <a:t> </a:t>
          </a:r>
          <a:r>
            <a:rPr lang="ru-RU" sz="2600" dirty="0" err="1" smtClean="0"/>
            <a:t>ще</a:t>
          </a:r>
          <a:r>
            <a:rPr lang="ru-RU" sz="2600" dirty="0" smtClean="0"/>
            <a:t> </a:t>
          </a:r>
          <a:r>
            <a:rPr lang="ru-RU" sz="2600" dirty="0" err="1" smtClean="0"/>
            <a:t>більше</a:t>
          </a:r>
          <a:r>
            <a:rPr lang="ru-RU" sz="2600" dirty="0" smtClean="0"/>
            <a:t>, </a:t>
          </a:r>
          <a:r>
            <a:rPr lang="ru-RU" sz="2600" dirty="0" err="1" smtClean="0"/>
            <a:t>ніж</a:t>
          </a:r>
          <a:r>
            <a:rPr lang="ru-RU" sz="2600" dirty="0" smtClean="0"/>
            <a:t> </a:t>
          </a:r>
          <a:r>
            <a:rPr lang="ru-RU" sz="2600" dirty="0" err="1" smtClean="0"/>
            <a:t>ваші</a:t>
          </a:r>
          <a:r>
            <a:rPr lang="ru-RU" sz="2600" dirty="0" smtClean="0"/>
            <a:t>.</a:t>
          </a:r>
          <a:endParaRPr lang="ru-RU" sz="2600" dirty="0"/>
        </a:p>
      </dgm:t>
    </dgm:pt>
    <dgm:pt modelId="{CC8D00F9-ABE1-4804-8E2C-8607ED0360B9}" type="parTrans" cxnId="{E155A354-75F1-401A-8C92-FB64E9752335}">
      <dgm:prSet/>
      <dgm:spPr/>
      <dgm:t>
        <a:bodyPr/>
        <a:lstStyle/>
        <a:p>
          <a:endParaRPr lang="ru-RU"/>
        </a:p>
      </dgm:t>
    </dgm:pt>
    <dgm:pt modelId="{F4DE6F78-CCD9-426D-8CD9-62B525C88457}" type="sibTrans" cxnId="{E155A354-75F1-401A-8C92-FB64E9752335}">
      <dgm:prSet/>
      <dgm:spPr/>
      <dgm:t>
        <a:bodyPr/>
        <a:lstStyle/>
        <a:p>
          <a:endParaRPr lang="ru-RU"/>
        </a:p>
      </dgm:t>
    </dgm:pt>
    <dgm:pt modelId="{F1ABEF6E-044B-4A71-AD89-5FD6F1650782}" type="pres">
      <dgm:prSet presAssocID="{1B326A44-CAE0-469F-B772-A6553C607C8B}" presName="linear" presStyleCnt="0">
        <dgm:presLayoutVars>
          <dgm:animLvl val="lvl"/>
          <dgm:resizeHandles val="exact"/>
        </dgm:presLayoutVars>
      </dgm:prSet>
      <dgm:spPr/>
    </dgm:pt>
    <dgm:pt modelId="{E17399E6-8D04-4436-8D8A-B2E0FCE01C59}" type="pres">
      <dgm:prSet presAssocID="{6E82AD42-01F2-44E2-9CA4-3788B79C079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55A354-75F1-401A-8C92-FB64E9752335}" srcId="{1B326A44-CAE0-469F-B772-A6553C607C8B}" destId="{6E82AD42-01F2-44E2-9CA4-3788B79C079F}" srcOrd="0" destOrd="0" parTransId="{CC8D00F9-ABE1-4804-8E2C-8607ED0360B9}" sibTransId="{F4DE6F78-CCD9-426D-8CD9-62B525C88457}"/>
    <dgm:cxn modelId="{11C7F0D3-2D93-4CB9-98B0-00D07056ABA5}" type="presOf" srcId="{1B326A44-CAE0-469F-B772-A6553C607C8B}" destId="{F1ABEF6E-044B-4A71-AD89-5FD6F1650782}" srcOrd="0" destOrd="0" presId="urn:microsoft.com/office/officeart/2005/8/layout/vList2"/>
    <dgm:cxn modelId="{ADB441AC-C3EB-409C-9435-074DAA5A8A37}" type="presOf" srcId="{6E82AD42-01F2-44E2-9CA4-3788B79C079F}" destId="{E17399E6-8D04-4436-8D8A-B2E0FCE01C59}" srcOrd="0" destOrd="0" presId="urn:microsoft.com/office/officeart/2005/8/layout/vList2"/>
    <dgm:cxn modelId="{5B0D756D-609E-403A-9FB5-9F23A15DE286}" type="presParOf" srcId="{F1ABEF6E-044B-4A71-AD89-5FD6F1650782}" destId="{E17399E6-8D04-4436-8D8A-B2E0FCE01C5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0ED36-953E-42D5-9581-1156188330B8}">
      <dsp:nvSpPr>
        <dsp:cNvPr id="0" name=""/>
        <dsp:cNvSpPr/>
      </dsp:nvSpPr>
      <dsp:spPr>
        <a:xfrm>
          <a:off x="574117" y="2677344"/>
          <a:ext cx="7414306" cy="22726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61557" tIns="171450" rIns="171450" bIns="1714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b="1" kern="1200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Цікаві</a:t>
          </a:r>
          <a:r>
            <a:rPr lang="ru-RU" sz="45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 </a:t>
          </a:r>
          <a:r>
            <a:rPr lang="ru-RU" sz="4500" b="1" kern="1200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факти</a:t>
          </a:r>
          <a:r>
            <a:rPr lang="ru-RU" sz="45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 з </a:t>
          </a:r>
          <a:r>
            <a:rPr lang="ru-RU" sz="4500" b="1" kern="1200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життя</a:t>
          </a:r>
          <a:r>
            <a:rPr lang="ru-RU" sz="45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 </a:t>
          </a:r>
          <a:r>
            <a:rPr lang="ru-RU" sz="4500" b="1" kern="1200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Ейнштейна</a:t>
          </a:r>
          <a:r>
            <a:rPr lang="ru-RU" sz="45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/>
          </a:r>
          <a:br>
            <a:rPr lang="ru-RU" sz="4500" kern="1200" dirty="0" smtClean="0">
              <a:solidFill>
                <a:schemeClr val="bg1"/>
              </a:solidFill>
              <a:latin typeface="Century Gothic" panose="020B0502020202020204" pitchFamily="34" charset="0"/>
            </a:rPr>
          </a:br>
          <a:endParaRPr lang="ru-RU" sz="450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574117" y="2677344"/>
        <a:ext cx="7414306" cy="2272606"/>
      </dsp:txXfrm>
    </dsp:sp>
    <dsp:sp modelId="{88FEA2E3-C579-467F-BE8A-0E30709883BA}">
      <dsp:nvSpPr>
        <dsp:cNvPr id="0" name=""/>
        <dsp:cNvSpPr/>
      </dsp:nvSpPr>
      <dsp:spPr>
        <a:xfrm>
          <a:off x="4" y="504059"/>
          <a:ext cx="2582974" cy="267341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7568B-77AB-4AB6-B85F-00A9D6731D2D}">
      <dsp:nvSpPr>
        <dsp:cNvPr id="0" name=""/>
        <dsp:cNvSpPr/>
      </dsp:nvSpPr>
      <dsp:spPr>
        <a:xfrm>
          <a:off x="0" y="5736"/>
          <a:ext cx="8229600" cy="6037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/>
            <a:t>Про інтелект</a:t>
          </a:r>
          <a:endParaRPr lang="en-US" sz="3000" kern="1200" dirty="0" smtClean="0"/>
        </a:p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Одного разу Альберта </a:t>
          </a:r>
          <a:r>
            <a:rPr lang="ru-RU" sz="3000" kern="1200" dirty="0" err="1" smtClean="0"/>
            <a:t>Ейнштейна</a:t>
          </a:r>
          <a:r>
            <a:rPr lang="ru-RU" sz="3000" kern="1200" dirty="0" smtClean="0"/>
            <a:t> запитали, в </a:t>
          </a:r>
          <a:r>
            <a:rPr lang="ru-RU" sz="3000" kern="1200" dirty="0" err="1" smtClean="0"/>
            <a:t>чому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він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бачить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основне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розходження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між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власним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інтелектом</a:t>
          </a:r>
          <a:r>
            <a:rPr lang="ru-RU" sz="3000" kern="1200" dirty="0" smtClean="0"/>
            <a:t> і </a:t>
          </a:r>
          <a:r>
            <a:rPr lang="ru-RU" sz="3000" kern="1200" dirty="0" err="1" smtClean="0"/>
            <a:t>інтелектом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інших</a:t>
          </a:r>
          <a:r>
            <a:rPr lang="ru-RU" sz="3000" kern="1200" dirty="0" smtClean="0"/>
            <a:t> людей. </a:t>
          </a:r>
          <a:r>
            <a:rPr lang="ru-RU" sz="3000" kern="1200" dirty="0" err="1" smtClean="0"/>
            <a:t>Він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задумався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ненадовго</a:t>
          </a:r>
          <a:r>
            <a:rPr lang="ru-RU" sz="3000" kern="1200" dirty="0" smtClean="0"/>
            <a:t>, а </a:t>
          </a:r>
          <a:r>
            <a:rPr lang="ru-RU" sz="3000" kern="1200" dirty="0" err="1" smtClean="0"/>
            <a:t>потім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відповів</a:t>
          </a:r>
          <a:r>
            <a:rPr lang="ru-RU" sz="3000" kern="1200" dirty="0" smtClean="0"/>
            <a:t>:</a:t>
          </a:r>
          <a:br>
            <a:rPr lang="ru-RU" sz="3000" kern="1200" dirty="0" smtClean="0"/>
          </a:br>
          <a:r>
            <a:rPr lang="ru-RU" sz="3000" kern="1200" dirty="0" smtClean="0"/>
            <a:t>- </a:t>
          </a:r>
          <a:r>
            <a:rPr lang="ru-RU" sz="3000" kern="1200" dirty="0" err="1" smtClean="0"/>
            <a:t>Якщо</a:t>
          </a:r>
          <a:r>
            <a:rPr lang="ru-RU" sz="3000" kern="1200" dirty="0" smtClean="0"/>
            <a:t> люди </a:t>
          </a:r>
          <a:r>
            <a:rPr lang="ru-RU" sz="3000" kern="1200" dirty="0" err="1" smtClean="0"/>
            <a:t>шукають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голку</a:t>
          </a:r>
          <a:r>
            <a:rPr lang="ru-RU" sz="3000" kern="1200" dirty="0" smtClean="0"/>
            <a:t> в </a:t>
          </a:r>
          <a:r>
            <a:rPr lang="ru-RU" sz="3000" kern="1200" dirty="0" err="1" smtClean="0"/>
            <a:t>копиці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сіна</a:t>
          </a:r>
          <a:r>
            <a:rPr lang="ru-RU" sz="3000" kern="1200" dirty="0" smtClean="0"/>
            <a:t>, то </a:t>
          </a:r>
          <a:r>
            <a:rPr lang="ru-RU" sz="3000" kern="1200" dirty="0" err="1" smtClean="0"/>
            <a:t>більшість</a:t>
          </a:r>
          <a:r>
            <a:rPr lang="ru-RU" sz="3000" kern="1200" dirty="0" smtClean="0"/>
            <a:t> з них </a:t>
          </a:r>
          <a:r>
            <a:rPr lang="ru-RU" sz="3000" kern="1200" dirty="0" err="1" smtClean="0"/>
            <a:t>зупиняються</a:t>
          </a:r>
          <a:r>
            <a:rPr lang="ru-RU" sz="3000" kern="1200" dirty="0" smtClean="0"/>
            <a:t>, як </a:t>
          </a:r>
          <a:r>
            <a:rPr lang="ru-RU" sz="3000" kern="1200" dirty="0" err="1" smtClean="0"/>
            <a:t>тільки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знайдуть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її</a:t>
          </a:r>
          <a:r>
            <a:rPr lang="ru-RU" sz="3000" kern="1200" dirty="0" smtClean="0"/>
            <a:t>. Але я </a:t>
          </a:r>
          <a:r>
            <a:rPr lang="ru-RU" sz="3000" kern="1200" dirty="0" err="1" smtClean="0"/>
            <a:t>продовжую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шукати</a:t>
          </a:r>
          <a:r>
            <a:rPr lang="ru-RU" sz="3000" kern="1200" dirty="0" smtClean="0"/>
            <a:t>, </a:t>
          </a:r>
          <a:r>
            <a:rPr lang="ru-RU" sz="3000" kern="1200" dirty="0" err="1" smtClean="0"/>
            <a:t>виявляючи</a:t>
          </a:r>
          <a:r>
            <a:rPr lang="ru-RU" sz="3000" kern="1200" dirty="0" smtClean="0"/>
            <a:t> другу, </a:t>
          </a:r>
          <a:r>
            <a:rPr lang="ru-RU" sz="3000" kern="1200" dirty="0" err="1" smtClean="0"/>
            <a:t>третю</a:t>
          </a:r>
          <a:r>
            <a:rPr lang="ru-RU" sz="3000" kern="1200" dirty="0" smtClean="0"/>
            <a:t> і, </a:t>
          </a:r>
          <a:r>
            <a:rPr lang="ru-RU" sz="3000" kern="1200" dirty="0" err="1" smtClean="0"/>
            <a:t>можливо</a:t>
          </a:r>
          <a:r>
            <a:rPr lang="ru-RU" sz="3000" kern="1200" dirty="0" smtClean="0"/>
            <a:t>, </a:t>
          </a:r>
          <a:r>
            <a:rPr lang="ru-RU" sz="3000" kern="1200" dirty="0" err="1" smtClean="0"/>
            <a:t>якщо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мені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дуже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пощастить</a:t>
          </a:r>
          <a:r>
            <a:rPr lang="ru-RU" sz="3000" kern="1200" dirty="0" smtClean="0"/>
            <a:t>, </a:t>
          </a:r>
          <a:r>
            <a:rPr lang="ru-RU" sz="3000" kern="1200" dirty="0" err="1" smtClean="0"/>
            <a:t>навіть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четверту</a:t>
          </a:r>
          <a:r>
            <a:rPr lang="ru-RU" sz="3000" kern="1200" dirty="0" smtClean="0"/>
            <a:t> і </a:t>
          </a:r>
          <a:r>
            <a:rPr lang="ru-RU" sz="3000" kern="1200" dirty="0" err="1" smtClean="0"/>
            <a:t>п'яту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голку</a:t>
          </a:r>
          <a:r>
            <a:rPr lang="ru-RU" sz="3000" kern="1200" dirty="0" smtClean="0"/>
            <a:t>.</a:t>
          </a:r>
          <a:endParaRPr lang="ru-RU" sz="3000" kern="1200" dirty="0"/>
        </a:p>
      </dsp:txBody>
      <dsp:txXfrm>
        <a:off x="294712" y="300448"/>
        <a:ext cx="7640176" cy="54477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1D6D5-E812-40A6-9226-7190B5846B1D}">
      <dsp:nvSpPr>
        <dsp:cNvPr id="0" name=""/>
        <dsp:cNvSpPr/>
      </dsp:nvSpPr>
      <dsp:spPr>
        <a:xfrm>
          <a:off x="0" y="7515"/>
          <a:ext cx="8229600" cy="2505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Дружину Альберта </a:t>
          </a:r>
          <a:r>
            <a:rPr lang="ru-RU" sz="2900" b="1" kern="1200" dirty="0" err="1" smtClean="0"/>
            <a:t>Ейнштейна</a:t>
          </a:r>
          <a:r>
            <a:rPr lang="ru-RU" sz="2900" b="1" kern="1200" dirty="0" smtClean="0"/>
            <a:t> запитали:</a:t>
          </a:r>
          <a:br>
            <a:rPr lang="ru-RU" sz="2900" b="1" kern="1200" dirty="0" smtClean="0"/>
          </a:br>
          <a:r>
            <a:rPr lang="ru-RU" sz="2900" b="1" kern="1200" dirty="0" smtClean="0"/>
            <a:t>- Ви </a:t>
          </a:r>
          <a:r>
            <a:rPr lang="ru-RU" sz="2900" b="1" kern="1200" dirty="0" err="1" smtClean="0"/>
            <a:t>знаєте</a:t>
          </a:r>
          <a:r>
            <a:rPr lang="ru-RU" sz="2900" b="1" kern="1200" dirty="0" smtClean="0"/>
            <a:t> </a:t>
          </a:r>
          <a:r>
            <a:rPr lang="ru-RU" sz="2900" b="1" kern="1200" dirty="0" err="1" smtClean="0"/>
            <a:t>теорію</a:t>
          </a:r>
          <a:r>
            <a:rPr lang="ru-RU" sz="2900" b="1" kern="1200" dirty="0" smtClean="0"/>
            <a:t> </a:t>
          </a:r>
          <a:r>
            <a:rPr lang="ru-RU" sz="2900" b="1" kern="1200" dirty="0" err="1" smtClean="0"/>
            <a:t>відносності</a:t>
          </a:r>
          <a:r>
            <a:rPr lang="ru-RU" sz="2900" b="1" kern="1200" dirty="0" smtClean="0"/>
            <a:t> </a:t>
          </a:r>
          <a:r>
            <a:rPr lang="ru-RU" sz="2900" b="1" kern="1200" dirty="0" err="1" smtClean="0"/>
            <a:t>Ейнштейна</a:t>
          </a:r>
          <a:r>
            <a:rPr lang="ru-RU" sz="2900" b="1" kern="1200" dirty="0" smtClean="0"/>
            <a:t>?</a:t>
          </a:r>
          <a:br>
            <a:rPr lang="ru-RU" sz="2900" b="1" kern="1200" dirty="0" smtClean="0"/>
          </a:br>
          <a:r>
            <a:rPr lang="ru-RU" sz="2900" b="1" kern="1200" dirty="0" smtClean="0"/>
            <a:t>- Не </a:t>
          </a:r>
          <a:r>
            <a:rPr lang="ru-RU" sz="2900" b="1" kern="1200" dirty="0" err="1" smtClean="0"/>
            <a:t>дуже</a:t>
          </a:r>
          <a:r>
            <a:rPr lang="ru-RU" sz="2900" b="1" kern="1200" dirty="0" smtClean="0"/>
            <a:t>, - </a:t>
          </a:r>
          <a:r>
            <a:rPr lang="ru-RU" sz="2900" b="1" kern="1200" dirty="0" err="1" smtClean="0"/>
            <a:t>зізналася</a:t>
          </a:r>
          <a:r>
            <a:rPr lang="ru-RU" sz="2900" b="1" kern="1200" dirty="0" smtClean="0"/>
            <a:t> вона. - </a:t>
          </a:r>
          <a:r>
            <a:rPr lang="ru-RU" sz="2900" b="1" kern="1200" dirty="0" err="1" smtClean="0"/>
            <a:t>Зате</a:t>
          </a:r>
          <a:r>
            <a:rPr lang="ru-RU" sz="2900" b="1" kern="1200" dirty="0" smtClean="0"/>
            <a:t> </a:t>
          </a:r>
          <a:r>
            <a:rPr lang="ru-RU" sz="2900" b="1" kern="1200" dirty="0" err="1" smtClean="0"/>
            <a:t>ніхто</a:t>
          </a:r>
          <a:r>
            <a:rPr lang="ru-RU" sz="2900" b="1" kern="1200" dirty="0" smtClean="0"/>
            <a:t> в </a:t>
          </a:r>
          <a:r>
            <a:rPr lang="ru-RU" sz="2900" b="1" kern="1200" dirty="0" err="1" smtClean="0"/>
            <a:t>світі</a:t>
          </a:r>
          <a:r>
            <a:rPr lang="ru-RU" sz="2900" b="1" kern="1200" dirty="0" smtClean="0"/>
            <a:t> </a:t>
          </a:r>
          <a:r>
            <a:rPr lang="ru-RU" sz="2900" b="1" kern="1200" dirty="0" err="1" smtClean="0"/>
            <a:t>краще</a:t>
          </a:r>
          <a:r>
            <a:rPr lang="ru-RU" sz="2900" b="1" kern="1200" dirty="0" smtClean="0"/>
            <a:t> мене не </a:t>
          </a:r>
          <a:r>
            <a:rPr lang="ru-RU" sz="2900" b="1" kern="1200" dirty="0" err="1" smtClean="0"/>
            <a:t>знає</a:t>
          </a:r>
          <a:r>
            <a:rPr lang="ru-RU" sz="2900" b="1" kern="1200" dirty="0" smtClean="0"/>
            <a:t> самого </a:t>
          </a:r>
          <a:r>
            <a:rPr lang="ru-RU" sz="2900" b="1" kern="1200" dirty="0" err="1" smtClean="0"/>
            <a:t>Ейнштейна</a:t>
          </a:r>
          <a:r>
            <a:rPr lang="ru-RU" sz="2900" b="1" kern="1200" dirty="0" smtClean="0"/>
            <a:t>.</a:t>
          </a:r>
          <a:br>
            <a:rPr lang="ru-RU" sz="2900" b="1" kern="1200" dirty="0" smtClean="0"/>
          </a:br>
          <a:endParaRPr lang="ru-RU" sz="2900" b="1" kern="1200" dirty="0"/>
        </a:p>
      </dsp:txBody>
      <dsp:txXfrm>
        <a:off x="122296" y="129811"/>
        <a:ext cx="7985008" cy="22606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5F2B9-DB56-4B4A-81D5-8E84E9662482}">
      <dsp:nvSpPr>
        <dsp:cNvPr id="0" name=""/>
        <dsp:cNvSpPr/>
      </dsp:nvSpPr>
      <dsp:spPr>
        <a:xfrm>
          <a:off x="-8" y="0"/>
          <a:ext cx="8857001" cy="633670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solidFill>
                <a:schemeClr val="accent2">
                  <a:lumMod val="50000"/>
                </a:schemeClr>
              </a:solidFill>
            </a:rPr>
            <a:t>Про </a:t>
          </a:r>
          <a:r>
            <a:rPr lang="ru-RU" sz="4800" b="1" kern="1200" dirty="0" err="1" smtClean="0">
              <a:solidFill>
                <a:schemeClr val="accent2">
                  <a:lumMod val="50000"/>
                </a:schemeClr>
              </a:solidFill>
            </a:rPr>
            <a:t>відкриття</a:t>
          </a:r>
          <a:r>
            <a:rPr lang="ru-RU" sz="4800" kern="1200" dirty="0" smtClean="0">
              <a:solidFill>
                <a:schemeClr val="accent2">
                  <a:lumMod val="50000"/>
                </a:schemeClr>
              </a:solidFill>
            </a:rPr>
            <a:t/>
          </a:r>
          <a:br>
            <a:rPr lang="ru-RU" sz="4800" kern="1200" dirty="0" smtClean="0">
              <a:solidFill>
                <a:schemeClr val="accent2">
                  <a:lumMod val="50000"/>
                </a:schemeClr>
              </a:solidFill>
            </a:rPr>
          </a:br>
          <a:r>
            <a:rPr lang="ru-RU" sz="3200" kern="1200" dirty="0" smtClean="0">
              <a:solidFill>
                <a:schemeClr val="accent2">
                  <a:lumMod val="50000"/>
                </a:schemeClr>
              </a:solidFill>
            </a:rPr>
            <a:t/>
          </a:r>
          <a:br>
            <a:rPr lang="ru-RU" sz="3200" kern="1200" dirty="0" smtClean="0">
              <a:solidFill>
                <a:schemeClr val="accent2">
                  <a:lumMod val="50000"/>
                </a:schemeClr>
              </a:solidFill>
            </a:rPr>
          </a:br>
          <a:r>
            <a:rPr lang="ru-RU" sz="3200" kern="1200" dirty="0" smtClean="0">
              <a:solidFill>
                <a:schemeClr val="accent2">
                  <a:lumMod val="50000"/>
                </a:schemeClr>
              </a:solidFill>
            </a:rPr>
            <a:t>Одного разу на </a:t>
          </a:r>
          <a:r>
            <a:rPr lang="ru-RU" sz="3200" kern="1200" dirty="0" err="1" smtClean="0">
              <a:solidFill>
                <a:schemeClr val="accent2">
                  <a:lumMod val="50000"/>
                </a:schemeClr>
              </a:solidFill>
            </a:rPr>
            <a:t>лекції</a:t>
          </a:r>
          <a:r>
            <a:rPr lang="ru-RU" sz="32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3200" kern="1200" dirty="0" err="1" smtClean="0">
              <a:solidFill>
                <a:schemeClr val="accent2">
                  <a:lumMod val="50000"/>
                </a:schemeClr>
              </a:solidFill>
            </a:rPr>
            <a:t>Ейнштейна</a:t>
          </a:r>
          <a:r>
            <a:rPr lang="ru-RU" sz="3200" kern="1200" dirty="0" smtClean="0">
              <a:solidFill>
                <a:schemeClr val="accent2">
                  <a:lumMod val="50000"/>
                </a:schemeClr>
              </a:solidFill>
            </a:rPr>
            <a:t> запитали, як </a:t>
          </a:r>
          <a:r>
            <a:rPr lang="ru-RU" sz="3200" kern="1200" dirty="0" err="1" smtClean="0">
              <a:solidFill>
                <a:schemeClr val="accent2">
                  <a:lumMod val="50000"/>
                </a:schemeClr>
              </a:solidFill>
            </a:rPr>
            <a:t>робляться</a:t>
          </a:r>
          <a:r>
            <a:rPr lang="ru-RU" sz="32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3200" kern="1200" dirty="0" err="1" smtClean="0">
              <a:solidFill>
                <a:schemeClr val="accent2">
                  <a:lumMod val="50000"/>
                </a:schemeClr>
              </a:solidFill>
            </a:rPr>
            <a:t>великі</a:t>
          </a:r>
          <a:r>
            <a:rPr lang="ru-RU" sz="32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3200" kern="1200" dirty="0" err="1" smtClean="0">
              <a:solidFill>
                <a:schemeClr val="accent2">
                  <a:lumMod val="50000"/>
                </a:schemeClr>
              </a:solidFill>
            </a:rPr>
            <a:t>відкриття</a:t>
          </a:r>
          <a:r>
            <a:rPr lang="ru-RU" sz="3200" kern="1200" dirty="0" smtClean="0">
              <a:solidFill>
                <a:schemeClr val="accent2">
                  <a:lumMod val="50000"/>
                </a:schemeClr>
              </a:solidFill>
            </a:rPr>
            <a:t>. </a:t>
          </a:r>
          <a:r>
            <a:rPr lang="ru-RU" sz="3200" kern="1200" dirty="0" err="1" smtClean="0">
              <a:solidFill>
                <a:schemeClr val="accent2">
                  <a:lumMod val="50000"/>
                </a:schemeClr>
              </a:solidFill>
            </a:rPr>
            <a:t>Він</a:t>
          </a:r>
          <a:r>
            <a:rPr lang="ru-RU" sz="32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3200" kern="1200" dirty="0" err="1" smtClean="0">
              <a:solidFill>
                <a:schemeClr val="accent2">
                  <a:lumMod val="50000"/>
                </a:schemeClr>
              </a:solidFill>
            </a:rPr>
            <a:t>ненадовго</a:t>
          </a:r>
          <a:r>
            <a:rPr lang="ru-RU" sz="32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3200" kern="1200" dirty="0" err="1" smtClean="0">
              <a:solidFill>
                <a:schemeClr val="accent2">
                  <a:lumMod val="50000"/>
                </a:schemeClr>
              </a:solidFill>
            </a:rPr>
            <a:t>задумався</a:t>
          </a:r>
          <a:r>
            <a:rPr lang="ru-RU" sz="3200" kern="1200" dirty="0" smtClean="0">
              <a:solidFill>
                <a:schemeClr val="accent2">
                  <a:lumMod val="50000"/>
                </a:schemeClr>
              </a:solidFill>
            </a:rPr>
            <a:t> і </a:t>
          </a:r>
          <a:r>
            <a:rPr lang="ru-RU" sz="3200" kern="1200" dirty="0" err="1" smtClean="0">
              <a:solidFill>
                <a:schemeClr val="accent2">
                  <a:lumMod val="50000"/>
                </a:schemeClr>
              </a:solidFill>
            </a:rPr>
            <a:t>відповів</a:t>
          </a:r>
          <a:r>
            <a:rPr lang="ru-RU" sz="3200" kern="1200" dirty="0" smtClean="0">
              <a:solidFill>
                <a:schemeClr val="accent2">
                  <a:lumMod val="50000"/>
                </a:schemeClr>
              </a:solidFill>
            </a:rPr>
            <a:t>:</a:t>
          </a:r>
          <a:br>
            <a:rPr lang="ru-RU" sz="3200" kern="1200" dirty="0" smtClean="0">
              <a:solidFill>
                <a:schemeClr val="accent2">
                  <a:lumMod val="50000"/>
                </a:schemeClr>
              </a:solidFill>
            </a:rPr>
          </a:br>
          <a:r>
            <a:rPr lang="ru-RU" sz="3200" kern="1200" dirty="0" smtClean="0">
              <a:solidFill>
                <a:schemeClr val="accent2">
                  <a:lumMod val="50000"/>
                </a:schemeClr>
              </a:solidFill>
            </a:rPr>
            <a:t>- </a:t>
          </a:r>
          <a:r>
            <a:rPr lang="ru-RU" sz="3200" kern="1200" dirty="0" err="1" smtClean="0">
              <a:solidFill>
                <a:schemeClr val="accent2">
                  <a:lumMod val="50000"/>
                </a:schemeClr>
              </a:solidFill>
            </a:rPr>
            <a:t>Припустимо</a:t>
          </a:r>
          <a:r>
            <a:rPr lang="ru-RU" sz="3200" kern="1200" dirty="0" smtClean="0">
              <a:solidFill>
                <a:schemeClr val="accent2">
                  <a:lumMod val="50000"/>
                </a:schemeClr>
              </a:solidFill>
            </a:rPr>
            <a:t>, </a:t>
          </a:r>
          <a:r>
            <a:rPr lang="ru-RU" sz="3200" kern="1200" dirty="0" err="1" smtClean="0">
              <a:solidFill>
                <a:schemeClr val="accent2">
                  <a:lumMod val="50000"/>
                </a:schemeClr>
              </a:solidFill>
            </a:rPr>
            <a:t>що</a:t>
          </a:r>
          <a:r>
            <a:rPr lang="ru-RU" sz="32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3200" kern="1200" dirty="0" err="1" smtClean="0">
              <a:solidFill>
                <a:schemeClr val="accent2">
                  <a:lumMod val="50000"/>
                </a:schemeClr>
              </a:solidFill>
            </a:rPr>
            <a:t>всі</a:t>
          </a:r>
          <a:r>
            <a:rPr lang="ru-RU" sz="3200" kern="1200" dirty="0" smtClean="0">
              <a:solidFill>
                <a:schemeClr val="accent2">
                  <a:lumMod val="50000"/>
                </a:schemeClr>
              </a:solidFill>
            </a:rPr>
            <a:t> про </a:t>
          </a:r>
          <a:r>
            <a:rPr lang="ru-RU" sz="3200" kern="1200" dirty="0" err="1" smtClean="0">
              <a:solidFill>
                <a:schemeClr val="accent2">
                  <a:lumMod val="50000"/>
                </a:schemeClr>
              </a:solidFill>
            </a:rPr>
            <a:t>щось</a:t>
          </a:r>
          <a:r>
            <a:rPr lang="ru-RU" sz="32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3200" kern="1200" dirty="0" err="1" smtClean="0">
              <a:solidFill>
                <a:schemeClr val="accent2">
                  <a:lumMod val="50000"/>
                </a:schemeClr>
              </a:solidFill>
            </a:rPr>
            <a:t>знають</a:t>
          </a:r>
          <a:r>
            <a:rPr lang="ru-RU" sz="3200" kern="1200" dirty="0" smtClean="0">
              <a:solidFill>
                <a:schemeClr val="accent2">
                  <a:lumMod val="50000"/>
                </a:schemeClr>
              </a:solidFill>
            </a:rPr>
            <a:t>, </a:t>
          </a:r>
          <a:r>
            <a:rPr lang="ru-RU" sz="3200" kern="1200" dirty="0" err="1" smtClean="0">
              <a:solidFill>
                <a:schemeClr val="accent2">
                  <a:lumMod val="50000"/>
                </a:schemeClr>
              </a:solidFill>
            </a:rPr>
            <a:t>що</a:t>
          </a:r>
          <a:r>
            <a:rPr lang="ru-RU" sz="32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3200" kern="1200" dirty="0" err="1" smtClean="0">
              <a:solidFill>
                <a:schemeClr val="accent2">
                  <a:lumMod val="50000"/>
                </a:schemeClr>
              </a:solidFill>
            </a:rPr>
            <a:t>це</a:t>
          </a:r>
          <a:r>
            <a:rPr lang="ru-RU" sz="32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3200" kern="1200" dirty="0" err="1" smtClean="0">
              <a:solidFill>
                <a:schemeClr val="accent2">
                  <a:lumMod val="50000"/>
                </a:schemeClr>
              </a:solidFill>
            </a:rPr>
            <a:t>неможливо</a:t>
          </a:r>
          <a:r>
            <a:rPr lang="ru-RU" sz="32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3200" kern="1200" dirty="0" err="1" smtClean="0">
              <a:solidFill>
                <a:schemeClr val="accent2">
                  <a:lumMod val="50000"/>
                </a:schemeClr>
              </a:solidFill>
            </a:rPr>
            <a:t>зробити</a:t>
          </a:r>
          <a:r>
            <a:rPr lang="ru-RU" sz="3200" kern="1200" dirty="0" smtClean="0">
              <a:solidFill>
                <a:schemeClr val="accent2">
                  <a:lumMod val="50000"/>
                </a:schemeClr>
              </a:solidFill>
            </a:rPr>
            <a:t>. </a:t>
          </a:r>
          <a:r>
            <a:rPr lang="ru-RU" sz="3200" kern="1200" dirty="0" err="1" smtClean="0">
              <a:solidFill>
                <a:schemeClr val="accent2">
                  <a:lumMod val="50000"/>
                </a:schemeClr>
              </a:solidFill>
            </a:rPr>
            <a:t>Однак</a:t>
          </a:r>
          <a:r>
            <a:rPr lang="ru-RU" sz="32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3200" kern="1200" dirty="0" err="1" smtClean="0">
              <a:solidFill>
                <a:schemeClr val="accent2">
                  <a:lumMod val="50000"/>
                </a:schemeClr>
              </a:solidFill>
            </a:rPr>
            <a:t>знаходиться</a:t>
          </a:r>
          <a:r>
            <a:rPr lang="ru-RU" sz="3200" kern="1200" dirty="0" smtClean="0">
              <a:solidFill>
                <a:schemeClr val="accent2">
                  <a:lumMod val="50000"/>
                </a:schemeClr>
              </a:solidFill>
            </a:rPr>
            <a:t> один </a:t>
          </a:r>
          <a:r>
            <a:rPr lang="ru-RU" sz="3200" kern="1200" dirty="0" err="1" smtClean="0">
              <a:solidFill>
                <a:schemeClr val="accent2">
                  <a:lumMod val="50000"/>
                </a:schemeClr>
              </a:solidFill>
            </a:rPr>
            <a:t>невіглас</a:t>
          </a:r>
          <a:r>
            <a:rPr lang="ru-RU" sz="3200" kern="1200" dirty="0" smtClean="0">
              <a:solidFill>
                <a:schemeClr val="accent2">
                  <a:lumMod val="50000"/>
                </a:schemeClr>
              </a:solidFill>
            </a:rPr>
            <a:t>, </a:t>
          </a:r>
          <a:r>
            <a:rPr lang="ru-RU" sz="3200" kern="1200" dirty="0" err="1" smtClean="0">
              <a:solidFill>
                <a:schemeClr val="accent2">
                  <a:lumMod val="50000"/>
                </a:schemeClr>
              </a:solidFill>
            </a:rPr>
            <a:t>який</a:t>
          </a:r>
          <a:r>
            <a:rPr lang="ru-RU" sz="32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3200" kern="1200" dirty="0" err="1" smtClean="0">
              <a:solidFill>
                <a:schemeClr val="accent2">
                  <a:lumMod val="50000"/>
                </a:schemeClr>
              </a:solidFill>
            </a:rPr>
            <a:t>цього</a:t>
          </a:r>
          <a:r>
            <a:rPr lang="ru-RU" sz="3200" kern="1200" dirty="0" smtClean="0">
              <a:solidFill>
                <a:schemeClr val="accent2">
                  <a:lumMod val="50000"/>
                </a:schemeClr>
              </a:solidFill>
            </a:rPr>
            <a:t> не </a:t>
          </a:r>
          <a:r>
            <a:rPr lang="ru-RU" sz="3200" kern="1200" dirty="0" err="1" smtClean="0">
              <a:solidFill>
                <a:schemeClr val="accent2">
                  <a:lumMod val="50000"/>
                </a:schemeClr>
              </a:solidFill>
            </a:rPr>
            <a:t>знає</a:t>
          </a:r>
          <a:r>
            <a:rPr lang="ru-RU" sz="3200" kern="1200" dirty="0" smtClean="0">
              <a:solidFill>
                <a:schemeClr val="accent2">
                  <a:lumMod val="50000"/>
                </a:schemeClr>
              </a:solidFill>
            </a:rPr>
            <a:t>. </a:t>
          </a:r>
          <a:r>
            <a:rPr lang="ru-RU" sz="3200" kern="1200" dirty="0" err="1" smtClean="0">
              <a:solidFill>
                <a:schemeClr val="accent2">
                  <a:lumMod val="50000"/>
                </a:schemeClr>
              </a:solidFill>
            </a:rPr>
            <a:t>Він</a:t>
          </a:r>
          <a:r>
            <a:rPr lang="ru-RU" sz="3200" kern="1200" dirty="0" smtClean="0">
              <a:solidFill>
                <a:schemeClr val="accent2">
                  <a:lumMod val="50000"/>
                </a:schemeClr>
              </a:solidFill>
            </a:rPr>
            <a:t>-то і </a:t>
          </a:r>
          <a:r>
            <a:rPr lang="ru-RU" sz="3200" kern="1200" dirty="0" err="1" smtClean="0">
              <a:solidFill>
                <a:schemeClr val="accent2">
                  <a:lumMod val="50000"/>
                </a:schemeClr>
              </a:solidFill>
            </a:rPr>
            <a:t>робить</a:t>
          </a:r>
          <a:r>
            <a:rPr lang="ru-RU" sz="32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3200" kern="1200" dirty="0" err="1" smtClean="0">
              <a:solidFill>
                <a:schemeClr val="accent2">
                  <a:lumMod val="50000"/>
                </a:schemeClr>
              </a:solidFill>
            </a:rPr>
            <a:t>відкриття</a:t>
          </a:r>
          <a:r>
            <a:rPr lang="ru-RU" sz="3200" kern="1200" dirty="0" smtClean="0">
              <a:solidFill>
                <a:schemeClr val="accent2">
                  <a:lumMod val="50000"/>
                </a:schemeClr>
              </a:solidFill>
            </a:rPr>
            <a:t>.</a:t>
          </a:r>
          <a:endParaRPr lang="ru-RU" sz="32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297070" y="927989"/>
        <a:ext cx="6262845" cy="44807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6A6E1-D5D8-4976-96FA-221C925850CC}">
      <dsp:nvSpPr>
        <dsp:cNvPr id="0" name=""/>
        <dsp:cNvSpPr/>
      </dsp:nvSpPr>
      <dsp:spPr>
        <a:xfrm>
          <a:off x="0" y="50941"/>
          <a:ext cx="5770984" cy="547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err="1" smtClean="0"/>
            <a:t>Неуважність</a:t>
          </a:r>
          <a:r>
            <a:rPr lang="ru-RU" sz="2600" b="1" kern="1200" dirty="0" smtClean="0"/>
            <a:t/>
          </a:r>
          <a:br>
            <a:rPr lang="ru-RU" sz="2600" b="1" kern="1200" dirty="0" smtClean="0"/>
          </a:br>
          <a:r>
            <a:rPr lang="ru-RU" sz="2600" kern="1200" dirty="0" smtClean="0"/>
            <a:t/>
          </a:r>
          <a:br>
            <a:rPr lang="ru-RU" sz="2600" kern="1200" dirty="0" smtClean="0"/>
          </a:br>
          <a:r>
            <a:rPr lang="ru-RU" sz="2600" kern="1200" dirty="0" smtClean="0"/>
            <a:t>Одного разу </a:t>
          </a:r>
          <a:r>
            <a:rPr lang="ru-RU" sz="2600" kern="1200" dirty="0" err="1" smtClean="0"/>
            <a:t>Ейнштейн</a:t>
          </a:r>
          <a:r>
            <a:rPr lang="ru-RU" sz="2600" kern="1200" dirty="0" smtClean="0"/>
            <a:t> в </a:t>
          </a:r>
          <a:r>
            <a:rPr lang="ru-RU" sz="2600" kern="1200" dirty="0" err="1" smtClean="0"/>
            <a:t>задумі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йшов</a:t>
          </a:r>
          <a:r>
            <a:rPr lang="ru-RU" sz="2600" kern="1200" dirty="0" smtClean="0"/>
            <a:t> по </a:t>
          </a:r>
          <a:r>
            <a:rPr lang="ru-RU" sz="2600" kern="1200" dirty="0" err="1" smtClean="0"/>
            <a:t>вулиці</a:t>
          </a:r>
          <a:r>
            <a:rPr lang="ru-RU" sz="2600" kern="1200" dirty="0" smtClean="0"/>
            <a:t> і </a:t>
          </a:r>
          <a:r>
            <a:rPr lang="ru-RU" sz="2600" kern="1200" dirty="0" err="1" smtClean="0"/>
            <a:t>зустрів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свого</a:t>
          </a:r>
          <a:r>
            <a:rPr lang="ru-RU" sz="2600" kern="1200" dirty="0" smtClean="0"/>
            <a:t> приятеля. </a:t>
          </a:r>
          <a:r>
            <a:rPr lang="ru-RU" sz="2600" kern="1200" dirty="0" err="1" smtClean="0"/>
            <a:t>Він</a:t>
          </a:r>
          <a:r>
            <a:rPr lang="ru-RU" sz="2600" kern="1200" dirty="0" smtClean="0"/>
            <a:t> запросив </a:t>
          </a:r>
          <a:r>
            <a:rPr lang="ru-RU" sz="2600" kern="1200" dirty="0" err="1" smtClean="0"/>
            <a:t>його</a:t>
          </a:r>
          <a:r>
            <a:rPr lang="ru-RU" sz="2600" kern="1200" dirty="0" smtClean="0"/>
            <a:t> до себе </a:t>
          </a:r>
          <a:r>
            <a:rPr lang="ru-RU" sz="2600" kern="1200" dirty="0" err="1" smtClean="0"/>
            <a:t>додому</a:t>
          </a:r>
          <a:r>
            <a:rPr lang="ru-RU" sz="2600" kern="1200" dirty="0" smtClean="0"/>
            <a:t>:</a:t>
          </a:r>
          <a:br>
            <a:rPr lang="ru-RU" sz="2600" kern="1200" dirty="0" smtClean="0"/>
          </a:br>
          <a:r>
            <a:rPr lang="ru-RU" sz="2600" kern="1200" dirty="0" smtClean="0"/>
            <a:t>- </a:t>
          </a:r>
          <a:r>
            <a:rPr lang="ru-RU" sz="2600" kern="1200" dirty="0" err="1" smtClean="0"/>
            <a:t>Приходьте</a:t>
          </a:r>
          <a:r>
            <a:rPr lang="ru-RU" sz="2600" kern="1200" dirty="0" smtClean="0"/>
            <a:t> до мене </a:t>
          </a:r>
          <a:r>
            <a:rPr lang="ru-RU" sz="2600" kern="1200" dirty="0" err="1" smtClean="0"/>
            <a:t>ввечері</a:t>
          </a:r>
          <a:r>
            <a:rPr lang="ru-RU" sz="2600" kern="1200" dirty="0" smtClean="0"/>
            <a:t>, у мене буде </a:t>
          </a:r>
          <a:r>
            <a:rPr lang="ru-RU" sz="2600" kern="1200" dirty="0" err="1" smtClean="0"/>
            <a:t>професор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Стімсон</a:t>
          </a:r>
          <a:r>
            <a:rPr lang="ru-RU" sz="2600" kern="1200" dirty="0" smtClean="0"/>
            <a:t>.</a:t>
          </a:r>
          <a:br>
            <a:rPr lang="ru-RU" sz="2600" kern="1200" dirty="0" smtClean="0"/>
          </a:br>
          <a:r>
            <a:rPr lang="ru-RU" sz="2600" kern="1200" dirty="0" smtClean="0"/>
            <a:t>Приятель </a:t>
          </a:r>
          <a:r>
            <a:rPr lang="ru-RU" sz="2600" kern="1200" dirty="0" err="1" smtClean="0"/>
            <a:t>здивувався</a:t>
          </a:r>
          <a:r>
            <a:rPr lang="ru-RU" sz="2600" kern="1200" dirty="0" smtClean="0"/>
            <a:t>:</a:t>
          </a:r>
          <a:br>
            <a:rPr lang="ru-RU" sz="2600" kern="1200" dirty="0" smtClean="0"/>
          </a:br>
          <a:r>
            <a:rPr lang="ru-RU" sz="2600" kern="1200" dirty="0" smtClean="0"/>
            <a:t>- Але я ж і є </a:t>
          </a:r>
          <a:r>
            <a:rPr lang="ru-RU" sz="2600" kern="1200" dirty="0" err="1" smtClean="0"/>
            <a:t>Стімсон</a:t>
          </a:r>
          <a:r>
            <a:rPr lang="ru-RU" sz="2600" kern="1200" dirty="0" smtClean="0"/>
            <a:t>!</a:t>
          </a:r>
          <a:br>
            <a:rPr lang="ru-RU" sz="2600" kern="1200" dirty="0" smtClean="0"/>
          </a:br>
          <a:r>
            <a:rPr lang="ru-RU" sz="2600" kern="1200" dirty="0" err="1" smtClean="0"/>
            <a:t>Ейнштейн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заперечив</a:t>
          </a:r>
          <a:r>
            <a:rPr lang="ru-RU" sz="2600" kern="1200" dirty="0" smtClean="0"/>
            <a:t>:</a:t>
          </a:r>
          <a:br>
            <a:rPr lang="ru-RU" sz="2600" kern="1200" dirty="0" smtClean="0"/>
          </a:br>
          <a:r>
            <a:rPr lang="ru-RU" sz="2600" kern="1200" dirty="0" smtClean="0"/>
            <a:t>- </a:t>
          </a:r>
          <a:r>
            <a:rPr lang="ru-RU" sz="2600" kern="1200" dirty="0" err="1" smtClean="0"/>
            <a:t>Це</a:t>
          </a:r>
          <a:r>
            <a:rPr lang="ru-RU" sz="2600" kern="1200" dirty="0" smtClean="0"/>
            <a:t> не </a:t>
          </a:r>
          <a:r>
            <a:rPr lang="ru-RU" sz="2600" kern="1200" dirty="0" err="1" smtClean="0"/>
            <a:t>важливо</a:t>
          </a:r>
          <a:r>
            <a:rPr lang="ru-RU" sz="2600" kern="1200" dirty="0" smtClean="0"/>
            <a:t> - все одно </a:t>
          </a:r>
          <a:r>
            <a:rPr lang="ru-RU" sz="2600" kern="1200" dirty="0" err="1" smtClean="0"/>
            <a:t>приходьте</a:t>
          </a:r>
          <a:r>
            <a:rPr lang="ru-RU" sz="2600" kern="1200" dirty="0" smtClean="0"/>
            <a:t>.</a:t>
          </a:r>
          <a:endParaRPr lang="ru-RU" sz="2600" kern="1200" dirty="0"/>
        </a:p>
      </dsp:txBody>
      <dsp:txXfrm>
        <a:off x="267297" y="318238"/>
        <a:ext cx="5236390" cy="49410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C6D88-D639-4567-81AA-5F1019EC7B50}">
      <dsp:nvSpPr>
        <dsp:cNvPr id="0" name=""/>
        <dsp:cNvSpPr/>
      </dsp:nvSpPr>
      <dsp:spPr>
        <a:xfrm>
          <a:off x="0" y="124916"/>
          <a:ext cx="4464496" cy="61588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Час і вічність</a:t>
          </a:r>
          <a:r>
            <a:rPr lang="ru-RU" sz="2800" kern="1200" smtClean="0"/>
            <a:t/>
          </a:r>
          <a:br>
            <a:rPr lang="ru-RU" sz="2800" kern="1200" smtClean="0"/>
          </a:br>
          <a:r>
            <a:rPr lang="ru-RU" sz="2800" kern="1200" smtClean="0"/>
            <a:t/>
          </a:r>
          <a:br>
            <a:rPr lang="ru-RU" sz="2800" kern="1200" smtClean="0"/>
          </a:br>
          <a:r>
            <a:rPr lang="ru-RU" sz="2800" kern="1200" smtClean="0"/>
            <a:t>Американська журналістка місіс Томпсон брала інтерв'ю у Ейнштейна:</a:t>
          </a:r>
          <a:br>
            <a:rPr lang="ru-RU" sz="2800" kern="1200" smtClean="0"/>
          </a:br>
          <a:r>
            <a:rPr lang="ru-RU" sz="2800" kern="1200" smtClean="0"/>
            <a:t>- Яка, на ваш погляд, різниця між часом і вічністю?</a:t>
          </a:r>
          <a:br>
            <a:rPr lang="ru-RU" sz="2800" kern="1200" smtClean="0"/>
          </a:br>
          <a:r>
            <a:rPr lang="ru-RU" sz="2800" kern="1200" smtClean="0"/>
            <a:t>- Дитя моє, якби у мене був час, щоб пояснити вам цю різницю, то пройшла б вічність, перш ніж ви її зрозуміли.</a:t>
          </a:r>
          <a:endParaRPr lang="ru-RU" sz="2800" kern="1200"/>
        </a:p>
      </dsp:txBody>
      <dsp:txXfrm>
        <a:off x="217939" y="342855"/>
        <a:ext cx="4028618" cy="57230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2678E-CDAD-4DD4-8C1D-278B18560C9F}">
      <dsp:nvSpPr>
        <dsp:cNvPr id="0" name=""/>
        <dsp:cNvSpPr/>
      </dsp:nvSpPr>
      <dsp:spPr>
        <a:xfrm>
          <a:off x="0" y="123058"/>
          <a:ext cx="8229600" cy="3498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                                                    </a:t>
          </a:r>
          <a:r>
            <a:rPr lang="ru-RU" sz="3200" b="1" kern="1200" dirty="0" err="1" smtClean="0">
              <a:solidFill>
                <a:srgbClr val="0070C0"/>
              </a:solidFill>
            </a:rPr>
            <a:t>Чарлі</a:t>
          </a:r>
          <a:r>
            <a:rPr lang="ru-RU" sz="3200" b="1" kern="1200" dirty="0" smtClean="0">
              <a:solidFill>
                <a:srgbClr val="0070C0"/>
              </a:solidFill>
            </a:rPr>
            <a:t> </a:t>
          </a:r>
          <a:r>
            <a:rPr lang="ru-RU" sz="3200" b="1" kern="1200" dirty="0" err="1" smtClean="0">
              <a:solidFill>
                <a:srgbClr val="0070C0"/>
              </a:solidFill>
            </a:rPr>
            <a:t>Чаплін</a:t>
          </a:r>
          <a:r>
            <a:rPr lang="ru-RU" sz="3200" kern="1200" dirty="0" smtClean="0">
              <a:solidFill>
                <a:srgbClr val="0070C0"/>
              </a:solidFill>
            </a:rPr>
            <a:t/>
          </a:r>
          <a:br>
            <a:rPr lang="ru-RU" sz="3200" kern="1200" dirty="0" smtClean="0">
              <a:solidFill>
                <a:srgbClr val="0070C0"/>
              </a:solidFill>
            </a:rPr>
          </a:br>
          <a:r>
            <a:rPr lang="ru-RU" sz="2000" kern="1200" dirty="0" smtClean="0"/>
            <a:t/>
          </a:r>
          <a:br>
            <a:rPr lang="ru-RU" sz="2000" kern="1200" dirty="0" smtClean="0"/>
          </a:br>
          <a:r>
            <a:rPr lang="ru-RU" sz="2000" kern="1200" dirty="0" err="1" smtClean="0"/>
            <a:t>Ейнштейн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обожнював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фільми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Чарлі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Чапліна</a:t>
          </a:r>
          <a:r>
            <a:rPr lang="ru-RU" sz="2000" kern="1200" dirty="0" smtClean="0"/>
            <a:t> і з великою </a:t>
          </a:r>
          <a:r>
            <a:rPr lang="ru-RU" sz="2000" kern="1200" dirty="0" err="1" smtClean="0"/>
            <a:t>симпатією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ставився</a:t>
          </a:r>
          <a:r>
            <a:rPr lang="ru-RU" sz="2000" kern="1200" dirty="0" smtClean="0"/>
            <a:t> як до </a:t>
          </a:r>
          <a:r>
            <a:rPr lang="ru-RU" sz="2000" kern="1200" dirty="0" err="1" smtClean="0"/>
            <a:t>нього</a:t>
          </a:r>
          <a:r>
            <a:rPr lang="ru-RU" sz="2000" kern="1200" dirty="0" smtClean="0"/>
            <a:t>, так і до </a:t>
          </a:r>
          <a:r>
            <a:rPr lang="ru-RU" sz="2000" kern="1200" dirty="0" err="1" smtClean="0"/>
            <a:t>його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зворушливих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персонажів</a:t>
          </a:r>
          <a:r>
            <a:rPr lang="ru-RU" sz="2000" kern="1200" dirty="0" smtClean="0"/>
            <a:t>. Одного разу </a:t>
          </a:r>
          <a:r>
            <a:rPr lang="ru-RU" sz="2000" kern="1200" dirty="0" err="1" smtClean="0"/>
            <a:t>він</a:t>
          </a:r>
          <a:r>
            <a:rPr lang="ru-RU" sz="2000" kern="1200" dirty="0" smtClean="0"/>
            <a:t> послав </a:t>
          </a:r>
          <a:r>
            <a:rPr lang="ru-RU" sz="2000" kern="1200" dirty="0" err="1" smtClean="0"/>
            <a:t>Чапліну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телеграму</a:t>
          </a:r>
          <a:r>
            <a:rPr lang="ru-RU" sz="2000" kern="1200" dirty="0" smtClean="0"/>
            <a:t>:</a:t>
          </a:r>
          <a:br>
            <a:rPr lang="ru-RU" sz="2000" kern="1200" dirty="0" smtClean="0"/>
          </a:br>
          <a:r>
            <a:rPr lang="ru-RU" sz="2000" kern="1200" dirty="0" smtClean="0"/>
            <a:t>"Ваш </a:t>
          </a:r>
          <a:r>
            <a:rPr lang="ru-RU" sz="2000" kern="1200" dirty="0" err="1" smtClean="0"/>
            <a:t>фільм</a:t>
          </a:r>
          <a:r>
            <a:rPr lang="ru-RU" sz="2000" kern="1200" dirty="0" smtClean="0"/>
            <a:t> "Золота лихоманка" </a:t>
          </a:r>
          <a:r>
            <a:rPr lang="ru-RU" sz="2000" kern="1200" dirty="0" err="1" smtClean="0"/>
            <a:t>зрозумілий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всім</a:t>
          </a:r>
          <a:r>
            <a:rPr lang="ru-RU" sz="2000" kern="1200" dirty="0" smtClean="0"/>
            <a:t> у </a:t>
          </a:r>
          <a:r>
            <a:rPr lang="ru-RU" sz="2000" kern="1200" dirty="0" err="1" smtClean="0"/>
            <a:t>світі</a:t>
          </a:r>
          <a:r>
            <a:rPr lang="ru-RU" sz="2000" kern="1200" dirty="0" smtClean="0"/>
            <a:t>, і я </a:t>
          </a:r>
          <a:r>
            <a:rPr lang="ru-RU" sz="2000" kern="1200" dirty="0" err="1" smtClean="0"/>
            <a:t>впевнений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що</a:t>
          </a:r>
          <a:r>
            <a:rPr lang="ru-RU" sz="2000" kern="1200" dirty="0" smtClean="0"/>
            <a:t> Ви станете великою </a:t>
          </a:r>
          <a:r>
            <a:rPr lang="ru-RU" sz="2000" kern="1200" dirty="0" err="1" smtClean="0"/>
            <a:t>людиною</a:t>
          </a:r>
          <a:r>
            <a:rPr lang="ru-RU" sz="2000" kern="1200" dirty="0" smtClean="0"/>
            <a:t>. </a:t>
          </a:r>
          <a:r>
            <a:rPr lang="ru-RU" sz="2000" kern="1200" dirty="0" err="1" smtClean="0"/>
            <a:t>Ейнштейн</a:t>
          </a:r>
          <a:r>
            <a:rPr lang="ru-RU" sz="2000" kern="1200" dirty="0" smtClean="0"/>
            <a:t>".</a:t>
          </a:r>
          <a:br>
            <a:rPr lang="ru-RU" sz="2000" kern="1200" dirty="0" smtClean="0"/>
          </a:br>
          <a:r>
            <a:rPr lang="ru-RU" sz="2000" kern="1200" dirty="0" err="1" smtClean="0"/>
            <a:t>Чаплін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відповів</a:t>
          </a:r>
          <a:r>
            <a:rPr lang="ru-RU" sz="2000" kern="1200" dirty="0" smtClean="0"/>
            <a:t>:</a:t>
          </a:r>
          <a:br>
            <a:rPr lang="ru-RU" sz="2000" kern="1200" dirty="0" smtClean="0"/>
          </a:br>
          <a:r>
            <a:rPr lang="ru-RU" sz="2000" kern="1200" dirty="0" smtClean="0"/>
            <a:t>"Я вами </a:t>
          </a:r>
          <a:r>
            <a:rPr lang="ru-RU" sz="2000" kern="1200" dirty="0" err="1" smtClean="0"/>
            <a:t>захоплююсь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ще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більше</a:t>
          </a:r>
          <a:r>
            <a:rPr lang="ru-RU" sz="2000" kern="1200" dirty="0" smtClean="0"/>
            <a:t>. Вашу </a:t>
          </a:r>
          <a:r>
            <a:rPr lang="ru-RU" sz="2000" kern="1200" dirty="0" err="1" smtClean="0"/>
            <a:t>теорію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відносності</a:t>
          </a:r>
          <a:r>
            <a:rPr lang="ru-RU" sz="2000" kern="1200" dirty="0" smtClean="0"/>
            <a:t> не </a:t>
          </a:r>
          <a:r>
            <a:rPr lang="ru-RU" sz="2000" kern="1200" dirty="0" err="1" smtClean="0"/>
            <a:t>розуміє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ніхто</a:t>
          </a:r>
          <a:r>
            <a:rPr lang="ru-RU" sz="2000" kern="1200" dirty="0" smtClean="0"/>
            <a:t> в </a:t>
          </a:r>
          <a:r>
            <a:rPr lang="ru-RU" sz="2000" kern="1200" dirty="0" err="1" smtClean="0"/>
            <a:t>світі</a:t>
          </a:r>
          <a:r>
            <a:rPr lang="ru-RU" sz="2000" kern="1200" dirty="0" smtClean="0"/>
            <a:t>, але Ви все-таки стали великою </a:t>
          </a:r>
          <a:r>
            <a:rPr lang="ru-RU" sz="2000" kern="1200" dirty="0" err="1" smtClean="0"/>
            <a:t>людиною</a:t>
          </a:r>
          <a:r>
            <a:rPr lang="ru-RU" sz="2000" kern="1200" dirty="0" smtClean="0"/>
            <a:t>. </a:t>
          </a:r>
          <a:r>
            <a:rPr lang="ru-RU" sz="2000" kern="1200" dirty="0" err="1" smtClean="0"/>
            <a:t>Чаплін</a:t>
          </a:r>
          <a:r>
            <a:rPr lang="ru-RU" sz="2000" kern="1200" dirty="0" smtClean="0"/>
            <a:t>".</a:t>
          </a:r>
          <a:endParaRPr lang="ru-RU" sz="2000" kern="1200" dirty="0"/>
        </a:p>
      </dsp:txBody>
      <dsp:txXfrm>
        <a:off x="170773" y="293831"/>
        <a:ext cx="7888054" cy="31567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D266C-FA3C-4F90-87FD-BC2B76CD7469}">
      <dsp:nvSpPr>
        <dsp:cNvPr id="0" name=""/>
        <dsp:cNvSpPr/>
      </dsp:nvSpPr>
      <dsp:spPr>
        <a:xfrm>
          <a:off x="0" y="228195"/>
          <a:ext cx="4752528" cy="5232240"/>
        </a:xfrm>
        <a:prstGeom prst="roundRect">
          <a:avLst/>
        </a:prstGeom>
        <a:solidFill>
          <a:schemeClr val="accent5">
            <a:lumMod val="50000"/>
            <a:alpha val="9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Про </a:t>
          </a:r>
          <a:r>
            <a:rPr lang="ru-RU" sz="2600" b="1" kern="1200" dirty="0" err="1" smtClean="0"/>
            <a:t>телефонні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номери</a:t>
          </a:r>
          <a:r>
            <a:rPr lang="ru-RU" sz="2600" kern="1200" dirty="0" smtClean="0"/>
            <a:t/>
          </a:r>
          <a:br>
            <a:rPr lang="ru-RU" sz="2600" kern="1200" dirty="0" smtClean="0"/>
          </a:br>
          <a:r>
            <a:rPr lang="ru-RU" sz="2600" kern="1200" dirty="0" smtClean="0"/>
            <a:t/>
          </a:r>
          <a:br>
            <a:rPr lang="ru-RU" sz="2600" kern="1200" dirty="0" smtClean="0"/>
          </a:br>
          <a:r>
            <a:rPr lang="ru-RU" sz="2600" kern="1200" dirty="0" smtClean="0"/>
            <a:t>Одна </a:t>
          </a:r>
          <a:r>
            <a:rPr lang="ru-RU" sz="2600" kern="1200" dirty="0" err="1" smtClean="0"/>
            <a:t>знайома</a:t>
          </a:r>
          <a:r>
            <a:rPr lang="ru-RU" sz="2600" kern="1200" dirty="0" smtClean="0"/>
            <a:t> дама просила </a:t>
          </a:r>
          <a:r>
            <a:rPr lang="ru-RU" sz="2600" kern="1200" dirty="0" err="1" smtClean="0"/>
            <a:t>Ейнштейна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подзвонити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їй</a:t>
          </a:r>
          <a:r>
            <a:rPr lang="ru-RU" sz="2600" kern="1200" dirty="0" smtClean="0"/>
            <a:t>, але </a:t>
          </a:r>
          <a:r>
            <a:rPr lang="ru-RU" sz="2600" kern="1200" dirty="0" err="1" smtClean="0"/>
            <a:t>попередила</a:t>
          </a:r>
          <a:r>
            <a:rPr lang="ru-RU" sz="2600" kern="1200" dirty="0" smtClean="0"/>
            <a:t>, </a:t>
          </a:r>
          <a:r>
            <a:rPr lang="ru-RU" sz="2600" kern="1200" dirty="0" err="1" smtClean="0"/>
            <a:t>що</a:t>
          </a:r>
          <a:r>
            <a:rPr lang="ru-RU" sz="2600" kern="1200" dirty="0" smtClean="0"/>
            <a:t> номер </a:t>
          </a:r>
          <a:r>
            <a:rPr lang="ru-RU" sz="2600" kern="1200" dirty="0" err="1" smtClean="0"/>
            <a:t>її</a:t>
          </a:r>
          <a:r>
            <a:rPr lang="ru-RU" sz="2600" kern="1200" dirty="0" smtClean="0"/>
            <a:t> телефону </a:t>
          </a:r>
          <a:r>
            <a:rPr lang="ru-RU" sz="2600" kern="1200" dirty="0" err="1" smtClean="0"/>
            <a:t>дуже</a:t>
          </a:r>
          <a:r>
            <a:rPr lang="ru-RU" sz="2600" kern="1200" dirty="0" smtClean="0"/>
            <a:t> складно </a:t>
          </a:r>
          <a:r>
            <a:rPr lang="ru-RU" sz="2600" kern="1200" dirty="0" err="1" smtClean="0"/>
            <a:t>запам'ятати</a:t>
          </a:r>
          <a:r>
            <a:rPr lang="ru-RU" sz="2600" kern="1200" dirty="0" smtClean="0"/>
            <a:t>: - 24-361. </a:t>
          </a:r>
          <a:r>
            <a:rPr lang="ru-RU" sz="2600" kern="1200" dirty="0" err="1" smtClean="0"/>
            <a:t>Запам'ятали</a:t>
          </a:r>
          <a:r>
            <a:rPr lang="ru-RU" sz="2600" kern="1200" dirty="0" smtClean="0"/>
            <a:t>? </a:t>
          </a:r>
        </a:p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Повторіть</a:t>
          </a:r>
          <a:r>
            <a:rPr lang="ru-RU" sz="2600" kern="1200" dirty="0" smtClean="0"/>
            <a:t>!</a:t>
          </a:r>
          <a:br>
            <a:rPr lang="ru-RU" sz="2600" kern="1200" dirty="0" smtClean="0"/>
          </a:br>
          <a:r>
            <a:rPr lang="ru-RU" sz="2600" kern="1200" dirty="0" err="1" smtClean="0"/>
            <a:t>Ейнштейн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здивувався</a:t>
          </a:r>
          <a:r>
            <a:rPr lang="ru-RU" sz="2600" kern="1200" dirty="0" smtClean="0"/>
            <a:t>:</a:t>
          </a:r>
          <a:br>
            <a:rPr lang="ru-RU" sz="2600" kern="1200" dirty="0" smtClean="0"/>
          </a:br>
          <a:r>
            <a:rPr lang="ru-RU" sz="2600" kern="1200" dirty="0" smtClean="0"/>
            <a:t>- </a:t>
          </a:r>
          <a:r>
            <a:rPr lang="ru-RU" sz="2600" kern="1200" dirty="0" err="1" smtClean="0"/>
            <a:t>Звичайно</a:t>
          </a:r>
          <a:r>
            <a:rPr lang="ru-RU" sz="2600" kern="1200" dirty="0" smtClean="0"/>
            <a:t>, </a:t>
          </a:r>
          <a:r>
            <a:rPr lang="ru-RU" sz="2600" kern="1200" dirty="0" err="1" smtClean="0"/>
            <a:t>запам'ятав</a:t>
          </a:r>
          <a:r>
            <a:rPr lang="ru-RU" sz="2600" kern="1200" dirty="0" smtClean="0"/>
            <a:t>! </a:t>
          </a:r>
          <a:r>
            <a:rPr lang="ru-RU" sz="2600" kern="1200" dirty="0" err="1" smtClean="0"/>
            <a:t>Дві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дюжини</a:t>
          </a:r>
          <a:r>
            <a:rPr lang="ru-RU" sz="2600" kern="1200" dirty="0" smtClean="0"/>
            <a:t> і 19 в </a:t>
          </a:r>
          <a:r>
            <a:rPr lang="ru-RU" sz="2600" kern="1200" dirty="0" err="1" smtClean="0"/>
            <a:t>квадраті</a:t>
          </a:r>
          <a:r>
            <a:rPr lang="ru-RU" sz="2600" kern="1200" dirty="0" smtClean="0"/>
            <a:t>.</a:t>
          </a:r>
          <a:endParaRPr lang="ru-RU" sz="2600" kern="1200" dirty="0"/>
        </a:p>
      </dsp:txBody>
      <dsp:txXfrm>
        <a:off x="231999" y="460194"/>
        <a:ext cx="4288530" cy="47682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399E6-8D04-4436-8D8A-B2E0FCE01C59}">
      <dsp:nvSpPr>
        <dsp:cNvPr id="0" name=""/>
        <dsp:cNvSpPr/>
      </dsp:nvSpPr>
      <dsp:spPr>
        <a:xfrm>
          <a:off x="0" y="116835"/>
          <a:ext cx="8229600" cy="329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Все </a:t>
          </a:r>
          <a:r>
            <a:rPr lang="ru-RU" sz="2800" b="1" kern="1200" dirty="0" err="1" smtClean="0"/>
            <a:t>відносно</a:t>
          </a:r>
          <a:endParaRPr lang="ru-RU" sz="2800" kern="1200" dirty="0" smtClean="0"/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У 1943 </a:t>
          </a:r>
          <a:r>
            <a:rPr lang="ru-RU" sz="2600" kern="1200" dirty="0" err="1" smtClean="0"/>
            <a:t>році</a:t>
          </a:r>
          <a:r>
            <a:rPr lang="ru-RU" sz="2600" kern="1200" dirty="0" smtClean="0"/>
            <a:t> одна </a:t>
          </a:r>
          <a:r>
            <a:rPr lang="ru-RU" sz="2600" kern="1200" dirty="0" err="1" smtClean="0"/>
            <a:t>школярка</a:t>
          </a:r>
          <a:r>
            <a:rPr lang="ru-RU" sz="2600" kern="1200" dirty="0" smtClean="0"/>
            <a:t> з Вашингтона </a:t>
          </a:r>
          <a:r>
            <a:rPr lang="ru-RU" sz="2600" kern="1200" dirty="0" err="1" smtClean="0"/>
            <a:t>скаржилася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Ейнштейну</a:t>
          </a:r>
          <a:r>
            <a:rPr lang="ru-RU" sz="2600" kern="1200" dirty="0" smtClean="0"/>
            <a:t>, </a:t>
          </a:r>
          <a:r>
            <a:rPr lang="ru-RU" sz="2600" kern="1200" dirty="0" err="1" smtClean="0"/>
            <a:t>що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їй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важко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дається</a:t>
          </a:r>
          <a:r>
            <a:rPr lang="ru-RU" sz="2600" kern="1200" dirty="0" smtClean="0"/>
            <a:t> математика і доводиться </a:t>
          </a:r>
          <a:r>
            <a:rPr lang="ru-RU" sz="2600" kern="1200" dirty="0" err="1" smtClean="0"/>
            <a:t>займатися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набагато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більше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інших</a:t>
          </a:r>
          <a:r>
            <a:rPr lang="ru-RU" sz="2600" kern="1200" dirty="0" smtClean="0"/>
            <a:t>, </a:t>
          </a:r>
          <a:r>
            <a:rPr lang="ru-RU" sz="2600" kern="1200" dirty="0" err="1" smtClean="0"/>
            <a:t>щоб</a:t>
          </a:r>
          <a:r>
            <a:rPr lang="ru-RU" sz="2600" kern="1200" dirty="0" smtClean="0"/>
            <a:t> не </a:t>
          </a:r>
          <a:r>
            <a:rPr lang="ru-RU" sz="2600" kern="1200" dirty="0" err="1" smtClean="0"/>
            <a:t>відстати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від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товаришів</a:t>
          </a:r>
          <a:r>
            <a:rPr lang="ru-RU" sz="2600" kern="1200" dirty="0" smtClean="0"/>
            <a:t>. </a:t>
          </a:r>
          <a:r>
            <a:rPr lang="ru-RU" sz="2600" kern="1200" dirty="0" err="1" smtClean="0"/>
            <a:t>Ейнштейн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їй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відповів</a:t>
          </a:r>
          <a:r>
            <a:rPr lang="ru-RU" sz="2600" kern="1200" dirty="0" smtClean="0"/>
            <a:t>:</a:t>
          </a:r>
          <a:br>
            <a:rPr lang="ru-RU" sz="2600" kern="1200" dirty="0" smtClean="0"/>
          </a:br>
          <a:r>
            <a:rPr lang="ru-RU" sz="2600" kern="1200" dirty="0" smtClean="0"/>
            <a:t>- Не </a:t>
          </a:r>
          <a:r>
            <a:rPr lang="ru-RU" sz="2600" kern="1200" dirty="0" err="1" smtClean="0"/>
            <a:t>засмучуйтеся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своїми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труднощами</a:t>
          </a:r>
          <a:r>
            <a:rPr lang="ru-RU" sz="2600" kern="1200" dirty="0" smtClean="0"/>
            <a:t> з математикою, </a:t>
          </a:r>
          <a:r>
            <a:rPr lang="ru-RU" sz="2600" kern="1200" dirty="0" err="1" smtClean="0"/>
            <a:t>повірте</a:t>
          </a:r>
          <a:r>
            <a:rPr lang="ru-RU" sz="2600" kern="1200" dirty="0" smtClean="0"/>
            <a:t>, </a:t>
          </a:r>
          <a:r>
            <a:rPr lang="ru-RU" sz="2600" kern="1200" dirty="0" err="1" smtClean="0"/>
            <a:t>мої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труднощі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ще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більше</a:t>
          </a:r>
          <a:r>
            <a:rPr lang="ru-RU" sz="2600" kern="1200" dirty="0" smtClean="0"/>
            <a:t>, </a:t>
          </a:r>
          <a:r>
            <a:rPr lang="ru-RU" sz="2600" kern="1200" dirty="0" err="1" smtClean="0"/>
            <a:t>ніж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ваші</a:t>
          </a:r>
          <a:r>
            <a:rPr lang="ru-RU" sz="2600" kern="1200" dirty="0" smtClean="0"/>
            <a:t>.</a:t>
          </a:r>
          <a:endParaRPr lang="ru-RU" sz="2600" kern="1200" dirty="0"/>
        </a:p>
      </dsp:txBody>
      <dsp:txXfrm>
        <a:off x="160835" y="277670"/>
        <a:ext cx="7907930" cy="297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Дашка\Фоны\102868-2560x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4324822"/>
              </p:ext>
            </p:extLst>
          </p:nvPr>
        </p:nvGraphicFramePr>
        <p:xfrm>
          <a:off x="539552" y="548680"/>
          <a:ext cx="798842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5780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i-russia.ru/media/photos/orig/41d33cdeade20a07bc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400275"/>
              </p:ext>
            </p:extLst>
          </p:nvPr>
        </p:nvGraphicFramePr>
        <p:xfrm>
          <a:off x="467544" y="404665"/>
          <a:ext cx="8229600" cy="3528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42" name="Picture 2" descr="http://xn--80aqf6ah.com.ua/uploads/posts/2013-01/teoryu-vdnosnost-pershim-vivv-ne-eynshteyn-a-galley_1.jpe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8" b="26383"/>
          <a:stretch/>
        </p:blipFill>
        <p:spPr bwMode="auto">
          <a:xfrm>
            <a:off x="1547664" y="3933056"/>
            <a:ext cx="5716380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632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xzoid.ucoz.ru/32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32"/>
            <a:ext cx="9144000" cy="684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960" y="18864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7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Дякую за увагу!</a:t>
            </a:r>
            <a:endParaRPr lang="ru-RU" sz="7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292" name="Picture 4" descr="http://www.albert-einstein.ru/photo/VQe7que7q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28800"/>
            <a:ext cx="3621889" cy="49354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005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ашка\Фоны\465057-1920x1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" y="7462"/>
            <a:ext cx="9129611" cy="685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28959"/>
              </p:ext>
            </p:extLst>
          </p:nvPr>
        </p:nvGraphicFramePr>
        <p:xfrm>
          <a:off x="464394" y="476672"/>
          <a:ext cx="822960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1245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Дашка\Фоны\593271-1680x1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66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Ви </a:t>
            </a:r>
            <a:r>
              <a:rPr lang="ru-RU" b="1" dirty="0" err="1">
                <a:solidFill>
                  <a:schemeClr val="bg1"/>
                </a:solidFill>
              </a:rPr>
              <a:t>знаєте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теорію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відносності</a:t>
            </a:r>
            <a:r>
              <a:rPr lang="ru-RU" b="1" dirty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005355"/>
              </p:ext>
            </p:extLst>
          </p:nvPr>
        </p:nvGraphicFramePr>
        <p:xfrm>
          <a:off x="457200" y="1268760"/>
          <a:ext cx="8229600" cy="2520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http://tut-cikavo.com/images/444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4120427"/>
            <a:ext cx="4392488" cy="2737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84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Дашка\Фоны\455368-1366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" y="-1038"/>
            <a:ext cx="9142151" cy="68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604570"/>
            <a:ext cx="6321425" cy="626469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5100" b="1" dirty="0">
                <a:solidFill>
                  <a:schemeClr val="bg1"/>
                </a:solidFill>
              </a:rPr>
              <a:t>Арифметика</a:t>
            </a:r>
            <a:r>
              <a:rPr lang="ru-RU" sz="5100" dirty="0">
                <a:solidFill>
                  <a:schemeClr val="bg1"/>
                </a:solidFill>
              </a:rPr>
              <a:t/>
            </a:r>
            <a:br>
              <a:rPr lang="ru-RU" sz="5100" dirty="0">
                <a:solidFill>
                  <a:schemeClr val="bg1"/>
                </a:solidFill>
              </a:rPr>
            </a:br>
            <a:endParaRPr lang="en-US" sz="5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3400" b="1" dirty="0" smtClean="0">
                <a:solidFill>
                  <a:schemeClr val="bg1"/>
                </a:solidFill>
              </a:rPr>
              <a:t>Одного </a:t>
            </a:r>
            <a:r>
              <a:rPr lang="ru-RU" sz="3400" b="1" dirty="0">
                <a:solidFill>
                  <a:schemeClr val="bg1"/>
                </a:solidFill>
              </a:rPr>
              <a:t>разу, </a:t>
            </a:r>
            <a:r>
              <a:rPr lang="ru-RU" sz="3400" b="1" dirty="0" err="1">
                <a:solidFill>
                  <a:schemeClr val="bg1"/>
                </a:solidFill>
              </a:rPr>
              <a:t>зайшовши</a:t>
            </a:r>
            <a:r>
              <a:rPr lang="ru-RU" sz="3400" b="1" dirty="0">
                <a:solidFill>
                  <a:schemeClr val="bg1"/>
                </a:solidFill>
              </a:rPr>
              <a:t> в </a:t>
            </a:r>
            <a:r>
              <a:rPr lang="ru-RU" sz="3400" b="1" dirty="0" err="1">
                <a:solidFill>
                  <a:schemeClr val="bg1"/>
                </a:solidFill>
              </a:rPr>
              <a:t>берлінський</a:t>
            </a:r>
            <a:r>
              <a:rPr lang="ru-RU" sz="3400" b="1" dirty="0">
                <a:solidFill>
                  <a:schemeClr val="bg1"/>
                </a:solidFill>
              </a:rPr>
              <a:t> трамвай, </a:t>
            </a:r>
            <a:r>
              <a:rPr lang="en-US" sz="3400" b="1" dirty="0" smtClean="0">
                <a:solidFill>
                  <a:schemeClr val="bg1"/>
                </a:solidFill>
              </a:rPr>
              <a:t>  </a:t>
            </a:r>
            <a:r>
              <a:rPr lang="ru-RU" sz="3400" b="1" dirty="0" err="1" smtClean="0">
                <a:solidFill>
                  <a:schemeClr val="bg1"/>
                </a:solidFill>
              </a:rPr>
              <a:t>Ейнштейн</a:t>
            </a:r>
            <a:r>
              <a:rPr lang="ru-RU" sz="3400" b="1" dirty="0" smtClean="0">
                <a:solidFill>
                  <a:schemeClr val="bg1"/>
                </a:solidFill>
              </a:rPr>
              <a:t> </a:t>
            </a:r>
            <a:r>
              <a:rPr lang="ru-RU" sz="3400" b="1" dirty="0">
                <a:solidFill>
                  <a:schemeClr val="bg1"/>
                </a:solidFill>
              </a:rPr>
              <a:t>за </a:t>
            </a:r>
            <a:r>
              <a:rPr lang="ru-RU" sz="3400" b="1" dirty="0" err="1">
                <a:solidFill>
                  <a:schemeClr val="bg1"/>
                </a:solidFill>
              </a:rPr>
              <a:t>звичкою</a:t>
            </a:r>
            <a:r>
              <a:rPr lang="ru-RU" sz="3400" b="1" dirty="0">
                <a:solidFill>
                  <a:schemeClr val="bg1"/>
                </a:solidFill>
              </a:rPr>
              <a:t> </a:t>
            </a:r>
            <a:r>
              <a:rPr lang="ru-RU" sz="3400" b="1" dirty="0" err="1">
                <a:solidFill>
                  <a:schemeClr val="bg1"/>
                </a:solidFill>
              </a:rPr>
              <a:t>заглибився</a:t>
            </a:r>
            <a:r>
              <a:rPr lang="ru-RU" sz="3400" b="1" dirty="0">
                <a:solidFill>
                  <a:schemeClr val="bg1"/>
                </a:solidFill>
              </a:rPr>
              <a:t> в </a:t>
            </a:r>
            <a:r>
              <a:rPr lang="ru-RU" sz="3400" b="1" dirty="0" err="1">
                <a:solidFill>
                  <a:schemeClr val="bg1"/>
                </a:solidFill>
              </a:rPr>
              <a:t>читання</a:t>
            </a:r>
            <a:r>
              <a:rPr lang="ru-RU" sz="3400" b="1" dirty="0">
                <a:solidFill>
                  <a:schemeClr val="bg1"/>
                </a:solidFill>
              </a:rPr>
              <a:t>. </a:t>
            </a:r>
            <a:r>
              <a:rPr lang="ru-RU" sz="3400" b="1" dirty="0" err="1">
                <a:solidFill>
                  <a:schemeClr val="bg1"/>
                </a:solidFill>
              </a:rPr>
              <a:t>Потім</a:t>
            </a:r>
            <a:r>
              <a:rPr lang="ru-RU" sz="3400" b="1" dirty="0">
                <a:solidFill>
                  <a:schemeClr val="bg1"/>
                </a:solidFill>
              </a:rPr>
              <a:t>, не </a:t>
            </a:r>
            <a:r>
              <a:rPr lang="ru-RU" sz="3400" b="1" dirty="0" err="1">
                <a:solidFill>
                  <a:schemeClr val="bg1"/>
                </a:solidFill>
              </a:rPr>
              <a:t>дивлячись</a:t>
            </a:r>
            <a:r>
              <a:rPr lang="ru-RU" sz="3400" b="1" dirty="0">
                <a:solidFill>
                  <a:schemeClr val="bg1"/>
                </a:solidFill>
              </a:rPr>
              <a:t> на кондуктора, </a:t>
            </a:r>
            <a:r>
              <a:rPr lang="ru-RU" sz="3400" b="1" dirty="0" err="1">
                <a:solidFill>
                  <a:schemeClr val="bg1"/>
                </a:solidFill>
              </a:rPr>
              <a:t>вийняв</a:t>
            </a:r>
            <a:r>
              <a:rPr lang="ru-RU" sz="3400" b="1" dirty="0">
                <a:solidFill>
                  <a:schemeClr val="bg1"/>
                </a:solidFill>
              </a:rPr>
              <a:t> з </a:t>
            </a:r>
            <a:r>
              <a:rPr lang="ru-RU" sz="3400" b="1" dirty="0" err="1">
                <a:solidFill>
                  <a:schemeClr val="bg1"/>
                </a:solidFill>
              </a:rPr>
              <a:t>кишені</a:t>
            </a:r>
            <a:r>
              <a:rPr lang="ru-RU" sz="3400" b="1" dirty="0">
                <a:solidFill>
                  <a:schemeClr val="bg1"/>
                </a:solidFill>
              </a:rPr>
              <a:t> </a:t>
            </a:r>
            <a:r>
              <a:rPr lang="ru-RU" sz="3400" b="1" dirty="0" err="1">
                <a:solidFill>
                  <a:schemeClr val="bg1"/>
                </a:solidFill>
              </a:rPr>
              <a:t>заздалегідь</a:t>
            </a:r>
            <a:r>
              <a:rPr lang="ru-RU" sz="3400" b="1" dirty="0">
                <a:solidFill>
                  <a:schemeClr val="bg1"/>
                </a:solidFill>
              </a:rPr>
              <a:t> </a:t>
            </a:r>
            <a:r>
              <a:rPr lang="ru-RU" sz="3400" b="1" dirty="0" err="1">
                <a:solidFill>
                  <a:schemeClr val="bg1"/>
                </a:solidFill>
              </a:rPr>
              <a:t>відраховані</a:t>
            </a:r>
            <a:r>
              <a:rPr lang="ru-RU" sz="3400" b="1" dirty="0">
                <a:solidFill>
                  <a:schemeClr val="bg1"/>
                </a:solidFill>
              </a:rPr>
              <a:t> на квиток </a:t>
            </a:r>
            <a:r>
              <a:rPr lang="ru-RU" sz="3400" b="1" dirty="0" err="1">
                <a:solidFill>
                  <a:schemeClr val="bg1"/>
                </a:solidFill>
              </a:rPr>
              <a:t>гроші</a:t>
            </a:r>
            <a:r>
              <a:rPr lang="ru-RU" sz="3400" b="1" dirty="0">
                <a:solidFill>
                  <a:schemeClr val="bg1"/>
                </a:solidFill>
              </a:rPr>
              <a:t>.</a:t>
            </a:r>
            <a:br>
              <a:rPr lang="ru-RU" sz="3400" b="1" dirty="0">
                <a:solidFill>
                  <a:schemeClr val="bg1"/>
                </a:solidFill>
              </a:rPr>
            </a:br>
            <a:r>
              <a:rPr lang="ru-RU" sz="3400" b="1" dirty="0">
                <a:solidFill>
                  <a:schemeClr val="bg1"/>
                </a:solidFill>
              </a:rPr>
              <a:t>- Тут не </a:t>
            </a:r>
            <a:r>
              <a:rPr lang="ru-RU" sz="3400" b="1" dirty="0" err="1">
                <a:solidFill>
                  <a:schemeClr val="bg1"/>
                </a:solidFill>
              </a:rPr>
              <a:t>вистачає</a:t>
            </a:r>
            <a:r>
              <a:rPr lang="ru-RU" sz="3400" b="1" dirty="0">
                <a:solidFill>
                  <a:schemeClr val="bg1"/>
                </a:solidFill>
              </a:rPr>
              <a:t>, - сказав кондуктор.</a:t>
            </a:r>
            <a:br>
              <a:rPr lang="ru-RU" sz="3400" b="1" dirty="0">
                <a:solidFill>
                  <a:schemeClr val="bg1"/>
                </a:solidFill>
              </a:rPr>
            </a:br>
            <a:r>
              <a:rPr lang="ru-RU" sz="3400" b="1" dirty="0">
                <a:solidFill>
                  <a:schemeClr val="bg1"/>
                </a:solidFill>
              </a:rPr>
              <a:t>- Не </a:t>
            </a:r>
            <a:r>
              <a:rPr lang="ru-RU" sz="3400" b="1" dirty="0" err="1">
                <a:solidFill>
                  <a:schemeClr val="bg1"/>
                </a:solidFill>
              </a:rPr>
              <a:t>може</a:t>
            </a:r>
            <a:r>
              <a:rPr lang="ru-RU" sz="3400" b="1" dirty="0">
                <a:solidFill>
                  <a:schemeClr val="bg1"/>
                </a:solidFill>
              </a:rPr>
              <a:t> бути, - </a:t>
            </a:r>
            <a:r>
              <a:rPr lang="ru-RU" sz="3400" b="1" dirty="0" err="1">
                <a:solidFill>
                  <a:schemeClr val="bg1"/>
                </a:solidFill>
              </a:rPr>
              <a:t>відповів</a:t>
            </a:r>
            <a:r>
              <a:rPr lang="ru-RU" sz="3400" b="1" dirty="0">
                <a:solidFill>
                  <a:schemeClr val="bg1"/>
                </a:solidFill>
              </a:rPr>
              <a:t> учений, не </a:t>
            </a:r>
            <a:r>
              <a:rPr lang="ru-RU" sz="3400" b="1" dirty="0" err="1">
                <a:solidFill>
                  <a:schemeClr val="bg1"/>
                </a:solidFill>
              </a:rPr>
              <a:t>відриваючись</a:t>
            </a:r>
            <a:r>
              <a:rPr lang="ru-RU" sz="3400" b="1" dirty="0">
                <a:solidFill>
                  <a:schemeClr val="bg1"/>
                </a:solidFill>
              </a:rPr>
              <a:t> </a:t>
            </a:r>
            <a:r>
              <a:rPr lang="ru-RU" sz="3400" b="1" dirty="0" err="1">
                <a:solidFill>
                  <a:schemeClr val="bg1"/>
                </a:solidFill>
              </a:rPr>
              <a:t>від</a:t>
            </a:r>
            <a:r>
              <a:rPr lang="ru-RU" sz="3400" b="1" dirty="0">
                <a:solidFill>
                  <a:schemeClr val="bg1"/>
                </a:solidFill>
              </a:rPr>
              <a:t> книжки - А я вам кажу - не </a:t>
            </a:r>
            <a:r>
              <a:rPr lang="ru-RU" sz="3400" b="1" dirty="0" err="1">
                <a:solidFill>
                  <a:schemeClr val="bg1"/>
                </a:solidFill>
              </a:rPr>
              <a:t>вистачає</a:t>
            </a:r>
            <a:r>
              <a:rPr lang="ru-RU" sz="3400" b="1" dirty="0">
                <a:solidFill>
                  <a:schemeClr val="bg1"/>
                </a:solidFill>
              </a:rPr>
              <a:t>.</a:t>
            </a:r>
            <a:br>
              <a:rPr lang="ru-RU" sz="3400" b="1" dirty="0">
                <a:solidFill>
                  <a:schemeClr val="bg1"/>
                </a:solidFill>
              </a:rPr>
            </a:br>
            <a:r>
              <a:rPr lang="ru-RU" sz="3400" b="1" dirty="0" err="1">
                <a:solidFill>
                  <a:schemeClr val="bg1"/>
                </a:solidFill>
              </a:rPr>
              <a:t>Ейнштейн</a:t>
            </a:r>
            <a:r>
              <a:rPr lang="ru-RU" sz="3400" b="1" dirty="0">
                <a:solidFill>
                  <a:schemeClr val="bg1"/>
                </a:solidFill>
              </a:rPr>
              <a:t> </a:t>
            </a:r>
            <a:r>
              <a:rPr lang="ru-RU" sz="3400" b="1" dirty="0" err="1">
                <a:solidFill>
                  <a:schemeClr val="bg1"/>
                </a:solidFill>
              </a:rPr>
              <a:t>ще</a:t>
            </a:r>
            <a:r>
              <a:rPr lang="ru-RU" sz="3400" b="1" dirty="0">
                <a:solidFill>
                  <a:schemeClr val="bg1"/>
                </a:solidFill>
              </a:rPr>
              <a:t> раз </a:t>
            </a:r>
            <a:r>
              <a:rPr lang="ru-RU" sz="3400" b="1" dirty="0" err="1">
                <a:solidFill>
                  <a:schemeClr val="bg1"/>
                </a:solidFill>
              </a:rPr>
              <a:t>хитнув</a:t>
            </a:r>
            <a:r>
              <a:rPr lang="ru-RU" sz="3400" b="1" dirty="0">
                <a:solidFill>
                  <a:schemeClr val="bg1"/>
                </a:solidFill>
              </a:rPr>
              <a:t> головою, </a:t>
            </a:r>
            <a:r>
              <a:rPr lang="ru-RU" sz="3400" b="1" dirty="0" err="1">
                <a:solidFill>
                  <a:schemeClr val="bg1"/>
                </a:solidFill>
              </a:rPr>
              <a:t>мовляв</a:t>
            </a:r>
            <a:r>
              <a:rPr lang="ru-RU" sz="3400" b="1" dirty="0">
                <a:solidFill>
                  <a:schemeClr val="bg1"/>
                </a:solidFill>
              </a:rPr>
              <a:t>, такого не </a:t>
            </a:r>
            <a:r>
              <a:rPr lang="ru-RU" sz="3400" b="1" dirty="0" err="1">
                <a:solidFill>
                  <a:schemeClr val="bg1"/>
                </a:solidFill>
              </a:rPr>
              <a:t>може</a:t>
            </a:r>
            <a:r>
              <a:rPr lang="ru-RU" sz="3400" b="1" dirty="0">
                <a:solidFill>
                  <a:schemeClr val="bg1"/>
                </a:solidFill>
              </a:rPr>
              <a:t> бути. Кондуктор </a:t>
            </a:r>
            <a:r>
              <a:rPr lang="ru-RU" sz="3400" b="1" dirty="0" err="1">
                <a:solidFill>
                  <a:schemeClr val="bg1"/>
                </a:solidFill>
              </a:rPr>
              <a:t>обурився</a:t>
            </a:r>
            <a:r>
              <a:rPr lang="ru-RU" sz="3400" b="1" dirty="0">
                <a:solidFill>
                  <a:schemeClr val="bg1"/>
                </a:solidFill>
              </a:rPr>
              <a:t>:</a:t>
            </a:r>
            <a:br>
              <a:rPr lang="ru-RU" sz="3400" b="1" dirty="0">
                <a:solidFill>
                  <a:schemeClr val="bg1"/>
                </a:solidFill>
              </a:rPr>
            </a:br>
            <a:r>
              <a:rPr lang="ru-RU" sz="3400" b="1" dirty="0">
                <a:solidFill>
                  <a:schemeClr val="bg1"/>
                </a:solidFill>
              </a:rPr>
              <a:t>- </a:t>
            </a:r>
            <a:r>
              <a:rPr lang="ru-RU" sz="3400" b="1" dirty="0" err="1">
                <a:solidFill>
                  <a:schemeClr val="bg1"/>
                </a:solidFill>
              </a:rPr>
              <a:t>Тоді</a:t>
            </a:r>
            <a:r>
              <a:rPr lang="ru-RU" sz="3400" b="1" dirty="0">
                <a:solidFill>
                  <a:schemeClr val="bg1"/>
                </a:solidFill>
              </a:rPr>
              <a:t> </a:t>
            </a:r>
            <a:r>
              <a:rPr lang="ru-RU" sz="3400" b="1" dirty="0" err="1">
                <a:solidFill>
                  <a:schemeClr val="bg1"/>
                </a:solidFill>
              </a:rPr>
              <a:t>вважайте</a:t>
            </a:r>
            <a:r>
              <a:rPr lang="ru-RU" sz="3400" b="1" dirty="0">
                <a:solidFill>
                  <a:schemeClr val="bg1"/>
                </a:solidFill>
              </a:rPr>
              <a:t>, ось - 15 </a:t>
            </a:r>
            <a:r>
              <a:rPr lang="ru-RU" sz="3400" b="1" dirty="0" err="1">
                <a:solidFill>
                  <a:schemeClr val="bg1"/>
                </a:solidFill>
              </a:rPr>
              <a:t>пфенігів</a:t>
            </a:r>
            <a:r>
              <a:rPr lang="ru-RU" sz="3400" b="1" dirty="0">
                <a:solidFill>
                  <a:schemeClr val="bg1"/>
                </a:solidFill>
              </a:rPr>
              <a:t>. Так </a:t>
            </a:r>
            <a:r>
              <a:rPr lang="ru-RU" sz="3400" b="1" dirty="0" err="1">
                <a:solidFill>
                  <a:schemeClr val="bg1"/>
                </a:solidFill>
              </a:rPr>
              <a:t>що</a:t>
            </a:r>
            <a:r>
              <a:rPr lang="ru-RU" sz="3400" b="1" dirty="0">
                <a:solidFill>
                  <a:schemeClr val="bg1"/>
                </a:solidFill>
              </a:rPr>
              <a:t> не </a:t>
            </a:r>
            <a:r>
              <a:rPr lang="ru-RU" sz="3400" b="1" dirty="0" err="1">
                <a:solidFill>
                  <a:schemeClr val="bg1"/>
                </a:solidFill>
              </a:rPr>
              <a:t>вистачає</a:t>
            </a:r>
            <a:r>
              <a:rPr lang="ru-RU" sz="3400" b="1" dirty="0">
                <a:solidFill>
                  <a:schemeClr val="bg1"/>
                </a:solidFill>
              </a:rPr>
              <a:t> </a:t>
            </a:r>
            <a:r>
              <a:rPr lang="ru-RU" sz="3400" b="1" dirty="0" err="1">
                <a:solidFill>
                  <a:schemeClr val="bg1"/>
                </a:solidFill>
              </a:rPr>
              <a:t>ще</a:t>
            </a:r>
            <a:r>
              <a:rPr lang="ru-RU" sz="3400" b="1" dirty="0">
                <a:solidFill>
                  <a:schemeClr val="bg1"/>
                </a:solidFill>
              </a:rPr>
              <a:t> </a:t>
            </a:r>
            <a:r>
              <a:rPr lang="ru-RU" sz="3400" b="1" dirty="0" err="1">
                <a:solidFill>
                  <a:schemeClr val="bg1"/>
                </a:solidFill>
              </a:rPr>
              <a:t>п'яти</a:t>
            </a:r>
            <a:r>
              <a:rPr lang="ru-RU" sz="3400" b="1" dirty="0">
                <a:solidFill>
                  <a:schemeClr val="bg1"/>
                </a:solidFill>
              </a:rPr>
              <a:t>.</a:t>
            </a:r>
            <a:br>
              <a:rPr lang="ru-RU" sz="3400" b="1" dirty="0">
                <a:solidFill>
                  <a:schemeClr val="bg1"/>
                </a:solidFill>
              </a:rPr>
            </a:br>
            <a:r>
              <a:rPr lang="ru-RU" sz="3400" b="1" dirty="0" err="1">
                <a:solidFill>
                  <a:schemeClr val="bg1"/>
                </a:solidFill>
              </a:rPr>
              <a:t>Ейнштейн</a:t>
            </a:r>
            <a:r>
              <a:rPr lang="ru-RU" sz="3400" b="1" dirty="0">
                <a:solidFill>
                  <a:schemeClr val="bg1"/>
                </a:solidFill>
              </a:rPr>
              <a:t> </a:t>
            </a:r>
            <a:r>
              <a:rPr lang="ru-RU" sz="3400" b="1" dirty="0" err="1">
                <a:solidFill>
                  <a:schemeClr val="bg1"/>
                </a:solidFill>
              </a:rPr>
              <a:t>помацав</a:t>
            </a:r>
            <a:r>
              <a:rPr lang="ru-RU" sz="3400" b="1" dirty="0">
                <a:solidFill>
                  <a:schemeClr val="bg1"/>
                </a:solidFill>
              </a:rPr>
              <a:t> рукою в </a:t>
            </a:r>
            <a:r>
              <a:rPr lang="ru-RU" sz="3400" b="1" dirty="0" err="1">
                <a:solidFill>
                  <a:schemeClr val="bg1"/>
                </a:solidFill>
              </a:rPr>
              <a:t>кишені</a:t>
            </a:r>
            <a:r>
              <a:rPr lang="ru-RU" sz="3400" b="1" dirty="0">
                <a:solidFill>
                  <a:schemeClr val="bg1"/>
                </a:solidFill>
              </a:rPr>
              <a:t> і </a:t>
            </a:r>
            <a:r>
              <a:rPr lang="ru-RU" sz="3400" b="1" dirty="0" err="1">
                <a:solidFill>
                  <a:schemeClr val="bg1"/>
                </a:solidFill>
              </a:rPr>
              <a:t>дійсно</a:t>
            </a:r>
            <a:r>
              <a:rPr lang="ru-RU" sz="3400" b="1" dirty="0">
                <a:solidFill>
                  <a:schemeClr val="bg1"/>
                </a:solidFill>
              </a:rPr>
              <a:t> </a:t>
            </a:r>
            <a:r>
              <a:rPr lang="ru-RU" sz="3400" b="1" dirty="0" err="1">
                <a:solidFill>
                  <a:schemeClr val="bg1"/>
                </a:solidFill>
              </a:rPr>
              <a:t>знайшов</a:t>
            </a:r>
            <a:r>
              <a:rPr lang="ru-RU" sz="3400" b="1" dirty="0">
                <a:solidFill>
                  <a:schemeClr val="bg1"/>
                </a:solidFill>
              </a:rPr>
              <a:t> </a:t>
            </a:r>
            <a:r>
              <a:rPr lang="ru-RU" sz="3400" b="1" dirty="0" err="1">
                <a:solidFill>
                  <a:schemeClr val="bg1"/>
                </a:solidFill>
              </a:rPr>
              <a:t>потрібну</a:t>
            </a:r>
            <a:r>
              <a:rPr lang="ru-RU" sz="3400" b="1" dirty="0">
                <a:solidFill>
                  <a:schemeClr val="bg1"/>
                </a:solidFill>
              </a:rPr>
              <a:t> монету. </a:t>
            </a:r>
            <a:r>
              <a:rPr lang="ru-RU" sz="3400" b="1" dirty="0" err="1">
                <a:solidFill>
                  <a:schemeClr val="bg1"/>
                </a:solidFill>
              </a:rPr>
              <a:t>Йому</a:t>
            </a:r>
            <a:r>
              <a:rPr lang="ru-RU" sz="3400" b="1" dirty="0">
                <a:solidFill>
                  <a:schemeClr val="bg1"/>
                </a:solidFill>
              </a:rPr>
              <a:t> стало </a:t>
            </a:r>
            <a:r>
              <a:rPr lang="ru-RU" sz="3400" b="1" dirty="0" err="1">
                <a:solidFill>
                  <a:schemeClr val="bg1"/>
                </a:solidFill>
              </a:rPr>
              <a:t>ніяково</a:t>
            </a:r>
            <a:r>
              <a:rPr lang="ru-RU" sz="3400" b="1" dirty="0">
                <a:solidFill>
                  <a:schemeClr val="bg1"/>
                </a:solidFill>
              </a:rPr>
              <a:t>, але кондуктор, </a:t>
            </a:r>
            <a:r>
              <a:rPr lang="ru-RU" sz="3400" b="1" dirty="0" err="1">
                <a:solidFill>
                  <a:schemeClr val="bg1"/>
                </a:solidFill>
              </a:rPr>
              <a:t>посміхаючись</a:t>
            </a:r>
            <a:r>
              <a:rPr lang="ru-RU" sz="3400" b="1" dirty="0">
                <a:solidFill>
                  <a:schemeClr val="bg1"/>
                </a:solidFill>
              </a:rPr>
              <a:t>, сказав:</a:t>
            </a:r>
            <a:br>
              <a:rPr lang="ru-RU" sz="3400" b="1" dirty="0">
                <a:solidFill>
                  <a:schemeClr val="bg1"/>
                </a:solidFill>
              </a:rPr>
            </a:br>
            <a:r>
              <a:rPr lang="ru-RU" sz="3400" b="1" dirty="0">
                <a:solidFill>
                  <a:schemeClr val="bg1"/>
                </a:solidFill>
              </a:rPr>
              <a:t>- </a:t>
            </a:r>
            <a:r>
              <a:rPr lang="ru-RU" sz="3400" b="1" dirty="0" err="1">
                <a:solidFill>
                  <a:schemeClr val="bg1"/>
                </a:solidFill>
              </a:rPr>
              <a:t>Нічого</a:t>
            </a:r>
            <a:r>
              <a:rPr lang="ru-RU" sz="3400" b="1" dirty="0">
                <a:solidFill>
                  <a:schemeClr val="bg1"/>
                </a:solidFill>
              </a:rPr>
              <a:t>, </a:t>
            </a:r>
            <a:r>
              <a:rPr lang="ru-RU" sz="3400" b="1" dirty="0" err="1">
                <a:solidFill>
                  <a:schemeClr val="bg1"/>
                </a:solidFill>
              </a:rPr>
              <a:t>дідусю</a:t>
            </a:r>
            <a:r>
              <a:rPr lang="ru-RU" sz="3400" b="1" dirty="0">
                <a:solidFill>
                  <a:schemeClr val="bg1"/>
                </a:solidFill>
              </a:rPr>
              <a:t>, просто треба </a:t>
            </a:r>
            <a:r>
              <a:rPr lang="ru-RU" sz="3400" b="1" dirty="0" err="1">
                <a:solidFill>
                  <a:schemeClr val="bg1"/>
                </a:solidFill>
              </a:rPr>
              <a:t>вивчити</a:t>
            </a:r>
            <a:r>
              <a:rPr lang="ru-RU" sz="3400" b="1" dirty="0">
                <a:solidFill>
                  <a:schemeClr val="bg1"/>
                </a:solidFill>
              </a:rPr>
              <a:t> арифметику</a:t>
            </a:r>
            <a:r>
              <a:rPr lang="ru-RU" sz="3400" b="1" dirty="0"/>
              <a:t>.</a:t>
            </a:r>
            <a:endParaRPr lang="ru-RU" sz="34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" y="1988840"/>
            <a:ext cx="2304256" cy="2377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52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ашка\Фоны\551796-1366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8"/>
            <a:ext cx="9252520" cy="685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77632"/>
              </p:ext>
            </p:extLst>
          </p:nvPr>
        </p:nvGraphicFramePr>
        <p:xfrm>
          <a:off x="179512" y="260648"/>
          <a:ext cx="885698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5737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 descr="http://erudition.com.ua/wp-content/uploads/2011/10/5c773f0b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189"/>
            <a:ext cx="9144000" cy="693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864482"/>
              </p:ext>
            </p:extLst>
          </p:nvPr>
        </p:nvGraphicFramePr>
        <p:xfrm>
          <a:off x="3377239" y="465138"/>
          <a:ext cx="5770984" cy="5577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AutoShape 2" descr="data:image/jpeg;base64,/9j/4AAQSkZJRgABAQAAAQABAAD/2wCEAAkGBhQSEBQUExQVFRUVGBQYFxgYFxcWFxgXFRUWGBcVFxgXHCYeFx0jGhQXHy8gIycpLCwsFR4xNTAqNSYsLCkBCQoKBQUFDQUFDSkYEhgpKSkpKSkpKSkpKSkpKSkpKSkpKSkpKSkpKSkpKSkpKSkpKSkpKSkpKSkpKSkpKSkpKf/AABEIAOEA4QMBIgACEQEDEQH/xAAcAAABBQEBAQAAAAAAAAAAAAAEAAIDBQYBBwj/xABNEAABAgQDBQUEBgYHBQkBAAABAhEAAwQhBRIxBkFRYXETIoGRoQcyscEUI1Ji0fBCcpKy4fEmM1NzgqLCJCU0Q4MWNWOEk6OztMQV/8QAFAEBAAAAAAAAAAAAAAAAAAAAAP/EABQRAQAAAAAAAAAAAAAAAAAAAAD/2gAMAwEAAhEDEQA/APIJKy4MHqV9WongYEp1v1gmoT9Wp+EBRZ43uD7bU8rCvoygvtCVPbukKL6xgIckQB01SFrJByg6WMF0OFSpgL1MtB4KChFOIaTAaNezKWcVVOr/ABEH1EDnAVbpsk/4x84pgYRW8BbKwCbuKD0Wn8YdJ2dnE+6OuYN4NrFRKF7R6TsHgC/eIJJ0BHdHE8X4esBN7PdnpqVrUZRSnKUupwVdDG9ptnFpQAw36WP8YJo2QQkqcks5JfwDNB4ppgYhTvoQbEbrcYCiRJ7DXS29vDlFHtxh301ElAYZFlZBOoZmBjbVdEZ8hQIGY5k+KRbxJEA4Ls+Rrd9HuQSNH6gwHmWE7HTZMycVAIC0qCUkgnkdXaM/huxtQKhAIAAUDmcMwPHR+WsevVezaphVmBe73bUaEjdDqPY7s2ZRQzWAOXwB101gK/24KIoqaUAWQkkndYAAdYsvZjMKMMQ+gl8R4b4IxTAJs286cSGZiAyk/ZKP9UZbaLE6rD5LU6ZRklJTmyAhHAHRvGA3Wy0xJIIO4/x+MVOyxUJ89yGVOmnS+vHwjzuT7UK6mICkSnawUhiyhrYwLQ+1iplKUcso5iosUka66GA9ywKovOch8/oEhvjGN9tiEqp5QJsFKcOxZmCgN7GMNQ+2aplFR7OSoKVmI7w3NYg8oqdtPaIvECjNKRLCARZSlO/M6QGp9j/dlT1FQYrSBfeBGo23liZIlp3KV8R/GPJ9lNuPoSFp7BEzOoKdRIZgzWi1xX2pLnCWBTpRkUCwUSDpbTlAbzbSUmmpqdKgVpC1Bi1+5b4R5vtFKRMqEISChKZKlcScqVKv10g/a32ofTZUtJkZMi8x77g2Nha0ZPFMY7VeZIyd3KWOoIb4QAUvXjGr29SEmjTdxTId2tmUSBaMiJhFxrBuI4tMqFhcwgkJQgNYZUBh4wEMchZoUA6mPeg+omEy1PuEV0k+cGTQezUTwgKaOvHI6BAOKrQyCJFCtYdKFKA1ISSLa3aCZWDFUozO0lAB+6V98s1gloCujrwXJokqTmztrZj8YmoMGXMUkJGbMWa/Ft2sBd7B7NGpmFR9xJDn110AtHuFJSCWju6AfohRc8iBA2yuxyKSQAoDMWJTqH5vr0jSyqXMCoqVyvlHhxgKWSjtbLBbc4ZQI0vyg6USlr6M7ceMPTIcnKIcqj48oBuJyc6CBa4LgkMTY/nlDKLMlnud58ngoSu6ocWjkulI4wE86oymzd5ifwgedjmRyUO2jcTEn0c63ivrpBCeIgG09ciocpLF7hnPi++OVmDhSFJLKSoEEHnyOsUHYqSvtJdlaqBAZQ/GNTS4smakBTAtqBYtqDwMB4ZtxsOuSoqlBRQnVJcqFyX+8LtbThGGKDvePqCrShVlDTk8ZeppabtSg07m90oJPkBAeCqEJ49oqsMo9DTTf/RVFTW4HQpuuTOSOPZLAgPLIckxvjs5RrTmTLqCnR0ylkc9IDVhOHFwJ6knfmSoNyPdgMbmhExrF7L0yv6uplqPDMPgbwHU7IKTooH4HpAUAMPRB87AlpEQKo1DUQETx2H9gY5AKkLKg2sX9WekD0UvvRPXjuKgK6gozNmolpuVqCR4mNrgUyjkzJ0iqpu1EtSkrmodRQlKshISQxS+8Mov4Rmtk67sa2nm/YmIV+yoE+gMbnZfCwrGMTp1e6qXXp8l5kn4GAz+1dOaGoXIpZ61U81EuallOClYcMfDXhrGTTviYzSVAEk5RlD7gCbDlyiEb4CanPdZncx7j7Ltj+zkJmTAO0U6gT+gD8CRHlmw+FJnT8y/6uX3lDceCSeZj2LZ7EZtWtZ0kpVkSzhNtzD3i12gNckDOE3JPDXqTFhWUrJAiClpxL0B+XhwiwnJCkvAV8iSwggyn3COoiQqEAFNktxhktF9/rE82YkkgEP1iOmS5vASyhrEFdJ7pg1Mp4hq0d0vAYyfLyqPX04RJhgBCkdVDqOELEg5LRBR5syCniQfEQB9JOL3DafgYGrqnsahKybb+hsfxhuI1GVQAsAzn4tA21bmlKz7yfhoYC7xRVncsL67txgSbUJnyShVwQUm/kYqsExj6RRgm5S8tXVOno0UOHYspM5SNxceIgBtlNpuxqplJNfvKITwC063+8G8ozntCkfR6tNTJtnLn9dOvgoa9IE29WUVyJgsSmWp+aSQ/pBG3E0rkIV98HzBgJsXo5NTSGelASvJnDBmI94c4yeHYhMlOtCrAjMk+6oHcRujSYat8NI35Jvo5jLUi/q5r8E+ZLQGxWsTEJWkWUkEeO6Kip1uGMQ/SZ0mkkrCk5VFYAy3DKOpgFWLzF6gHwgDWhQF9KXwEKAilFjrxeGz5zpIeI+0iJR1gO0ymUD+dI9a2NU+0U4/2lOtXXtKaUv5mPIpOo6x6rsctto5I+1Tyh50Ev8ACA8wn2mK/WV8TDJd3HGCMRS1RNHBax/mMcwySVTLfygNdstKKKYpA701ZB6IS4/zM/Qx7ZsrJlopZABDBAIG91DVXM68nHCPHsMk9xCUjvFIDcDMLq9DGorMUmSsiEktmQhI4lSkp9HEB65R1IWhw1iQOgiaZMYMIpdnciJKMhUtBBKVKsddTbjFlNJKrmwf8+MA2bMYxj9qKupWCJJKUgi6XcDQl9I1U4ZgX/lzjBbQ1tXNUpNKiWmWhwgzT3SQm61J0USTlSDZIcm5gAdlMJmy1lS1qUVKcFS3PoTHqWHXTzjwvCMFrSvPPnlE3MkABSFApc5iQlgBawePctm3EgBasxJN2Z+ggA8R2jRIICyxLxk8SxmtngmmRMIexy93zPyeA/afKWZychym5BIfTcBz0irwzGcSXTSjLMo5CpKwoSySP0SQfdAP2WsICwoqmpCv9pASrTKRc8FJO/pFpRKDhzxPlFQirqJjonplnKXCpaiWv7yQb5S907tYtqSUFKI+6WPOABx6qv8AA/j0iwnI7XDybnPLUbdC3wjzbGsXUKrI5IcA6NqA/GPQdlKjPQJHBUxB6BRYesBk/Z1WOioRwKFeYZ/SA6mflr2b9L94QP7PpuWqqJf3T5omN84fj5Ca4HnLPo3ygKX2jI78k8UrHkoH5wTtQl6JKv7o+g/GF7RJfckq+8seYB+RibFpYXhYPCWg+TQAmAXoFDlNHmDGPlze6U8Sn0f8Y2Gx5zU0xP3lDzTGOlJ73R/QH8IA6diBXJlSiRll5mYb1Elz5w5c1CUJSkOfeKi7uQ2VtGDP4xXA2jqDAGdpzhQPlhQCCIZNTDyYZMNoCOVqOseo7HrfaOkPGVI/+in8I8ule8Ooj07YVP8ASKn5SpfpRS4DA4ylqqf/AHsz98xLs/IzKU2rp+Jf0EOxWTmragbu1nHyUowTspJcLPNAa9yc/DpAbn2Z0f0itmqVdMpKQOBUXJb4Rc7QU3+96dLd1JQptzJUJi/3RBXsrwzsKRSlMFTV5iTrbeeHSBsYmE4kuZ9iUQOpRdv2fQwG1xbF00kqmlhBWpS5cq1mC1MTz0Jg/Ob30MCS6UVKZS3GdOVYcPp3m6sWgmq94nR90ARLk5ks8BVGDuMoHwbjBtAWg1SXvAUlLs4gKCl94jcWby0i/lBrcIr5lcEzBLSMyzc8Ep3k8IPl630gMXt5TOtCmdiQfGKnDKPsy8shle8k3HlujX7TSUGWrMRYHX0jH4fUMQlW/wB0/I84AyspwsAslOW7DfuuTyivRWBC1F2YRaTi0ZuvpO0TNH2gtI8EvaAxG0if9smEE3UkjqWPlG22AxLNTTRplnE/tBJ+UZTD6Qz5xJfKiXc80oyj4Q72aYg30hBJvkUx8QflABbPTezxaanRzPT6uPhBe1KyKlBH2U+iiIrKiZ2eMvxmA/tp/ExZbYghUtXJQ8iDAd2+TmpUK3BaT5pMR0jzMKyi57NY/ZJPyibaXv4cTwEs+sRbHkqoVJHGYnzSfxgK7Yp+zm3bvJ9RGbRJ+smfdE30cfOLvYxfemJ5At0MB1NPln1Y4JX/AJlpHzgKgaQkQiNesJMBLCjjwoBzRFMNofniNZ7sAyXqI9U2FH9JEP8A2f8A+REeWIF/zwj1bYdP9JgPsoUP2aZCflAY6XICqquV9kVBH7aosvZ3h/aJmNY55fkAt+nWA6Md/EjuAmeRmqHzi79l6T2U0p1zDp3UqPzEB6VJmy6eSEv7oHd5CznhGcwpBnT5sxR1WQeSSnK4/ajI0ONTKidMSTv42PeAD8Y2GH4gmSmYssAWBPN29HEBsNnsRCJolqN8qG4fpEeLCLipWCs3fQnxfdHnuz81M+sQoq9wTe0B4SwyfF1esGYJXCXVoCyc0+WtJckuqWorRbj2ZO7hAbulHdEdrqsol2uSWA57h4xHJWQmBq+py5VEWSSfSA7hs5ElSgohU1V1n4DkOA5RJ2qEqWsAJUq51vdhv38oy2N4ZVApnU6UqExQzgkuED4kDdDFoqEhJUlMzKCGByr1cWVaAftFQzZ6i805NcoSQwuNR+bRXKoSlKJaLAJCkqfNpvfe+kVe0u0s5KVAypiAo91YIzO1u6kk6v5w1W0KiqQkpISoqQoswKmcH7oe58oDQzpxygK1IEVpqACBuCmPIrsH8Wg2snBSZYcOHfoIzH0iZkmLAsylp1uE997bgQL84CLZyrDL7MOVKILbks1+BvGW2ImlFbNTxCx+yp/lFv7OavNKnA/bCv2kt8opcN+rxZY4rmjzcwHdqe7iSFceyPkWPwi+2vT9Wg8FEcrj+EUW36Wnylj7Jv8Aqq/jF9tCoKpQrnLPn/OAjmoC8OV/dq/y3gT2ezvqZqeCgfNLQbg4zUSh92YPMGKb2fn+uHJB9YCDZcZK6Yg/+KPJUMxdX19b/do/elQ2gDYksffm/OOYmPrqz+7R8ZcBQzfePWEkR2oso/nURxMA+FCaFARqMcz2iOFASyA6hHrGxif6UTeCe3HlLSmPK8OS81A4qSPUR6r7PDm2jrVE6fSz/wC6E/CAyOGpeTiaug85qj8oO2GqlSqaatFiJnoJYJHOB8FQ9FiZ+8n95UTbJf8AAzrf8xT8vqhAB7PKRMXPyPdL6e73tOevpFnQpCyiSokpPdIzF7JUf9MUexZaZP8A7s+ihFjhYaslsd59UTA0Bb0NeJNXkD94OpT2Hdu/HXzgXaivVJnSpiSQtK5ik72OZwPFgOlopccmKFULuO5m6AgkeQjQYfVmqxKmLDL28oBLPYrBL8bOT5boD1nBMVK5MsqBBWlKmIY94OdeEWaQldjAddQOFZS5lrUOe6x6hST4iBZGJFJuLj1gNYiWGAgTEKQnj1YQsPxRKxreCaqtSE3gMXjOz5XclXKKGuoAhGU8/lG8rq5KpSlcjHm2JYln/POAhm1hKWQ2cgplgnLmVlLJBO8mKDCtt0S6U006WtKkpmIJDFiSoMRYgh+cB7bTexXSqSo5kErIffmBbytAntFkAVgmJDCdKlzP8RDKPpAO9n0/KucnilJ6sT8jA1ccuLPxmIP7SRGbKiC4tzESS69YmJmE5lJIIKr6aPAaz2iItJP64+H4RaV3ew8fqSzbomMnju0v0qWhKkBKkElwSQXGjHSL6TtBIXRCUZmVYlgMQR3hzZjugD9mUPTq6qHmIo9gVNNmj7g9FRfbHh5S94zdYotj0tVzRymDyVADoS2KnnMV6p/jD8UR9fV/3IPlk/COYt3cUB4ql+oAibFkf7XPH2qdXon+EBmKod7wT+6IYmJKse4eKE+jp+URiAkhRyOQEBhQoUAVho+ul/rp/eEeo+zE/wC/67/zX/ziPNtm5Warp0/amyh5zEiPRfZrNCccrSSAkCpJJsABPBcnpAUWA/8AB4oOfzVDdlZyU4fPKiAO1Ava5lfwiol4z2QrEAZhPJAINg0xRfm43eMVGYsw0d23Po7cYA3BMQElUwqBOZBSG3El45NxZZXmS6eBGod9/iYE3dI7SpsTAEUZdYc3J1N/ExufZ/TBWJUgGompV+y5PWMRJGVYO4PGm2fxIyKmVOF+zmIXwsCMw8ngPZ9ra80NVKqVP9FqMsqoOvZTE2kzy24glCug3tB2IYXnGZDaDS6b7wRq/GLytopVZTKQsBcmei/NKxYjgb+BEYXB5dRhJ7Cp+uogppU8XVJSS4ROTrl+8HA5CAjOHzc7MeosYjxmimhFp00BtCy7+IeN3MlpWgLQQQQCCCCCDvBG6KnF6fNKLjp+EB5lOr5yUiWVlT7tLdBBlDhiiyliw3b+OkXScEOYKKFF+RiPEpply1KyksDoC9hAeb4phprcVEkHup946sN/yHjC9q0oS58iWP8AlyUJ9VNGz9lmysxKJlbNBBqCezB97KFEZiDo5+EUvtP2PmqqxMWtPeSGSNWSWJPrAeXKvEZEW0/BVIJDi3zgRGGrVoPGAHlS8xaLOiwl1so9YtMJwgS7rbNo278XhmJSmuLEfHnAEU8jsi8sqQ28EhxxaA6Os+jzzOAzu+Zy3vanq8dpqoKDJN97+sDVPAwDsSxNM6slzUggPKcHUEG/WLnF0PXI+/KmJ/yqjKVKMpt1HhFyvGxMXTTFe9LXlXzBbvDqHgKeel5Ms8CtJ8CFD94wOmLCdIYT5e+WvOOgOU+igfCK5MBK5hQoUANChQoC52PmJTX0ylqCUImy1KUdAEKzEnyiKprVdpOUhSgJql5mLZkqWVMRw0LQFKS0SQDVQhDil+sII8oDp0h1GS3jC0B/PjCoTchtfIX1gDBLPkRFjSKJHzO7m0Np6c23fODZCNTvdtOEB7P7Jcfz0xp1qdUoZkk/2ajf9k+ihwiqwXE6uRjM4zpc1civLydCAElpZAUbAIFxaxeMThk9ck5kKy2ILPdJHeD8CHj3WmVKrqZCxyUkjWXMTw6H0gOSMIEnMJQSgKJJSB9UonUgD3CeI8XiETxnEtYKTrlV8UnRQ6Rc0yyQy/eDPwP3hyMcrMPRMTlUOhFiDxSdxgGdkMsV03Dg9hrr84BrcSm0X9d35BsJgF08AofOLbD65E2X2ktQUlrEF/5QA5lAqAAZKdOAA0jy3b+qEytmDdLCUDwDluFyfKPVBNCAtarBKSo9Bc/CPCscrVEzJm9ZKufeLt1vAUdRLJCjxJ57rfnnAWD1LJKfs36uXEWi5jIAZuT6n+cVkqmImFizuRvgD82866h7XO6KCrxAqUQTF3NXlSb6PYl/GMlOX3/GAscLBGZXl84jnT3mgajN8YOpkFmHAg8S8VAIM3TQn0gCcSSHEV7wfiM3QANAIEBaVNUFT0zN01IC+pTkWPNjFYUMSDqLR3K4PGJag5mVxF+ogGQo48KAHIh8sQ0C8SJgHx0COHnpHXvygOy3eJWfSIVa8t/lBaQ9m4dYDqZdiNDya/LlENEcs2DZKW03gWgaYllggb/nAaKllEDRgNC79S350gyTKYggW3uDx1be5PpDqSXmSFPyYtYwciTa1g/N34/GAd2bjiOun54RrNi9qlUiwFuZa/fHD74t5xmpMm+ocMGJ+X4wd2YbXfvsX423coD3OUtK0hSSCCHSRwPCJhHlWy21i6YhC7yjuf3TxQ/7selUGJS56M8pQUnkdDwI3GAp/aDW9nQTWldtnaXlJygGYcoUpQuACRcb201io9l+DTKfDAickonFcxUxJuUnRKS33QD/AIo2VTTJmDKtIUks4IcFiCLHmAfCIp6ghRUSwUGJLC4cg+TjwgMZt5i/Z0xlpLKmlibe67qHjYeMePYhOzKCHBuHva3Hk/wjQ7VY2Zs1aie6Ccp+7GWpLqUv7Wg5BhAEMlxlG4m+87vL5QNUJuTa7jmfLnBJDlzvcabv5RGuSH5F2c3tdraQFPXzClALvmfj5xnhdXUxdYzoDfj/ACgDCaYrmOzhNz8hAX9KAOJ1ufxiilD65TN+lrF6pRSOJsb7hcW8ooqd+2Ng5gIakF7w2WixPCJa8d5hvhLskCAikq70OfUbjEcs96Hq1eA5lhR3PCgIUiO5TChyDALdCSGhxh0uXmtASAPaDKSSekV8mblWH6eH84v5UgpIe2vqdLQClyn4WZuIhmISGLNlf8/OLankMe6ncT/CO1tK43NrbgRAS7OTHkjvcLeLP6ReIAcgDdx1DcN1h1jM7PTcqyj7W/db+UaKbPCdSLhnbThpAThDBwWJt5w8zX1flx/PKIZe9yOWh9IS5hAZOtnFho9337/SAnUtiHDp43ccPnEuG4nOkTM0pS0K33sb6FJsehis/wD6JzFJD6m/qWAazDzhyJpfVhqxBe+4n+EB6JQe1BgBPludHlm/UpVbyMVW0W3KqmWtKQEpKsoTdwAHBJP6RPCwA5xjVT7gksBbo/C145MnZUqys2UEa6hrf5oCqxOYCrLz7xF73+JaGU4JDvo/K/4RyTT+8/vPfd84eGY8nOrepgHJQzK3sw8twMDrUNDyc3JbpqYpa2uVPmBKCyEkkqBN76wWagAAObBrl3IgIsQlZ0kNfX0iqw2q7JSwRqG8RFmuoIG8fm8D1FOlYB/S46aiA5LqMwcks+7dAqEtNPSGSlKlKYux9YmFppIY92AiVLeYeAv+ERzzeCKXRSt5J8oFmm8ByWIkIhssNHSYBNChNCgIgIWVocEx0wEqEOIjlWWBElOrdx3/ADiabLCmdwbXAgHVVICHGrfhFxgc0LlC4CgcvHoYqDmSC4LHePmIl2cqcsxSPtaWuSN3lAauQt2F9/mOHWG1Icsxc8eekclLa/usbk8f5HjaHTlODvNm69YAE04Kgzg3Ia1n8GGt4t6fEAoAEMpOoILcyD4RWa9Rpy4gxYYVgi6qYmXJzGYWvuSA3fU1so+UBYUVMuepKJSSsq0b82HMxraH2crsZs1CLXCRmPnYRstldk5dJKyp7yyO+shio72H6KX3RdrpU8B4wGLk+zelF1rWvqsJHkn8YfN2GouQ6LI+cauauWmxKR5CAKpUtaSkFJcctIDxnaPCzSzygklAPdJ0bdff1ijnT0sSxdnG97h/hHoG1Wzq0SFZCVJDsk3b9Xh00jzadOAF1MNTy4dICQz96VdTb14RUTqkzQQl8mhO9Z+yngL3P8AeJPbgrX3JCCxZs8xR92WniT5AXgySnigixGUWCUj9AHhz1JvAMkU2UWHTdpvb4QjR9DxvrfSDO0ZrbzqbchEM5RJ0+BIHOAYmn3nj4BvSOGnBD2f5xMlfE2PJnLQNULF2PRuXOAr8TS6d1m/OsVsg68gYMqpvlAB16wBaSyB0iCCJw4cNIaiTZ4DmS0NaHrVEQMA6FCcwoBoTDkJNoSE72hxQTybwgHhSd8TSq1Kb3toIHRI/OsFyKVA1D+kBBOxNSwwS3QQKhakqChYg+sWSqlIDDyA39REUyXMU4ysObecBfYbigmIGgIJzBtHa55WYc4KKiFEnqH8hbxjI0UxUuanL3lO2UAl+VtY9f2f9nc+qAXNBkIVlPeDTCP1N3U+UBlcPoFzpgloQpa12AH2vgA1yeUe5bGbGoopLFlTV3Wv/AEp+6N0EbNbIyKNLSk94+8tV1q8dw5CL8WgERaBp1Jm1J8yIJUbWioxCTUKB7OahHWXn/wBSYCKu2fkKuqWgniQ/xigxfBUIlkSGQol+7y4jfDcSwevUe7XpSOAp0j1KzGX/AO102mnmVWAJS4EubbKsgXdbAJN/dI3awDV7YqlzBIrEhGayJgfs1jgp7oV5iMft3swyO1QSUBTkBi4P6Vt4EavatEqrlFB36EbjuIjAYTtOuSsSKh1plqIHRmbpwgKilpmGZgCdPuhmfmYLRNZ7/DcfweJJswKKmAAzKYC+u7gYjnSSH59PThASqqxbxfrxhGZe9rDnbmN94DMuzl/UXHGGKqQN4f1gDpyg1jew8RrAc1Ta9evOITiHD1+MMnVgIZtPOAEmlzEaPfHWHrXEOa8BZKRd46/diI1AMcVP3QEMyGojhMOTpAOhQmhQDisDfHDOJ0HpD0yh0A1Lej7zClIzK0OXeSdw1aAalSjvAg2jwsqBUonKnUafnpBGHSEsVsD9kHcNzN8YNqpA7JZe7luoGkBQMubMySkqUT3UoQLnwEej7Kex+dMSFVkxUtP9mkutvvK0T0Dwb7D8CT2M6pIBWpfZpPAJAKm6k+gj1+kp+MBVbO7H01IAJElCD9pnWeqz3vVuUaaTJjstAiYzAIBwRDVzQNTA06q4GKvEMRQi6lesBZ1OJJEZ7GduaenH1k1CH0BLPGJ2w2+lyUKZX1h91I9CrlHj8/EUzFFUzvKJc7h5anxMB7bUe1SiNzNJcsClJI8S1oHxatkVEkhQzpWP0rhj8I8flYlK0y93ePiLxPKxWXLQpMvN3rjvqABvYB7cxpAHSayZRTZiQFTKcHKHLlLgG3IPeB8Sp0VBE0O7AKawN3d+kBzMd7tx3m16/loBmY2s6FuEBepl5SAEgMGtbxPExEZyRq7DneM4usUbuYYZxgLKsxFzbh+TFbMmEmGgxyAcTHCqGw4wCC46u945CeA6FR0GIxDiYB6YkEMRDhAPjsMeFATzv6j/ABQZI9z/AKZjsKANpf6uX+qn4CJav+qX1PwMKFAepexH/uz/AK034Ij0pGkKFAESogrN8dhQAM/5RiNof6w9RChQHje23/FL6xnlwoUA0Q9OsdhQDZkRwoUB0QoUKA6IRhQoBR0R2FAKOqhQoBgjsKFAPTDkwoUBJChQ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hQSEBQUExQVFRUVGBQYFxgYFxcWFxgXFRUWGBcVFxgXHCYeFx0jGhQXHy8gIycpLCwsFR4xNTAqNSYsLCkBCQoKBQUFDQUFDSkYEhgpKSkpKSkpKSkpKSkpKSkpKSkpKSkpKSkpKSkpKSkpKSkpKSkpKSkpKSkpKSkpKSkpKf/AABEIAOEA4QMBIgACEQEDEQH/xAAcAAABBQEBAQAAAAAAAAAAAAAEAAIDBQYBBwj/xABNEAABAgQDBQUEBgYHBQkBAAABAhEAAwQhBRIxBkFRYXETIoGRoQcyscEUI1Ji0fBCcpKy4fEmM1NzgqLCJCU0Q4MWNWOEk6OztMQV/8QAFAEBAAAAAAAAAAAAAAAAAAAAAP/EABQRAQAAAAAAAAAAAAAAAAAAAAD/2gAMAwEAAhEDEQA/APIJKy4MHqV9WongYEp1v1gmoT9Wp+EBRZ43uD7bU8rCvoygvtCVPbukKL6xgIckQB01SFrJByg6WMF0OFSpgL1MtB4KChFOIaTAaNezKWcVVOr/ABEH1EDnAVbpsk/4x84pgYRW8BbKwCbuKD0Wn8YdJ2dnE+6OuYN4NrFRKF7R6TsHgC/eIJJ0BHdHE8X4esBN7PdnpqVrUZRSnKUupwVdDG9ptnFpQAw36WP8YJo2QQkqcks5JfwDNB4ppgYhTvoQbEbrcYCiRJ7DXS29vDlFHtxh301ElAYZFlZBOoZmBjbVdEZ8hQIGY5k+KRbxJEA4Ls+Rrd9HuQSNH6gwHmWE7HTZMycVAIC0qCUkgnkdXaM/huxtQKhAIAAUDmcMwPHR+WsevVezaphVmBe73bUaEjdDqPY7s2ZRQzWAOXwB101gK/24KIoqaUAWQkkndYAAdYsvZjMKMMQ+gl8R4b4IxTAJs286cSGZiAyk/ZKP9UZbaLE6rD5LU6ZRklJTmyAhHAHRvGA3Wy0xJIIO4/x+MVOyxUJ89yGVOmnS+vHwjzuT7UK6mICkSnawUhiyhrYwLQ+1iplKUcso5iosUka66GA9ywKovOch8/oEhvjGN9tiEqp5QJsFKcOxZmCgN7GMNQ+2aplFR7OSoKVmI7w3NYg8oqdtPaIvECjNKRLCARZSlO/M6QGp9j/dlT1FQYrSBfeBGo23liZIlp3KV8R/GPJ9lNuPoSFp7BEzOoKdRIZgzWi1xX2pLnCWBTpRkUCwUSDpbTlAbzbSUmmpqdKgVpC1Bi1+5b4R5vtFKRMqEISChKZKlcScqVKv10g/a32ofTZUtJkZMi8x77g2Nha0ZPFMY7VeZIyd3KWOoIb4QAUvXjGr29SEmjTdxTId2tmUSBaMiJhFxrBuI4tMqFhcwgkJQgNYZUBh4wEMchZoUA6mPeg+omEy1PuEV0k+cGTQezUTwgKaOvHI6BAOKrQyCJFCtYdKFKA1ISSLa3aCZWDFUozO0lAB+6V98s1gloCujrwXJokqTmztrZj8YmoMGXMUkJGbMWa/Ft2sBd7B7NGpmFR9xJDn110AtHuFJSCWju6AfohRc8iBA2yuxyKSQAoDMWJTqH5vr0jSyqXMCoqVyvlHhxgKWSjtbLBbc4ZQI0vyg6USlr6M7ceMPTIcnKIcqj48oBuJyc6CBa4LgkMTY/nlDKLMlnud58ngoSu6ocWjkulI4wE86oymzd5ifwgedjmRyUO2jcTEn0c63ivrpBCeIgG09ciocpLF7hnPi++OVmDhSFJLKSoEEHnyOsUHYqSvtJdlaqBAZQ/GNTS4smakBTAtqBYtqDwMB4ZtxsOuSoqlBRQnVJcqFyX+8LtbThGGKDvePqCrShVlDTk8ZeppabtSg07m90oJPkBAeCqEJ49oqsMo9DTTf/RVFTW4HQpuuTOSOPZLAgPLIckxvjs5RrTmTLqCnR0ylkc9IDVhOHFwJ6knfmSoNyPdgMbmhExrF7L0yv6uplqPDMPgbwHU7IKTooH4HpAUAMPRB87AlpEQKo1DUQETx2H9gY5AKkLKg2sX9WekD0UvvRPXjuKgK6gozNmolpuVqCR4mNrgUyjkzJ0iqpu1EtSkrmodRQlKshISQxS+8Mov4Rmtk67sa2nm/YmIV+yoE+gMbnZfCwrGMTp1e6qXXp8l5kn4GAz+1dOaGoXIpZ61U81EuallOClYcMfDXhrGTTviYzSVAEk5RlD7gCbDlyiEb4CanPdZncx7j7Ltj+zkJmTAO0U6gT+gD8CRHlmw+FJnT8y/6uX3lDceCSeZj2LZ7EZtWtZ0kpVkSzhNtzD3i12gNckDOE3JPDXqTFhWUrJAiClpxL0B+XhwiwnJCkvAV8iSwggyn3COoiQqEAFNktxhktF9/rE82YkkgEP1iOmS5vASyhrEFdJ7pg1Mp4hq0d0vAYyfLyqPX04RJhgBCkdVDqOELEg5LRBR5syCniQfEQB9JOL3DafgYGrqnsahKybb+hsfxhuI1GVQAsAzn4tA21bmlKz7yfhoYC7xRVncsL67txgSbUJnyShVwQUm/kYqsExj6RRgm5S8tXVOno0UOHYspM5SNxceIgBtlNpuxqplJNfvKITwC063+8G8ozntCkfR6tNTJtnLn9dOvgoa9IE29WUVyJgsSmWp+aSQ/pBG3E0rkIV98HzBgJsXo5NTSGelASvJnDBmI94c4yeHYhMlOtCrAjMk+6oHcRujSYat8NI35Jvo5jLUi/q5r8E+ZLQGxWsTEJWkWUkEeO6Kip1uGMQ/SZ0mkkrCk5VFYAy3DKOpgFWLzF6gHwgDWhQF9KXwEKAilFjrxeGz5zpIeI+0iJR1gO0ymUD+dI9a2NU+0U4/2lOtXXtKaUv5mPIpOo6x6rsctto5I+1Tyh50Ev8ACA8wn2mK/WV8TDJd3HGCMRS1RNHBax/mMcwySVTLfygNdstKKKYpA701ZB6IS4/zM/Qx7ZsrJlopZABDBAIG91DVXM68nHCPHsMk9xCUjvFIDcDMLq9DGorMUmSsiEktmQhI4lSkp9HEB65R1IWhw1iQOgiaZMYMIpdnciJKMhUtBBKVKsddTbjFlNJKrmwf8+MA2bMYxj9qKupWCJJKUgi6XcDQl9I1U4ZgX/lzjBbQ1tXNUpNKiWmWhwgzT3SQm61J0USTlSDZIcm5gAdlMJmy1lS1qUVKcFS3PoTHqWHXTzjwvCMFrSvPPnlE3MkABSFApc5iQlgBawePctm3EgBasxJN2Z+ggA8R2jRIICyxLxk8SxmtngmmRMIexy93zPyeA/afKWZychym5BIfTcBz0irwzGcSXTSjLMo5CpKwoSySP0SQfdAP2WsICwoqmpCv9pASrTKRc8FJO/pFpRKDhzxPlFQirqJjonplnKXCpaiWv7yQb5S907tYtqSUFKI+6WPOABx6qv8AA/j0iwnI7XDybnPLUbdC3wjzbGsXUKrI5IcA6NqA/GPQdlKjPQJHBUxB6BRYesBk/Z1WOioRwKFeYZ/SA6mflr2b9L94QP7PpuWqqJf3T5omN84fj5Ca4HnLPo3ygKX2jI78k8UrHkoH5wTtQl6JKv7o+g/GF7RJfckq+8seYB+RibFpYXhYPCWg+TQAmAXoFDlNHmDGPlze6U8Sn0f8Y2Gx5zU0xP3lDzTGOlJ73R/QH8IA6diBXJlSiRll5mYb1Elz5w5c1CUJSkOfeKi7uQ2VtGDP4xXA2jqDAGdpzhQPlhQCCIZNTDyYZMNoCOVqOseo7HrfaOkPGVI/+in8I8ule8Ooj07YVP8ASKn5SpfpRS4DA4ylqqf/AHsz98xLs/IzKU2rp+Jf0EOxWTmragbu1nHyUowTspJcLPNAa9yc/DpAbn2Z0f0itmqVdMpKQOBUXJb4Rc7QU3+96dLd1JQptzJUJi/3RBXsrwzsKRSlMFTV5iTrbeeHSBsYmE4kuZ9iUQOpRdv2fQwG1xbF00kqmlhBWpS5cq1mC1MTz0Jg/Ob30MCS6UVKZS3GdOVYcPp3m6sWgmq94nR90ARLk5ks8BVGDuMoHwbjBtAWg1SXvAUlLs4gKCl94jcWby0i/lBrcIr5lcEzBLSMyzc8Ep3k8IPl630gMXt5TOtCmdiQfGKnDKPsy8shle8k3HlujX7TSUGWrMRYHX0jH4fUMQlW/wB0/I84AyspwsAslOW7DfuuTyivRWBC1F2YRaTi0ZuvpO0TNH2gtI8EvaAxG0if9smEE3UkjqWPlG22AxLNTTRplnE/tBJ+UZTD6Qz5xJfKiXc80oyj4Q72aYg30hBJvkUx8QflABbPTezxaanRzPT6uPhBe1KyKlBH2U+iiIrKiZ2eMvxmA/tp/ExZbYghUtXJQ8iDAd2+TmpUK3BaT5pMR0jzMKyi57NY/ZJPyibaXv4cTwEs+sRbHkqoVJHGYnzSfxgK7Yp+zm3bvJ9RGbRJ+smfdE30cfOLvYxfemJ5At0MB1NPln1Y4JX/AJlpHzgKgaQkQiNesJMBLCjjwoBzRFMNofniNZ7sAyXqI9U2FH9JEP8A2f8A+REeWIF/zwj1bYdP9JgPsoUP2aZCflAY6XICqquV9kVBH7aosvZ3h/aJmNY55fkAt+nWA6Md/EjuAmeRmqHzi79l6T2U0p1zDp3UqPzEB6VJmy6eSEv7oHd5CznhGcwpBnT5sxR1WQeSSnK4/ajI0ONTKidMSTv42PeAD8Y2GH4gmSmYssAWBPN29HEBsNnsRCJolqN8qG4fpEeLCLipWCs3fQnxfdHnuz81M+sQoq9wTe0B4SwyfF1esGYJXCXVoCyc0+WtJckuqWorRbj2ZO7hAbulHdEdrqsol2uSWA57h4xHJWQmBq+py5VEWSSfSA7hs5ElSgohU1V1n4DkOA5RJ2qEqWsAJUq51vdhv38oy2N4ZVApnU6UqExQzgkuED4kDdDFoqEhJUlMzKCGByr1cWVaAftFQzZ6i805NcoSQwuNR+bRXKoSlKJaLAJCkqfNpvfe+kVe0u0s5KVAypiAo91YIzO1u6kk6v5w1W0KiqQkpISoqQoswKmcH7oe58oDQzpxygK1IEVpqACBuCmPIrsH8Wg2snBSZYcOHfoIzH0iZkmLAsylp1uE997bgQL84CLZyrDL7MOVKILbks1+BvGW2ImlFbNTxCx+yp/lFv7OavNKnA/bCv2kt8opcN+rxZY4rmjzcwHdqe7iSFceyPkWPwi+2vT9Wg8FEcrj+EUW36Wnylj7Jv8Aqq/jF9tCoKpQrnLPn/OAjmoC8OV/dq/y3gT2ezvqZqeCgfNLQbg4zUSh92YPMGKb2fn+uHJB9YCDZcZK6Yg/+KPJUMxdX19b/do/elQ2gDYksffm/OOYmPrqz+7R8ZcBQzfePWEkR2oso/nURxMA+FCaFARqMcz2iOFASyA6hHrGxif6UTeCe3HlLSmPK8OS81A4qSPUR6r7PDm2jrVE6fSz/wC6E/CAyOGpeTiaug85qj8oO2GqlSqaatFiJnoJYJHOB8FQ9FiZ+8n95UTbJf8AAzrf8xT8vqhAB7PKRMXPyPdL6e73tOevpFnQpCyiSokpPdIzF7JUf9MUexZaZP8A7s+ihFjhYaslsd59UTA0Bb0NeJNXkD94OpT2Hdu/HXzgXaivVJnSpiSQtK5ik72OZwPFgOlopccmKFULuO5m6AgkeQjQYfVmqxKmLDL28oBLPYrBL8bOT5boD1nBMVK5MsqBBWlKmIY94OdeEWaQldjAddQOFZS5lrUOe6x6hST4iBZGJFJuLj1gNYiWGAgTEKQnj1YQsPxRKxreCaqtSE3gMXjOz5XclXKKGuoAhGU8/lG8rq5KpSlcjHm2JYln/POAhm1hKWQ2cgplgnLmVlLJBO8mKDCtt0S6U006WtKkpmIJDFiSoMRYgh+cB7bTexXSqSo5kErIffmBbytAntFkAVgmJDCdKlzP8RDKPpAO9n0/KucnilJ6sT8jA1ccuLPxmIP7SRGbKiC4tzESS69YmJmE5lJIIKr6aPAaz2iItJP64+H4RaV3ew8fqSzbomMnju0v0qWhKkBKkElwSQXGjHSL6TtBIXRCUZmVYlgMQR3hzZjugD9mUPTq6qHmIo9gVNNmj7g9FRfbHh5S94zdYotj0tVzRymDyVADoS2KnnMV6p/jD8UR9fV/3IPlk/COYt3cUB4ql+oAibFkf7XPH2qdXon+EBmKod7wT+6IYmJKse4eKE+jp+URiAkhRyOQEBhQoUAVho+ul/rp/eEeo+zE/wC/67/zX/ziPNtm5Warp0/amyh5zEiPRfZrNCccrSSAkCpJJsABPBcnpAUWA/8AB4oOfzVDdlZyU4fPKiAO1Ava5lfwiol4z2QrEAZhPJAINg0xRfm43eMVGYsw0d23Po7cYA3BMQElUwqBOZBSG3El45NxZZXmS6eBGod9/iYE3dI7SpsTAEUZdYc3J1N/ExufZ/TBWJUgGompV+y5PWMRJGVYO4PGm2fxIyKmVOF+zmIXwsCMw8ngPZ9ra80NVKqVP9FqMsqoOvZTE2kzy24glCug3tB2IYXnGZDaDS6b7wRq/GLytopVZTKQsBcmei/NKxYjgb+BEYXB5dRhJ7Cp+uogppU8XVJSS4ROTrl+8HA5CAjOHzc7MeosYjxmimhFp00BtCy7+IeN3MlpWgLQQQQCCCCCDvBG6KnF6fNKLjp+EB5lOr5yUiWVlT7tLdBBlDhiiyliw3b+OkXScEOYKKFF+RiPEpply1KyksDoC9hAeb4phprcVEkHup946sN/yHjC9q0oS58iWP8AlyUJ9VNGz9lmysxKJlbNBBqCezB97KFEZiDo5+EUvtP2PmqqxMWtPeSGSNWSWJPrAeXKvEZEW0/BVIJDi3zgRGGrVoPGAHlS8xaLOiwl1so9YtMJwgS7rbNo278XhmJSmuLEfHnAEU8jsi8sqQ28EhxxaA6Os+jzzOAzu+Zy3vanq8dpqoKDJN97+sDVPAwDsSxNM6slzUggPKcHUEG/WLnF0PXI+/KmJ/yqjKVKMpt1HhFyvGxMXTTFe9LXlXzBbvDqHgKeel5Ms8CtJ8CFD94wOmLCdIYT5e+WvOOgOU+igfCK5MBK5hQoUANChQoC52PmJTX0ylqCUImy1KUdAEKzEnyiKprVdpOUhSgJql5mLZkqWVMRw0LQFKS0SQDVQhDil+sII8oDp0h1GS3jC0B/PjCoTchtfIX1gDBLPkRFjSKJHzO7m0Np6c23fODZCNTvdtOEB7P7Jcfz0xp1qdUoZkk/2ajf9k+ihwiqwXE6uRjM4zpc1civLydCAElpZAUbAIFxaxeMThk9ck5kKy2ILPdJHeD8CHj3WmVKrqZCxyUkjWXMTw6H0gOSMIEnMJQSgKJJSB9UonUgD3CeI8XiETxnEtYKTrlV8UnRQ6Rc0yyQy/eDPwP3hyMcrMPRMTlUOhFiDxSdxgGdkMsV03Dg9hrr84BrcSm0X9d35BsJgF08AofOLbD65E2X2ktQUlrEF/5QA5lAqAAZKdOAA0jy3b+qEytmDdLCUDwDluFyfKPVBNCAtarBKSo9Bc/CPCscrVEzJm9ZKufeLt1vAUdRLJCjxJ57rfnnAWD1LJKfs36uXEWi5jIAZuT6n+cVkqmImFizuRvgD82866h7XO6KCrxAqUQTF3NXlSb6PYl/GMlOX3/GAscLBGZXl84jnT3mgajN8YOpkFmHAg8S8VAIM3TQn0gCcSSHEV7wfiM3QANAIEBaVNUFT0zN01IC+pTkWPNjFYUMSDqLR3K4PGJag5mVxF+ogGQo48KAHIh8sQ0C8SJgHx0COHnpHXvygOy3eJWfSIVa8t/lBaQ9m4dYDqZdiNDya/LlENEcs2DZKW03gWgaYllggb/nAaKllEDRgNC79S350gyTKYggW3uDx1be5PpDqSXmSFPyYtYwciTa1g/N34/GAd2bjiOun54RrNi9qlUiwFuZa/fHD74t5xmpMm+ocMGJ+X4wd2YbXfvsX423coD3OUtK0hSSCCHSRwPCJhHlWy21i6YhC7yjuf3TxQ/7selUGJS56M8pQUnkdDwI3GAp/aDW9nQTWldtnaXlJygGYcoUpQuACRcb201io9l+DTKfDAickonFcxUxJuUnRKS33QD/AIo2VTTJmDKtIUks4IcFiCLHmAfCIp6ghRUSwUGJLC4cg+TjwgMZt5i/Z0xlpLKmlibe67qHjYeMePYhOzKCHBuHva3Hk/wjQ7VY2Zs1aie6Ccp+7GWpLqUv7Wg5BhAEMlxlG4m+87vL5QNUJuTa7jmfLnBJDlzvcabv5RGuSH5F2c3tdraQFPXzClALvmfj5xnhdXUxdYzoDfj/ACgDCaYrmOzhNz8hAX9KAOJ1ufxiilD65TN+lrF6pRSOJsb7hcW8ooqd+2Ng5gIakF7w2WixPCJa8d5hvhLskCAikq70OfUbjEcs96Hq1eA5lhR3PCgIUiO5TChyDALdCSGhxh0uXmtASAPaDKSSekV8mblWH6eH84v5UgpIe2vqdLQClyn4WZuIhmISGLNlf8/OLankMe6ncT/CO1tK43NrbgRAS7OTHkjvcLeLP6ReIAcgDdx1DcN1h1jM7PTcqyj7W/db+UaKbPCdSLhnbThpAThDBwWJt5w8zX1flx/PKIZe9yOWh9IS5hAZOtnFho9337/SAnUtiHDp43ccPnEuG4nOkTM0pS0K33sb6FJsehis/wD6JzFJD6m/qWAazDzhyJpfVhqxBe+4n+EB6JQe1BgBPludHlm/UpVbyMVW0W3KqmWtKQEpKsoTdwAHBJP6RPCwA5xjVT7gksBbo/C145MnZUqys2UEa6hrf5oCqxOYCrLz7xF73+JaGU4JDvo/K/4RyTT+8/vPfd84eGY8nOrepgHJQzK3sw8twMDrUNDyc3JbpqYpa2uVPmBKCyEkkqBN76wWagAAObBrl3IgIsQlZ0kNfX0iqw2q7JSwRqG8RFmuoIG8fm8D1FOlYB/S46aiA5LqMwcks+7dAqEtNPSGSlKlKYux9YmFppIY92AiVLeYeAv+ERzzeCKXRSt5J8oFmm8ByWIkIhssNHSYBNChNCgIgIWVocEx0wEqEOIjlWWBElOrdx3/ADiabLCmdwbXAgHVVICHGrfhFxgc0LlC4CgcvHoYqDmSC4LHePmIl2cqcsxSPtaWuSN3lAauQt2F9/mOHWG1Icsxc8eekclLa/usbk8f5HjaHTlODvNm69YAE04Kgzg3Ia1n8GGt4t6fEAoAEMpOoILcyD4RWa9Rpy4gxYYVgi6qYmXJzGYWvuSA3fU1so+UBYUVMuepKJSSsq0b82HMxraH2crsZs1CLXCRmPnYRstldk5dJKyp7yyO+shio72H6KX3RdrpU8B4wGLk+zelF1rWvqsJHkn8YfN2GouQ6LI+cauauWmxKR5CAKpUtaSkFJcctIDxnaPCzSzygklAPdJ0bdff1ijnT0sSxdnG97h/hHoG1Wzq0SFZCVJDsk3b9Xh00jzadOAF1MNTy4dICQz96VdTb14RUTqkzQQl8mhO9Z+yngL3P8AeJPbgrX3JCCxZs8xR92WniT5AXgySnigixGUWCUj9AHhz1JvAMkU2UWHTdpvb4QjR9DxvrfSDO0ZrbzqbchEM5RJ0+BIHOAYmn3nj4BvSOGnBD2f5xMlfE2PJnLQNULF2PRuXOAr8TS6d1m/OsVsg68gYMqpvlAB16wBaSyB0iCCJw4cNIaiTZ4DmS0NaHrVEQMA6FCcwoBoTDkJNoSE72hxQTybwgHhSd8TSq1Kb3toIHRI/OsFyKVA1D+kBBOxNSwwS3QQKhakqChYg+sWSqlIDDyA39REUyXMU4ysObecBfYbigmIGgIJzBtHa55WYc4KKiFEnqH8hbxjI0UxUuanL3lO2UAl+VtY9f2f9nc+qAXNBkIVlPeDTCP1N3U+UBlcPoFzpgloQpa12AH2vgA1yeUe5bGbGoopLFlTV3Wv/AEp+6N0EbNbIyKNLSk94+8tV1q8dw5CL8WgERaBp1Jm1J8yIJUbWioxCTUKB7OahHWXn/wBSYCKu2fkKuqWgniQ/xigxfBUIlkSGQol+7y4jfDcSwevUe7XpSOAp0j1KzGX/AO102mnmVWAJS4EubbKsgXdbAJN/dI3awDV7YqlzBIrEhGayJgfs1jgp7oV5iMft3swyO1QSUBTkBi4P6Vt4EavatEqrlFB36EbjuIjAYTtOuSsSKh1plqIHRmbpwgKilpmGZgCdPuhmfmYLRNZ7/DcfweJJswKKmAAzKYC+u7gYjnSSH59PThASqqxbxfrxhGZe9rDnbmN94DMuzl/UXHGGKqQN4f1gDpyg1jew8RrAc1Ta9evOITiHD1+MMnVgIZtPOAEmlzEaPfHWHrXEOa8BZKRd46/diI1AMcVP3QEMyGojhMOTpAOhQmhQDisDfHDOJ0HpD0yh0A1Lej7zClIzK0OXeSdw1aAalSjvAg2jwsqBUonKnUafnpBGHSEsVsD9kHcNzN8YNqpA7JZe7luoGkBQMubMySkqUT3UoQLnwEej7Kex+dMSFVkxUtP9mkutvvK0T0Dwb7D8CT2M6pIBWpfZpPAJAKm6k+gj1+kp+MBVbO7H01IAJElCD9pnWeqz3vVuUaaTJjstAiYzAIBwRDVzQNTA06q4GKvEMRQi6lesBZ1OJJEZ7GduaenH1k1CH0BLPGJ2w2+lyUKZX1h91I9CrlHj8/EUzFFUzvKJc7h5anxMB7bUe1SiNzNJcsClJI8S1oHxatkVEkhQzpWP0rhj8I8flYlK0y93ePiLxPKxWXLQpMvN3rjvqABvYB7cxpAHSayZRTZiQFTKcHKHLlLgG3IPeB8Sp0VBE0O7AKawN3d+kBzMd7tx3m16/loBmY2s6FuEBepl5SAEgMGtbxPExEZyRq7DneM4usUbuYYZxgLKsxFzbh+TFbMmEmGgxyAcTHCqGw4wCC46u945CeA6FR0GIxDiYB6YkEMRDhAPjsMeFATzv6j/ABQZI9z/AKZjsKANpf6uX+qn4CJav+qX1PwMKFAepexH/uz/AK034Ij0pGkKFAESogrN8dhQAM/5RiNof6w9RChQHje23/FL6xnlwoUA0Q9OsdhQDZkRwoUB0QoUKA6IRhQoBR0R2FAKOqhQoBgjsKFAPTDkwoUBJChQo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data:image/jpeg;base64,/9j/4AAQSkZJRgABAQAAAQABAAD/2wCEAAkGBhQSEBQUExQVFRUVGBQYFxgYFxcWFxgXFRUWGBcVFxgXHCYeFx0jGhQXHy8gIycpLCwsFR4xNTAqNSYsLCkBCQoKBQUFDQUFDSkYEhgpKSkpKSkpKSkpKSkpKSkpKSkpKSkpKSkpKSkpKSkpKSkpKSkpKSkpKSkpKSkpKSkpKf/AABEIAOEA4QMBIgACEQEDEQH/xAAcAAABBQEBAQAAAAAAAAAAAAAEAAIDBQYBBwj/xABNEAABAgQDBQUEBgYHBQkBAAABAhEAAwQhBRIxBkFRYXETIoGRoQcyscEUI1Ji0fBCcpKy4fEmM1NzgqLCJCU0Q4MWNWOEk6OztMQV/8QAFAEBAAAAAAAAAAAAAAAAAAAAAP/EABQRAQAAAAAAAAAAAAAAAAAAAAD/2gAMAwEAAhEDEQA/APIJKy4MHqV9WongYEp1v1gmoT9Wp+EBRZ43uD7bU8rCvoygvtCVPbukKL6xgIckQB01SFrJByg6WMF0OFSpgL1MtB4KChFOIaTAaNezKWcVVOr/ABEH1EDnAVbpsk/4x84pgYRW8BbKwCbuKD0Wn8YdJ2dnE+6OuYN4NrFRKF7R6TsHgC/eIJJ0BHdHE8X4esBN7PdnpqVrUZRSnKUupwVdDG9ptnFpQAw36WP8YJo2QQkqcks5JfwDNB4ppgYhTvoQbEbrcYCiRJ7DXS29vDlFHtxh301ElAYZFlZBOoZmBjbVdEZ8hQIGY5k+KRbxJEA4Ls+Rrd9HuQSNH6gwHmWE7HTZMycVAIC0qCUkgnkdXaM/huxtQKhAIAAUDmcMwPHR+WsevVezaphVmBe73bUaEjdDqPY7s2ZRQzWAOXwB101gK/24KIoqaUAWQkkndYAAdYsvZjMKMMQ+gl8R4b4IxTAJs286cSGZiAyk/ZKP9UZbaLE6rD5LU6ZRklJTmyAhHAHRvGA3Wy0xJIIO4/x+MVOyxUJ89yGVOmnS+vHwjzuT7UK6mICkSnawUhiyhrYwLQ+1iplKUcso5iosUka66GA9ywKovOch8/oEhvjGN9tiEqp5QJsFKcOxZmCgN7GMNQ+2aplFR7OSoKVmI7w3NYg8oqdtPaIvECjNKRLCARZSlO/M6QGp9j/dlT1FQYrSBfeBGo23liZIlp3KV8R/GPJ9lNuPoSFp7BEzOoKdRIZgzWi1xX2pLnCWBTpRkUCwUSDpbTlAbzbSUmmpqdKgVpC1Bi1+5b4R5vtFKRMqEISChKZKlcScqVKv10g/a32ofTZUtJkZMi8x77g2Nha0ZPFMY7VeZIyd3KWOoIb4QAUvXjGr29SEmjTdxTId2tmUSBaMiJhFxrBuI4tMqFhcwgkJQgNYZUBh4wEMchZoUA6mPeg+omEy1PuEV0k+cGTQezUTwgKaOvHI6BAOKrQyCJFCtYdKFKA1ISSLa3aCZWDFUozO0lAB+6V98s1gloCujrwXJokqTmztrZj8YmoMGXMUkJGbMWa/Ft2sBd7B7NGpmFR9xJDn110AtHuFJSCWju6AfohRc8iBA2yuxyKSQAoDMWJTqH5vr0jSyqXMCoqVyvlHhxgKWSjtbLBbc4ZQI0vyg6USlr6M7ceMPTIcnKIcqj48oBuJyc6CBa4LgkMTY/nlDKLMlnud58ngoSu6ocWjkulI4wE86oymzd5ifwgedjmRyUO2jcTEn0c63ivrpBCeIgG09ciocpLF7hnPi++OVmDhSFJLKSoEEHnyOsUHYqSvtJdlaqBAZQ/GNTS4smakBTAtqBYtqDwMB4ZtxsOuSoqlBRQnVJcqFyX+8LtbThGGKDvePqCrShVlDTk8ZeppabtSg07m90oJPkBAeCqEJ49oqsMo9DTTf/RVFTW4HQpuuTOSOPZLAgPLIckxvjs5RrTmTLqCnR0ylkc9IDVhOHFwJ6knfmSoNyPdgMbmhExrF7L0yv6uplqPDMPgbwHU7IKTooH4HpAUAMPRB87AlpEQKo1DUQETx2H9gY5AKkLKg2sX9WekD0UvvRPXjuKgK6gozNmolpuVqCR4mNrgUyjkzJ0iqpu1EtSkrmodRQlKshISQxS+8Mov4Rmtk67sa2nm/YmIV+yoE+gMbnZfCwrGMTp1e6qXXp8l5kn4GAz+1dOaGoXIpZ61U81EuallOClYcMfDXhrGTTviYzSVAEk5RlD7gCbDlyiEb4CanPdZncx7j7Ltj+zkJmTAO0U6gT+gD8CRHlmw+FJnT8y/6uX3lDceCSeZj2LZ7EZtWtZ0kpVkSzhNtzD3i12gNckDOE3JPDXqTFhWUrJAiClpxL0B+XhwiwnJCkvAV8iSwggyn3COoiQqEAFNktxhktF9/rE82YkkgEP1iOmS5vASyhrEFdJ7pg1Mp4hq0d0vAYyfLyqPX04RJhgBCkdVDqOELEg5LRBR5syCniQfEQB9JOL3DafgYGrqnsahKybb+hsfxhuI1GVQAsAzn4tA21bmlKz7yfhoYC7xRVncsL67txgSbUJnyShVwQUm/kYqsExj6RRgm5S8tXVOno0UOHYspM5SNxceIgBtlNpuxqplJNfvKITwC063+8G8ozntCkfR6tNTJtnLn9dOvgoa9IE29WUVyJgsSmWp+aSQ/pBG3E0rkIV98HzBgJsXo5NTSGelASvJnDBmI94c4yeHYhMlOtCrAjMk+6oHcRujSYat8NI35Jvo5jLUi/q5r8E+ZLQGxWsTEJWkWUkEeO6Kip1uGMQ/SZ0mkkrCk5VFYAy3DKOpgFWLzF6gHwgDWhQF9KXwEKAilFjrxeGz5zpIeI+0iJR1gO0ymUD+dI9a2NU+0U4/2lOtXXtKaUv5mPIpOo6x6rsctto5I+1Tyh50Ev8ACA8wn2mK/WV8TDJd3HGCMRS1RNHBax/mMcwySVTLfygNdstKKKYpA701ZB6IS4/zM/Qx7ZsrJlopZABDBAIG91DVXM68nHCPHsMk9xCUjvFIDcDMLq9DGorMUmSsiEktmQhI4lSkp9HEB65R1IWhw1iQOgiaZMYMIpdnciJKMhUtBBKVKsddTbjFlNJKrmwf8+MA2bMYxj9qKupWCJJKUgi6XcDQl9I1U4ZgX/lzjBbQ1tXNUpNKiWmWhwgzT3SQm61J0USTlSDZIcm5gAdlMJmy1lS1qUVKcFS3PoTHqWHXTzjwvCMFrSvPPnlE3MkABSFApc5iQlgBawePctm3EgBasxJN2Z+ggA8R2jRIICyxLxk8SxmtngmmRMIexy93zPyeA/afKWZychym5BIfTcBz0irwzGcSXTSjLMo5CpKwoSySP0SQfdAP2WsICwoqmpCv9pASrTKRc8FJO/pFpRKDhzxPlFQirqJjonplnKXCpaiWv7yQb5S907tYtqSUFKI+6WPOABx6qv8AA/j0iwnI7XDybnPLUbdC3wjzbGsXUKrI5IcA6NqA/GPQdlKjPQJHBUxB6BRYesBk/Z1WOioRwKFeYZ/SA6mflr2b9L94QP7PpuWqqJf3T5omN84fj5Ca4HnLPo3ygKX2jI78k8UrHkoH5wTtQl6JKv7o+g/GF7RJfckq+8seYB+RibFpYXhYPCWg+TQAmAXoFDlNHmDGPlze6U8Sn0f8Y2Gx5zU0xP3lDzTGOlJ73R/QH8IA6diBXJlSiRll5mYb1Elz5w5c1CUJSkOfeKi7uQ2VtGDP4xXA2jqDAGdpzhQPlhQCCIZNTDyYZMNoCOVqOseo7HrfaOkPGVI/+in8I8ule8Ooj07YVP8ASKn5SpfpRS4DA4ylqqf/AHsz98xLs/IzKU2rp+Jf0EOxWTmragbu1nHyUowTspJcLPNAa9yc/DpAbn2Z0f0itmqVdMpKQOBUXJb4Rc7QU3+96dLd1JQptzJUJi/3RBXsrwzsKRSlMFTV5iTrbeeHSBsYmE4kuZ9iUQOpRdv2fQwG1xbF00kqmlhBWpS5cq1mC1MTz0Jg/Ob30MCS6UVKZS3GdOVYcPp3m6sWgmq94nR90ARLk5ks8BVGDuMoHwbjBtAWg1SXvAUlLs4gKCl94jcWby0i/lBrcIr5lcEzBLSMyzc8Ep3k8IPl630gMXt5TOtCmdiQfGKnDKPsy8shle8k3HlujX7TSUGWrMRYHX0jH4fUMQlW/wB0/I84AyspwsAslOW7DfuuTyivRWBC1F2YRaTi0ZuvpO0TNH2gtI8EvaAxG0if9smEE3UkjqWPlG22AxLNTTRplnE/tBJ+UZTD6Qz5xJfKiXc80oyj4Q72aYg30hBJvkUx8QflABbPTezxaanRzPT6uPhBe1KyKlBH2U+iiIrKiZ2eMvxmA/tp/ExZbYghUtXJQ8iDAd2+TmpUK3BaT5pMR0jzMKyi57NY/ZJPyibaXv4cTwEs+sRbHkqoVJHGYnzSfxgK7Yp+zm3bvJ9RGbRJ+smfdE30cfOLvYxfemJ5At0MB1NPln1Y4JX/AJlpHzgKgaQkQiNesJMBLCjjwoBzRFMNofniNZ7sAyXqI9U2FH9JEP8A2f8A+REeWIF/zwj1bYdP9JgPsoUP2aZCflAY6XICqquV9kVBH7aosvZ3h/aJmNY55fkAt+nWA6Md/EjuAmeRmqHzi79l6T2U0p1zDp3UqPzEB6VJmy6eSEv7oHd5CznhGcwpBnT5sxR1WQeSSnK4/ajI0ONTKidMSTv42PeAD8Y2GH4gmSmYssAWBPN29HEBsNnsRCJolqN8qG4fpEeLCLipWCs3fQnxfdHnuz81M+sQoq9wTe0B4SwyfF1esGYJXCXVoCyc0+WtJckuqWorRbj2ZO7hAbulHdEdrqsol2uSWA57h4xHJWQmBq+py5VEWSSfSA7hs5ElSgohU1V1n4DkOA5RJ2qEqWsAJUq51vdhv38oy2N4ZVApnU6UqExQzgkuED4kDdDFoqEhJUlMzKCGByr1cWVaAftFQzZ6i805NcoSQwuNR+bRXKoSlKJaLAJCkqfNpvfe+kVe0u0s5KVAypiAo91YIzO1u6kk6v5w1W0KiqQkpISoqQoswKmcH7oe58oDQzpxygK1IEVpqACBuCmPIrsH8Wg2snBSZYcOHfoIzH0iZkmLAsylp1uE997bgQL84CLZyrDL7MOVKILbks1+BvGW2ImlFbNTxCx+yp/lFv7OavNKnA/bCv2kt8opcN+rxZY4rmjzcwHdqe7iSFceyPkWPwi+2vT9Wg8FEcrj+EUW36Wnylj7Jv8Aqq/jF9tCoKpQrnLPn/OAjmoC8OV/dq/y3gT2ezvqZqeCgfNLQbg4zUSh92YPMGKb2fn+uHJB9YCDZcZK6Yg/+KPJUMxdX19b/do/elQ2gDYksffm/OOYmPrqz+7R8ZcBQzfePWEkR2oso/nURxMA+FCaFARqMcz2iOFASyA6hHrGxif6UTeCe3HlLSmPK8OS81A4qSPUR6r7PDm2jrVE6fSz/wC6E/CAyOGpeTiaug85qj8oO2GqlSqaatFiJnoJYJHOB8FQ9FiZ+8n95UTbJf8AAzrf8xT8vqhAB7PKRMXPyPdL6e73tOevpFnQpCyiSokpPdIzF7JUf9MUexZaZP8A7s+ihFjhYaslsd59UTA0Bb0NeJNXkD94OpT2Hdu/HXzgXaivVJnSpiSQtK5ik72OZwPFgOlopccmKFULuO5m6AgkeQjQYfVmqxKmLDL28oBLPYrBL8bOT5boD1nBMVK5MsqBBWlKmIY94OdeEWaQldjAddQOFZS5lrUOe6x6hST4iBZGJFJuLj1gNYiWGAgTEKQnj1YQsPxRKxreCaqtSE3gMXjOz5XclXKKGuoAhGU8/lG8rq5KpSlcjHm2JYln/POAhm1hKWQ2cgplgnLmVlLJBO8mKDCtt0S6U006WtKkpmIJDFiSoMRYgh+cB7bTexXSqSo5kErIffmBbytAntFkAVgmJDCdKlzP8RDKPpAO9n0/KucnilJ6sT8jA1ccuLPxmIP7SRGbKiC4tzESS69YmJmE5lJIIKr6aPAaz2iItJP64+H4RaV3ew8fqSzbomMnju0v0qWhKkBKkElwSQXGjHSL6TtBIXRCUZmVYlgMQR3hzZjugD9mUPTq6qHmIo9gVNNmj7g9FRfbHh5S94zdYotj0tVzRymDyVADoS2KnnMV6p/jD8UR9fV/3IPlk/COYt3cUB4ql+oAibFkf7XPH2qdXon+EBmKod7wT+6IYmJKse4eKE+jp+URiAkhRyOQEBhQoUAVho+ul/rp/eEeo+zE/wC/67/zX/ziPNtm5Warp0/amyh5zEiPRfZrNCccrSSAkCpJJsABPBcnpAUWA/8AB4oOfzVDdlZyU4fPKiAO1Ava5lfwiol4z2QrEAZhPJAINg0xRfm43eMVGYsw0d23Po7cYA3BMQElUwqBOZBSG3El45NxZZXmS6eBGod9/iYE3dI7SpsTAEUZdYc3J1N/ExufZ/TBWJUgGompV+y5PWMRJGVYO4PGm2fxIyKmVOF+zmIXwsCMw8ngPZ9ra80NVKqVP9FqMsqoOvZTE2kzy24glCug3tB2IYXnGZDaDS6b7wRq/GLytopVZTKQsBcmei/NKxYjgb+BEYXB5dRhJ7Cp+uogppU8XVJSS4ROTrl+8HA5CAjOHzc7MeosYjxmimhFp00BtCy7+IeN3MlpWgLQQQQCCCCCDvBG6KnF6fNKLjp+EB5lOr5yUiWVlT7tLdBBlDhiiyliw3b+OkXScEOYKKFF+RiPEpply1KyksDoC9hAeb4phprcVEkHup946sN/yHjC9q0oS58iWP8AlyUJ9VNGz9lmysxKJlbNBBqCezB97KFEZiDo5+EUvtP2PmqqxMWtPeSGSNWSWJPrAeXKvEZEW0/BVIJDi3zgRGGrVoPGAHlS8xaLOiwl1so9YtMJwgS7rbNo278XhmJSmuLEfHnAEU8jsi8sqQ28EhxxaA6Os+jzzOAzu+Zy3vanq8dpqoKDJN97+sDVPAwDsSxNM6slzUggPKcHUEG/WLnF0PXI+/KmJ/yqjKVKMpt1HhFyvGxMXTTFe9LXlXzBbvDqHgKeel5Ms8CtJ8CFD94wOmLCdIYT5e+WvOOgOU+igfCK5MBK5hQoUANChQoC52PmJTX0ylqCUImy1KUdAEKzEnyiKprVdpOUhSgJql5mLZkqWVMRw0LQFKS0SQDVQhDil+sII8oDp0h1GS3jC0B/PjCoTchtfIX1gDBLPkRFjSKJHzO7m0Np6c23fODZCNTvdtOEB7P7Jcfz0xp1qdUoZkk/2ajf9k+ihwiqwXE6uRjM4zpc1civLydCAElpZAUbAIFxaxeMThk9ck5kKy2ILPdJHeD8CHj3WmVKrqZCxyUkjWXMTw6H0gOSMIEnMJQSgKJJSB9UonUgD3CeI8XiETxnEtYKTrlV8UnRQ6Rc0yyQy/eDPwP3hyMcrMPRMTlUOhFiDxSdxgGdkMsV03Dg9hrr84BrcSm0X9d35BsJgF08AofOLbD65E2X2ktQUlrEF/5QA5lAqAAZKdOAA0jy3b+qEytmDdLCUDwDluFyfKPVBNCAtarBKSo9Bc/CPCscrVEzJm9ZKufeLt1vAUdRLJCjxJ57rfnnAWD1LJKfs36uXEWi5jIAZuT6n+cVkqmImFizuRvgD82866h7XO6KCrxAqUQTF3NXlSb6PYl/GMlOX3/GAscLBGZXl84jnT3mgajN8YOpkFmHAg8S8VAIM3TQn0gCcSSHEV7wfiM3QANAIEBaVNUFT0zN01IC+pTkWPNjFYUMSDqLR3K4PGJag5mVxF+ogGQo48KAHIh8sQ0C8SJgHx0COHnpHXvygOy3eJWfSIVa8t/lBaQ9m4dYDqZdiNDya/LlENEcs2DZKW03gWgaYllggb/nAaKllEDRgNC79S350gyTKYggW3uDx1be5PpDqSXmSFPyYtYwciTa1g/N34/GAd2bjiOun54RrNi9qlUiwFuZa/fHD74t5xmpMm+ocMGJ+X4wd2YbXfvsX423coD3OUtK0hSSCCHSRwPCJhHlWy21i6YhC7yjuf3TxQ/7selUGJS56M8pQUnkdDwI3GAp/aDW9nQTWldtnaXlJygGYcoUpQuACRcb201io9l+DTKfDAickonFcxUxJuUnRKS33QD/AIo2VTTJmDKtIUks4IcFiCLHmAfCIp6ghRUSwUGJLC4cg+TjwgMZt5i/Z0xlpLKmlibe67qHjYeMePYhOzKCHBuHva3Hk/wjQ7VY2Zs1aie6Ccp+7GWpLqUv7Wg5BhAEMlxlG4m+87vL5QNUJuTa7jmfLnBJDlzvcabv5RGuSH5F2c3tdraQFPXzClALvmfj5xnhdXUxdYzoDfj/ACgDCaYrmOzhNz8hAX9KAOJ1ufxiilD65TN+lrF6pRSOJsb7hcW8ooqd+2Ng5gIakF7w2WixPCJa8d5hvhLskCAikq70OfUbjEcs96Hq1eA5lhR3PCgIUiO5TChyDALdCSGhxh0uXmtASAPaDKSSekV8mblWH6eH84v5UgpIe2vqdLQClyn4WZuIhmISGLNlf8/OLankMe6ncT/CO1tK43NrbgRAS7OTHkjvcLeLP6ReIAcgDdx1DcN1h1jM7PTcqyj7W/db+UaKbPCdSLhnbThpAThDBwWJt5w8zX1flx/PKIZe9yOWh9IS5hAZOtnFho9337/SAnUtiHDp43ccPnEuG4nOkTM0pS0K33sb6FJsehis/wD6JzFJD6m/qWAazDzhyJpfVhqxBe+4n+EB6JQe1BgBPludHlm/UpVbyMVW0W3KqmWtKQEpKsoTdwAHBJP6RPCwA5xjVT7gksBbo/C145MnZUqys2UEa6hrf5oCqxOYCrLz7xF73+JaGU4JDvo/K/4RyTT+8/vPfd84eGY8nOrepgHJQzK3sw8twMDrUNDyc3JbpqYpa2uVPmBKCyEkkqBN76wWagAAObBrl3IgIsQlZ0kNfX0iqw2q7JSwRqG8RFmuoIG8fm8D1FOlYB/S46aiA5LqMwcks+7dAqEtNPSGSlKlKYux9YmFppIY92AiVLeYeAv+ERzzeCKXRSt5J8oFmm8ByWIkIhssNHSYBNChNCgIgIWVocEx0wEqEOIjlWWBElOrdx3/ADiabLCmdwbXAgHVVICHGrfhFxgc0LlC4CgcvHoYqDmSC4LHePmIl2cqcsxSPtaWuSN3lAauQt2F9/mOHWG1Icsxc8eekclLa/usbk8f5HjaHTlODvNm69YAE04Kgzg3Ia1n8GGt4t6fEAoAEMpOoILcyD4RWa9Rpy4gxYYVgi6qYmXJzGYWvuSA3fU1so+UBYUVMuepKJSSsq0b82HMxraH2crsZs1CLXCRmPnYRstldk5dJKyp7yyO+shio72H6KX3RdrpU8B4wGLk+zelF1rWvqsJHkn8YfN2GouQ6LI+cauauWmxKR5CAKpUtaSkFJcctIDxnaPCzSzygklAPdJ0bdff1ijnT0sSxdnG97h/hHoG1Wzq0SFZCVJDsk3b9Xh00jzadOAF1MNTy4dICQz96VdTb14RUTqkzQQl8mhO9Z+yngL3P8AeJPbgrX3JCCxZs8xR92WniT5AXgySnigixGUWCUj9AHhz1JvAMkU2UWHTdpvb4QjR9DxvrfSDO0ZrbzqbchEM5RJ0+BIHOAYmn3nj4BvSOGnBD2f5xMlfE2PJnLQNULF2PRuXOAr8TS6d1m/OsVsg68gYMqpvlAB16wBaSyB0iCCJw4cNIaiTZ4DmS0NaHrVEQMA6FCcwoBoTDkJNoSE72hxQTybwgHhSd8TSq1Kb3toIHRI/OsFyKVA1D+kBBOxNSwwS3QQKhakqChYg+sWSqlIDDyA39REUyXMU4ysObecBfYbigmIGgIJzBtHa55WYc4KKiFEnqH8hbxjI0UxUuanL3lO2UAl+VtY9f2f9nc+qAXNBkIVlPeDTCP1N3U+UBlcPoFzpgloQpa12AH2vgA1yeUe5bGbGoopLFlTV3Wv/AEp+6N0EbNbIyKNLSk94+8tV1q8dw5CL8WgERaBp1Jm1J8yIJUbWioxCTUKB7OahHWXn/wBSYCKu2fkKuqWgniQ/xigxfBUIlkSGQol+7y4jfDcSwevUe7XpSOAp0j1KzGX/AO102mnmVWAJS4EubbKsgXdbAJN/dI3awDV7YqlzBIrEhGayJgfs1jgp7oV5iMft3swyO1QSUBTkBi4P6Vt4EavatEqrlFB36EbjuIjAYTtOuSsSKh1plqIHRmbpwgKilpmGZgCdPuhmfmYLRNZ7/DcfweJJswKKmAAzKYC+u7gYjnSSH59PThASqqxbxfrxhGZe9rDnbmN94DMuzl/UXHGGKqQN4f1gDpyg1jew8RrAc1Ta9evOITiHD1+MMnVgIZtPOAEmlzEaPfHWHrXEOa8BZKRd46/diI1AMcVP3QEMyGojhMOTpAOhQmhQDisDfHDOJ0HpD0yh0A1Lej7zClIzK0OXeSdw1aAalSjvAg2jwsqBUonKnUafnpBGHSEsVsD9kHcNzN8YNqpA7JZe7luoGkBQMubMySkqUT3UoQLnwEej7Kex+dMSFVkxUtP9mkutvvK0T0Dwb7D8CT2M6pIBWpfZpPAJAKm6k+gj1+kp+MBVbO7H01IAJElCD9pnWeqz3vVuUaaTJjstAiYzAIBwRDVzQNTA06q4GKvEMRQi6lesBZ1OJJEZ7GduaenH1k1CH0BLPGJ2w2+lyUKZX1h91I9CrlHj8/EUzFFUzvKJc7h5anxMB7bUe1SiNzNJcsClJI8S1oHxatkVEkhQzpWP0rhj8I8flYlK0y93ePiLxPKxWXLQpMvN3rjvqABvYB7cxpAHSayZRTZiQFTKcHKHLlLgG3IPeB8Sp0VBE0O7AKawN3d+kBzMd7tx3m16/loBmY2s6FuEBepl5SAEgMGtbxPExEZyRq7DneM4usUbuYYZxgLKsxFzbh+TFbMmEmGgxyAcTHCqGw4wCC46u945CeA6FR0GIxDiYB6YkEMRDhAPjsMeFATzv6j/ABQZI9z/AKZjsKANpf6uX+qn4CJav+qX1PwMKFAepexH/uz/AK034Ij0pGkKFAESogrN8dhQAM/5RiNof6w9RChQHje23/FL6xnlwoUA0Q9OsdhQDZkRwoUB0QoUKA6IRhQoBR0R2FAKOqhQoBgjsKFAPTDkwoUBJChQo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ata:image/jpeg;base64,/9j/4AAQSkZJRgABAQAAAQABAAD/2wCEAAkGBhQSEBQUExQVFRUVGBQYFxgYFxcWFxgXFRUWGBcVFxgXHCYeFx0jGhQXHy8gIycpLCwsFR4xNTAqNSYsLCkBCQoKBQUFDQUFDSkYEhgpKSkpKSkpKSkpKSkpKSkpKSkpKSkpKSkpKSkpKSkpKSkpKSkpKSkpKSkpKSkpKSkpKf/AABEIAOEA4QMBIgACEQEDEQH/xAAcAAABBQEBAQAAAAAAAAAAAAAEAAIDBQYBBwj/xABNEAABAgQDBQUEBgYHBQkBAAABAhEAAwQhBRIxBkFRYXETIoGRoQcyscEUI1Ji0fBCcpKy4fEmM1NzgqLCJCU0Q4MWNWOEk6OztMQV/8QAFAEBAAAAAAAAAAAAAAAAAAAAAP/EABQRAQAAAAAAAAAAAAAAAAAAAAD/2gAMAwEAAhEDEQA/APIJKy4MHqV9WongYEp1v1gmoT9Wp+EBRZ43uD7bU8rCvoygvtCVPbukKL6xgIckQB01SFrJByg6WMF0OFSpgL1MtB4KChFOIaTAaNezKWcVVOr/ABEH1EDnAVbpsk/4x84pgYRW8BbKwCbuKD0Wn8YdJ2dnE+6OuYN4NrFRKF7R6TsHgC/eIJJ0BHdHE8X4esBN7PdnpqVrUZRSnKUupwVdDG9ptnFpQAw36WP8YJo2QQkqcks5JfwDNB4ppgYhTvoQbEbrcYCiRJ7DXS29vDlFHtxh301ElAYZFlZBOoZmBjbVdEZ8hQIGY5k+KRbxJEA4Ls+Rrd9HuQSNH6gwHmWE7HTZMycVAIC0qCUkgnkdXaM/huxtQKhAIAAUDmcMwPHR+WsevVezaphVmBe73bUaEjdDqPY7s2ZRQzWAOXwB101gK/24KIoqaUAWQkkndYAAdYsvZjMKMMQ+gl8R4b4IxTAJs286cSGZiAyk/ZKP9UZbaLE6rD5LU6ZRklJTmyAhHAHRvGA3Wy0xJIIO4/x+MVOyxUJ89yGVOmnS+vHwjzuT7UK6mICkSnawUhiyhrYwLQ+1iplKUcso5iosUka66GA9ywKovOch8/oEhvjGN9tiEqp5QJsFKcOxZmCgN7GMNQ+2aplFR7OSoKVmI7w3NYg8oqdtPaIvECjNKRLCARZSlO/M6QGp9j/dlT1FQYrSBfeBGo23liZIlp3KV8R/GPJ9lNuPoSFp7BEzOoKdRIZgzWi1xX2pLnCWBTpRkUCwUSDpbTlAbzbSUmmpqdKgVpC1Bi1+5b4R5vtFKRMqEISChKZKlcScqVKv10g/a32ofTZUtJkZMi8x77g2Nha0ZPFMY7VeZIyd3KWOoIb4QAUvXjGr29SEmjTdxTId2tmUSBaMiJhFxrBuI4tMqFhcwgkJQgNYZUBh4wEMchZoUA6mPeg+omEy1PuEV0k+cGTQezUTwgKaOvHI6BAOKrQyCJFCtYdKFKA1ISSLa3aCZWDFUozO0lAB+6V98s1gloCujrwXJokqTmztrZj8YmoMGXMUkJGbMWa/Ft2sBd7B7NGpmFR9xJDn110AtHuFJSCWju6AfohRc8iBA2yuxyKSQAoDMWJTqH5vr0jSyqXMCoqVyvlHhxgKWSjtbLBbc4ZQI0vyg6USlr6M7ceMPTIcnKIcqj48oBuJyc6CBa4LgkMTY/nlDKLMlnud58ngoSu6ocWjkulI4wE86oymzd5ifwgedjmRyUO2jcTEn0c63ivrpBCeIgG09ciocpLF7hnPi++OVmDhSFJLKSoEEHnyOsUHYqSvtJdlaqBAZQ/GNTS4smakBTAtqBYtqDwMB4ZtxsOuSoqlBRQnVJcqFyX+8LtbThGGKDvePqCrShVlDTk8ZeppabtSg07m90oJPkBAeCqEJ49oqsMo9DTTf/RVFTW4HQpuuTOSOPZLAgPLIckxvjs5RrTmTLqCnR0ylkc9IDVhOHFwJ6knfmSoNyPdgMbmhExrF7L0yv6uplqPDMPgbwHU7IKTooH4HpAUAMPRB87AlpEQKo1DUQETx2H9gY5AKkLKg2sX9WekD0UvvRPXjuKgK6gozNmolpuVqCR4mNrgUyjkzJ0iqpu1EtSkrmodRQlKshISQxS+8Mov4Rmtk67sa2nm/YmIV+yoE+gMbnZfCwrGMTp1e6qXXp8l5kn4GAz+1dOaGoXIpZ61U81EuallOClYcMfDXhrGTTviYzSVAEk5RlD7gCbDlyiEb4CanPdZncx7j7Ltj+zkJmTAO0U6gT+gD8CRHlmw+FJnT8y/6uX3lDceCSeZj2LZ7EZtWtZ0kpVkSzhNtzD3i12gNckDOE3JPDXqTFhWUrJAiClpxL0B+XhwiwnJCkvAV8iSwggyn3COoiQqEAFNktxhktF9/rE82YkkgEP1iOmS5vASyhrEFdJ7pg1Mp4hq0d0vAYyfLyqPX04RJhgBCkdVDqOELEg5LRBR5syCniQfEQB9JOL3DafgYGrqnsahKybb+hsfxhuI1GVQAsAzn4tA21bmlKz7yfhoYC7xRVncsL67txgSbUJnyShVwQUm/kYqsExj6RRgm5S8tXVOno0UOHYspM5SNxceIgBtlNpuxqplJNfvKITwC063+8G8ozntCkfR6tNTJtnLn9dOvgoa9IE29WUVyJgsSmWp+aSQ/pBG3E0rkIV98HzBgJsXo5NTSGelASvJnDBmI94c4yeHYhMlOtCrAjMk+6oHcRujSYat8NI35Jvo5jLUi/q5r8E+ZLQGxWsTEJWkWUkEeO6Kip1uGMQ/SZ0mkkrCk5VFYAy3DKOpgFWLzF6gHwgDWhQF9KXwEKAilFjrxeGz5zpIeI+0iJR1gO0ymUD+dI9a2NU+0U4/2lOtXXtKaUv5mPIpOo6x6rsctto5I+1Tyh50Ev8ACA8wn2mK/WV8TDJd3HGCMRS1RNHBax/mMcwySVTLfygNdstKKKYpA701ZB6IS4/zM/Qx7ZsrJlopZABDBAIG91DVXM68nHCPHsMk9xCUjvFIDcDMLq9DGorMUmSsiEktmQhI4lSkp9HEB65R1IWhw1iQOgiaZMYMIpdnciJKMhUtBBKVKsddTbjFlNJKrmwf8+MA2bMYxj9qKupWCJJKUgi6XcDQl9I1U4ZgX/lzjBbQ1tXNUpNKiWmWhwgzT3SQm61J0USTlSDZIcm5gAdlMJmy1lS1qUVKcFS3PoTHqWHXTzjwvCMFrSvPPnlE3MkABSFApc5iQlgBawePctm3EgBasxJN2Z+ggA8R2jRIICyxLxk8SxmtngmmRMIexy93zPyeA/afKWZychym5BIfTcBz0irwzGcSXTSjLMo5CpKwoSySP0SQfdAP2WsICwoqmpCv9pASrTKRc8FJO/pFpRKDhzxPlFQirqJjonplnKXCpaiWv7yQb5S907tYtqSUFKI+6WPOABx6qv8AA/j0iwnI7XDybnPLUbdC3wjzbGsXUKrI5IcA6NqA/GPQdlKjPQJHBUxB6BRYesBk/Z1WOioRwKFeYZ/SA6mflr2b9L94QP7PpuWqqJf3T5omN84fj5Ca4HnLPo3ygKX2jI78k8UrHkoH5wTtQl6JKv7o+g/GF7RJfckq+8seYB+RibFpYXhYPCWg+TQAmAXoFDlNHmDGPlze6U8Sn0f8Y2Gx5zU0xP3lDzTGOlJ73R/QH8IA6diBXJlSiRll5mYb1Elz5w5c1CUJSkOfeKi7uQ2VtGDP4xXA2jqDAGdpzhQPlhQCCIZNTDyYZMNoCOVqOseo7HrfaOkPGVI/+in8I8ule8Ooj07YVP8ASKn5SpfpRS4DA4ylqqf/AHsz98xLs/IzKU2rp+Jf0EOxWTmragbu1nHyUowTspJcLPNAa9yc/DpAbn2Z0f0itmqVdMpKQOBUXJb4Rc7QU3+96dLd1JQptzJUJi/3RBXsrwzsKRSlMFTV5iTrbeeHSBsYmE4kuZ9iUQOpRdv2fQwG1xbF00kqmlhBWpS5cq1mC1MTz0Jg/Ob30MCS6UVKZS3GdOVYcPp3m6sWgmq94nR90ARLk5ks8BVGDuMoHwbjBtAWg1SXvAUlLs4gKCl94jcWby0i/lBrcIr5lcEzBLSMyzc8Ep3k8IPl630gMXt5TOtCmdiQfGKnDKPsy8shle8k3HlujX7TSUGWrMRYHX0jH4fUMQlW/wB0/I84AyspwsAslOW7DfuuTyivRWBC1F2YRaTi0ZuvpO0TNH2gtI8EvaAxG0if9smEE3UkjqWPlG22AxLNTTRplnE/tBJ+UZTD6Qz5xJfKiXc80oyj4Q72aYg30hBJvkUx8QflABbPTezxaanRzPT6uPhBe1KyKlBH2U+iiIrKiZ2eMvxmA/tp/ExZbYghUtXJQ8iDAd2+TmpUK3BaT5pMR0jzMKyi57NY/ZJPyibaXv4cTwEs+sRbHkqoVJHGYnzSfxgK7Yp+zm3bvJ9RGbRJ+smfdE30cfOLvYxfemJ5At0MB1NPln1Y4JX/AJlpHzgKgaQkQiNesJMBLCjjwoBzRFMNofniNZ7sAyXqI9U2FH9JEP8A2f8A+REeWIF/zwj1bYdP9JgPsoUP2aZCflAY6XICqquV9kVBH7aosvZ3h/aJmNY55fkAt+nWA6Md/EjuAmeRmqHzi79l6T2U0p1zDp3UqPzEB6VJmy6eSEv7oHd5CznhGcwpBnT5sxR1WQeSSnK4/ajI0ONTKidMSTv42PeAD8Y2GH4gmSmYssAWBPN29HEBsNnsRCJolqN8qG4fpEeLCLipWCs3fQnxfdHnuz81M+sQoq9wTe0B4SwyfF1esGYJXCXVoCyc0+WtJckuqWorRbj2ZO7hAbulHdEdrqsol2uSWA57h4xHJWQmBq+py5VEWSSfSA7hs5ElSgohU1V1n4DkOA5RJ2qEqWsAJUq51vdhv38oy2N4ZVApnU6UqExQzgkuED4kDdDFoqEhJUlMzKCGByr1cWVaAftFQzZ6i805NcoSQwuNR+bRXKoSlKJaLAJCkqfNpvfe+kVe0u0s5KVAypiAo91YIzO1u6kk6v5w1W0KiqQkpISoqQoswKmcH7oe58oDQzpxygK1IEVpqACBuCmPIrsH8Wg2snBSZYcOHfoIzH0iZkmLAsylp1uE997bgQL84CLZyrDL7MOVKILbks1+BvGW2ImlFbNTxCx+yp/lFv7OavNKnA/bCv2kt8opcN+rxZY4rmjzcwHdqe7iSFceyPkWPwi+2vT9Wg8FEcrj+EUW36Wnylj7Jv8Aqq/jF9tCoKpQrnLPn/OAjmoC8OV/dq/y3gT2ezvqZqeCgfNLQbg4zUSh92YPMGKb2fn+uHJB9YCDZcZK6Yg/+KPJUMxdX19b/do/elQ2gDYksffm/OOYmPrqz+7R8ZcBQzfePWEkR2oso/nURxMA+FCaFARqMcz2iOFASyA6hHrGxif6UTeCe3HlLSmPK8OS81A4qSPUR6r7PDm2jrVE6fSz/wC6E/CAyOGpeTiaug85qj8oO2GqlSqaatFiJnoJYJHOB8FQ9FiZ+8n95UTbJf8AAzrf8xT8vqhAB7PKRMXPyPdL6e73tOevpFnQpCyiSokpPdIzF7JUf9MUexZaZP8A7s+ihFjhYaslsd59UTA0Bb0NeJNXkD94OpT2Hdu/HXzgXaivVJnSpiSQtK5ik72OZwPFgOlopccmKFULuO5m6AgkeQjQYfVmqxKmLDL28oBLPYrBL8bOT5boD1nBMVK5MsqBBWlKmIY94OdeEWaQldjAddQOFZS5lrUOe6x6hST4iBZGJFJuLj1gNYiWGAgTEKQnj1YQsPxRKxreCaqtSE3gMXjOz5XclXKKGuoAhGU8/lG8rq5KpSlcjHm2JYln/POAhm1hKWQ2cgplgnLmVlLJBO8mKDCtt0S6U006WtKkpmIJDFiSoMRYgh+cB7bTexXSqSo5kErIffmBbytAntFkAVgmJDCdKlzP8RDKPpAO9n0/KucnilJ6sT8jA1ccuLPxmIP7SRGbKiC4tzESS69YmJmE5lJIIKr6aPAaz2iItJP64+H4RaV3ew8fqSzbomMnju0v0qWhKkBKkElwSQXGjHSL6TtBIXRCUZmVYlgMQR3hzZjugD9mUPTq6qHmIo9gVNNmj7g9FRfbHh5S94zdYotj0tVzRymDyVADoS2KnnMV6p/jD8UR9fV/3IPlk/COYt3cUB4ql+oAibFkf7XPH2qdXon+EBmKod7wT+6IYmJKse4eKE+jp+URiAkhRyOQEBhQoUAVho+ul/rp/eEeo+zE/wC/67/zX/ziPNtm5Warp0/amyh5zEiPRfZrNCccrSSAkCpJJsABPBcnpAUWA/8AB4oOfzVDdlZyU4fPKiAO1Ava5lfwiol4z2QrEAZhPJAINg0xRfm43eMVGYsw0d23Po7cYA3BMQElUwqBOZBSG3El45NxZZXmS6eBGod9/iYE3dI7SpsTAEUZdYc3J1N/ExufZ/TBWJUgGompV+y5PWMRJGVYO4PGm2fxIyKmVOF+zmIXwsCMw8ngPZ9ra80NVKqVP9FqMsqoOvZTE2kzy24glCug3tB2IYXnGZDaDS6b7wRq/GLytopVZTKQsBcmei/NKxYjgb+BEYXB5dRhJ7Cp+uogppU8XVJSS4ROTrl+8HA5CAjOHzc7MeosYjxmimhFp00BtCy7+IeN3MlpWgLQQQQCCCCCDvBG6KnF6fNKLjp+EB5lOr5yUiWVlT7tLdBBlDhiiyliw3b+OkXScEOYKKFF+RiPEpply1KyksDoC9hAeb4phprcVEkHup946sN/yHjC9q0oS58iWP8AlyUJ9VNGz9lmysxKJlbNBBqCezB97KFEZiDo5+EUvtP2PmqqxMWtPeSGSNWSWJPrAeXKvEZEW0/BVIJDi3zgRGGrVoPGAHlS8xaLOiwl1so9YtMJwgS7rbNo278XhmJSmuLEfHnAEU8jsi8sqQ28EhxxaA6Os+jzzOAzu+Zy3vanq8dpqoKDJN97+sDVPAwDsSxNM6slzUggPKcHUEG/WLnF0PXI+/KmJ/yqjKVKMpt1HhFyvGxMXTTFe9LXlXzBbvDqHgKeel5Ms8CtJ8CFD94wOmLCdIYT5e+WvOOgOU+igfCK5MBK5hQoUANChQoC52PmJTX0ylqCUImy1KUdAEKzEnyiKprVdpOUhSgJql5mLZkqWVMRw0LQFKS0SQDVQhDil+sII8oDp0h1GS3jC0B/PjCoTchtfIX1gDBLPkRFjSKJHzO7m0Np6c23fODZCNTvdtOEB7P7Jcfz0xp1qdUoZkk/2ajf9k+ihwiqwXE6uRjM4zpc1civLydCAElpZAUbAIFxaxeMThk9ck5kKy2ILPdJHeD8CHj3WmVKrqZCxyUkjWXMTw6H0gOSMIEnMJQSgKJJSB9UonUgD3CeI8XiETxnEtYKTrlV8UnRQ6Rc0yyQy/eDPwP3hyMcrMPRMTlUOhFiDxSdxgGdkMsV03Dg9hrr84BrcSm0X9d35BsJgF08AofOLbD65E2X2ktQUlrEF/5QA5lAqAAZKdOAA0jy3b+qEytmDdLCUDwDluFyfKPVBNCAtarBKSo9Bc/CPCscrVEzJm9ZKufeLt1vAUdRLJCjxJ57rfnnAWD1LJKfs36uXEWi5jIAZuT6n+cVkqmImFizuRvgD82866h7XO6KCrxAqUQTF3NXlSb6PYl/GMlOX3/GAscLBGZXl84jnT3mgajN8YOpkFmHAg8S8VAIM3TQn0gCcSSHEV7wfiM3QANAIEBaVNUFT0zN01IC+pTkWPNjFYUMSDqLR3K4PGJag5mVxF+ogGQo48KAHIh8sQ0C8SJgHx0COHnpHXvygOy3eJWfSIVa8t/lBaQ9m4dYDqZdiNDya/LlENEcs2DZKW03gWgaYllggb/nAaKllEDRgNC79S350gyTKYggW3uDx1be5PpDqSXmSFPyYtYwciTa1g/N34/GAd2bjiOun54RrNi9qlUiwFuZa/fHD74t5xmpMm+ocMGJ+X4wd2YbXfvsX423coD3OUtK0hSSCCHSRwPCJhHlWy21i6YhC7yjuf3TxQ/7selUGJS56M8pQUnkdDwI3GAp/aDW9nQTWldtnaXlJygGYcoUpQuACRcb201io9l+DTKfDAickonFcxUxJuUnRKS33QD/AIo2VTTJmDKtIUks4IcFiCLHmAfCIp6ghRUSwUGJLC4cg+TjwgMZt5i/Z0xlpLKmlibe67qHjYeMePYhOzKCHBuHva3Hk/wjQ7VY2Zs1aie6Ccp+7GWpLqUv7Wg5BhAEMlxlG4m+87vL5QNUJuTa7jmfLnBJDlzvcabv5RGuSH5F2c3tdraQFPXzClALvmfj5xnhdXUxdYzoDfj/ACgDCaYrmOzhNz8hAX9KAOJ1ufxiilD65TN+lrF6pRSOJsb7hcW8ooqd+2Ng5gIakF7w2WixPCJa8d5hvhLskCAikq70OfUbjEcs96Hq1eA5lhR3PCgIUiO5TChyDALdCSGhxh0uXmtASAPaDKSSekV8mblWH6eH84v5UgpIe2vqdLQClyn4WZuIhmISGLNlf8/OLankMe6ncT/CO1tK43NrbgRAS7OTHkjvcLeLP6ReIAcgDdx1DcN1h1jM7PTcqyj7W/db+UaKbPCdSLhnbThpAThDBwWJt5w8zX1flx/PKIZe9yOWh9IS5hAZOtnFho9337/SAnUtiHDp43ccPnEuG4nOkTM0pS0K33sb6FJsehis/wD6JzFJD6m/qWAazDzhyJpfVhqxBe+4n+EB6JQe1BgBPludHlm/UpVbyMVW0W3KqmWtKQEpKsoTdwAHBJP6RPCwA5xjVT7gksBbo/C145MnZUqys2UEa6hrf5oCqxOYCrLz7xF73+JaGU4JDvo/K/4RyTT+8/vPfd84eGY8nOrepgHJQzK3sw8twMDrUNDyc3JbpqYpa2uVPmBKCyEkkqBN76wWagAAObBrl3IgIsQlZ0kNfX0iqw2q7JSwRqG8RFmuoIG8fm8D1FOlYB/S46aiA5LqMwcks+7dAqEtNPSGSlKlKYux9YmFppIY92AiVLeYeAv+ERzzeCKXRSt5J8oFmm8ByWIkIhssNHSYBNChNCgIgIWVocEx0wEqEOIjlWWBElOrdx3/ADiabLCmdwbXAgHVVICHGrfhFxgc0LlC4CgcvHoYqDmSC4LHePmIl2cqcsxSPtaWuSN3lAauQt2F9/mOHWG1Icsxc8eekclLa/usbk8f5HjaHTlODvNm69YAE04Kgzg3Ia1n8GGt4t6fEAoAEMpOoILcyD4RWa9Rpy4gxYYVgi6qYmXJzGYWvuSA3fU1so+UBYUVMuepKJSSsq0b82HMxraH2crsZs1CLXCRmPnYRstldk5dJKyp7yyO+shio72H6KX3RdrpU8B4wGLk+zelF1rWvqsJHkn8YfN2GouQ6LI+cauauWmxKR5CAKpUtaSkFJcctIDxnaPCzSzygklAPdJ0bdff1ijnT0sSxdnG97h/hHoG1Wzq0SFZCVJDsk3b9Xh00jzadOAF1MNTy4dICQz96VdTb14RUTqkzQQl8mhO9Z+yngL3P8AeJPbgrX3JCCxZs8xR92WniT5AXgySnigixGUWCUj9AHhz1JvAMkU2UWHTdpvb4QjR9DxvrfSDO0ZrbzqbchEM5RJ0+BIHOAYmn3nj4BvSOGnBD2f5xMlfE2PJnLQNULF2PRuXOAr8TS6d1m/OsVsg68gYMqpvlAB16wBaSyB0iCCJw4cNIaiTZ4DmS0NaHrVEQMA6FCcwoBoTDkJNoSE72hxQTybwgHhSd8TSq1Kb3toIHRI/OsFyKVA1D+kBBOxNSwwS3QQKhakqChYg+sWSqlIDDyA39REUyXMU4ysObecBfYbigmIGgIJzBtHa55WYc4KKiFEnqH8hbxjI0UxUuanL3lO2UAl+VtY9f2f9nc+qAXNBkIVlPeDTCP1N3U+UBlcPoFzpgloQpa12AH2vgA1yeUe5bGbGoopLFlTV3Wv/AEp+6N0EbNbIyKNLSk94+8tV1q8dw5CL8WgERaBp1Jm1J8yIJUbWioxCTUKB7OahHWXn/wBSYCKu2fkKuqWgniQ/xigxfBUIlkSGQol+7y4jfDcSwevUe7XpSOAp0j1KzGX/AO102mnmVWAJS4EubbKsgXdbAJN/dI3awDV7YqlzBIrEhGayJgfs1jgp7oV5iMft3swyO1QSUBTkBi4P6Vt4EavatEqrlFB36EbjuIjAYTtOuSsSKh1plqIHRmbpwgKilpmGZgCdPuhmfmYLRNZ7/DcfweJJswKKmAAzKYC+u7gYjnSSH59PThASqqxbxfrxhGZe9rDnbmN94DMuzl/UXHGGKqQN4f1gDpyg1jew8RrAc1Ta9evOITiHD1+MMnVgIZtPOAEmlzEaPfHWHrXEOa8BZKRd46/diI1AMcVP3QEMyGojhMOTpAOhQmhQDisDfHDOJ0HpD0yh0A1Lej7zClIzK0OXeSdw1aAalSjvAg2jwsqBUonKnUafnpBGHSEsVsD9kHcNzN8YNqpA7JZe7luoGkBQMubMySkqUT3UoQLnwEej7Kex+dMSFVkxUtP9mkutvvK0T0Dwb7D8CT2M6pIBWpfZpPAJAKm6k+gj1+kp+MBVbO7H01IAJElCD9pnWeqz3vVuUaaTJjstAiYzAIBwRDVzQNTA06q4GKvEMRQi6lesBZ1OJJEZ7GduaenH1k1CH0BLPGJ2w2+lyUKZX1h91I9CrlHj8/EUzFFUzvKJc7h5anxMB7bUe1SiNzNJcsClJI8S1oHxatkVEkhQzpWP0rhj8I8flYlK0y93ePiLxPKxWXLQpMvN3rjvqABvYB7cxpAHSayZRTZiQFTKcHKHLlLgG3IPeB8Sp0VBE0O7AKawN3d+kBzMd7tx3m16/loBmY2s6FuEBepl5SAEgMGtbxPExEZyRq7DneM4usUbuYYZxgLKsxFzbh+TFbMmEmGgxyAcTHCqGw4wCC46u945CeA6FR0GIxDiYB6YkEMRDhAPjsMeFATzv6j/ABQZI9z/AKZjsKANpf6uX+qn4CJav+qX1PwMKFAepexH/uz/AK034Ij0pGkKFAESogrN8dhQAM/5RiNof6w9RChQHje23/FL6xnlwoUA0Q9OsdhQDZkRwoUB0QoUKA6IRhQoBR0R2FAKOqhQoBgjsKFAPTDkwoUBJChQo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56" y="1772816"/>
            <a:ext cx="3144186" cy="31441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258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scandalissimo.kiev.ua/wp-content/uploads/shvydkist-svitla-498x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201341"/>
              </p:ext>
            </p:extLst>
          </p:nvPr>
        </p:nvGraphicFramePr>
        <p:xfrm>
          <a:off x="323528" y="188640"/>
          <a:ext cx="446449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4" name="Picture 2" descr="http://2u.ucoz.ru/_pu/5/4805932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712"/>
            <a:ext cx="3802022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038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yak-prosto.com/images/b/a/yak-viznachiti-shvidkist-svit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683083"/>
              </p:ext>
            </p:extLst>
          </p:nvPr>
        </p:nvGraphicFramePr>
        <p:xfrm>
          <a:off x="457200" y="476673"/>
          <a:ext cx="822960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 descr="http://kospol.ucoz.ua/p_img_5775728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81649"/>
            <a:ext cx="3528392" cy="2646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514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fizika-nauka.ucoz.ru/9949399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15"/>
            <a:ext cx="9144000" cy="686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164419"/>
              </p:ext>
            </p:extLst>
          </p:nvPr>
        </p:nvGraphicFramePr>
        <p:xfrm>
          <a:off x="251520" y="476672"/>
          <a:ext cx="475252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18" name="Picture 2" descr="http://www.infoniac.ru/upload/medialibrary/7ac/7ac227ce27377927d1aa27f0dd36834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0768"/>
            <a:ext cx="3657992" cy="3672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888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81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Ви знаєте теорію відносності?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Цікаві факти з життя Ейнштейна </dc:title>
  <dc:creator>admin</dc:creator>
  <cp:lastModifiedBy>admin</cp:lastModifiedBy>
  <cp:revision>22</cp:revision>
  <dcterms:created xsi:type="dcterms:W3CDTF">2014-01-19T11:53:30Z</dcterms:created>
  <dcterms:modified xsi:type="dcterms:W3CDTF">2014-01-20T16:49:56Z</dcterms:modified>
</cp:coreProperties>
</file>