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BCC946-6DA5-441B-AA32-81BE46B64EA7}" type="datetimeFigureOut">
              <a:rPr lang="uk-UA" smtClean="0"/>
              <a:t>17.04.2012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A0AD1A-3467-49F2-8D1F-83CB1996E5E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92"/>
            <a:ext cx="2882288" cy="1152128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lgerian" pitchFamily="82" charset="0"/>
              </a:rPr>
              <a:t>MAFIA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6916" y="-744"/>
            <a:ext cx="6480048" cy="744488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– my </a:t>
            </a:r>
            <a:r>
              <a:rPr lang="en-US" sz="4800" dirty="0" err="1" smtClean="0"/>
              <a:t>favourite</a:t>
            </a:r>
            <a:r>
              <a:rPr lang="en-US" sz="4800" dirty="0" smtClean="0"/>
              <a:t> restaurant</a:t>
            </a:r>
            <a:endParaRPr lang="uk-UA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Situation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dirty="0" smtClean="0"/>
              <a:t>MAFIA is situated in the </a:t>
            </a:r>
            <a:r>
              <a:rPr lang="en-US" sz="5400" dirty="0" err="1" smtClean="0"/>
              <a:t>centre</a:t>
            </a:r>
            <a:r>
              <a:rPr lang="en-US" sz="5400" dirty="0" smtClean="0"/>
              <a:t> </a:t>
            </a:r>
            <a:r>
              <a:rPr lang="en-US" sz="5400" dirty="0" smtClean="0"/>
              <a:t>of Kyiv (in the </a:t>
            </a:r>
            <a:r>
              <a:rPr lang="en-US" sz="5400" dirty="0" smtClean="0"/>
              <a:t>downtown</a:t>
            </a:r>
            <a:r>
              <a:rPr lang="en-US" sz="5400" dirty="0" smtClean="0"/>
              <a:t>). It’s an expensive restaurant, so I went there with my friends.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9209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dish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>
              <a:buNone/>
            </a:pPr>
            <a:r>
              <a:rPr lang="en-US" sz="3200" dirty="0" smtClean="0"/>
              <a:t>My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dish in</a:t>
            </a:r>
          </a:p>
          <a:p>
            <a:pPr marL="36576" indent="0">
              <a:buNone/>
            </a:pPr>
            <a:r>
              <a:rPr lang="en-US" sz="3200" dirty="0" smtClean="0"/>
              <a:t>MAFIA is the “Meter</a:t>
            </a:r>
            <a:endParaRPr lang="en-US" sz="3200" dirty="0"/>
          </a:p>
          <a:p>
            <a:pPr marL="36576" indent="0">
              <a:buNone/>
            </a:pPr>
            <a:r>
              <a:rPr lang="en-US" sz="3200" dirty="0" smtClean="0"/>
              <a:t>Pizza” – a long and</a:t>
            </a:r>
          </a:p>
          <a:p>
            <a:pPr marL="36576" indent="0">
              <a:buNone/>
            </a:pPr>
            <a:r>
              <a:rPr lang="en-US" sz="3200" dirty="0"/>
              <a:t>v</a:t>
            </a:r>
            <a:r>
              <a:rPr lang="en-US" sz="3200" dirty="0" smtClean="0"/>
              <a:t>ery delicious Italian</a:t>
            </a:r>
          </a:p>
          <a:p>
            <a:pPr marL="36576" indent="0">
              <a:buNone/>
            </a:pPr>
            <a:r>
              <a:rPr lang="en-US" sz="3200" dirty="0" smtClean="0"/>
              <a:t>pizza. We ordered it</a:t>
            </a:r>
          </a:p>
          <a:p>
            <a:pPr marL="36576" indent="0">
              <a:buNone/>
            </a:pPr>
            <a:r>
              <a:rPr lang="en-US" sz="3200" dirty="0" smtClean="0"/>
              <a:t>for 150 </a:t>
            </a:r>
            <a:r>
              <a:rPr lang="en-US" sz="3200" dirty="0" err="1" smtClean="0"/>
              <a:t>hrn</a:t>
            </a:r>
            <a:r>
              <a:rPr lang="en-US" sz="3200" dirty="0" smtClean="0"/>
              <a:t>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1372"/>
            <a:ext cx="3869922" cy="51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design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4800" dirty="0" smtClean="0"/>
              <a:t>The inside design of MAFIA is in Italian style. </a:t>
            </a:r>
            <a:r>
              <a:rPr lang="en-US" sz="4800" dirty="0" smtClean="0"/>
              <a:t>There are a lot of baroque decorations (columns etc.)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402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Music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4000" dirty="0" smtClean="0"/>
              <a:t>In MAFIA you can listen to good Italian music. An example of such music you can listen to in my presentation.</a:t>
            </a:r>
            <a:endParaRPr lang="uk-UA" sz="4000" dirty="0"/>
          </a:p>
        </p:txBody>
      </p:sp>
      <p:pic>
        <p:nvPicPr>
          <p:cNvPr id="4" name="10_-_sonona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4052349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Staff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311" y="1556792"/>
            <a:ext cx="7467600" cy="4525963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2800" dirty="0" smtClean="0"/>
              <a:t>The staff in restaurant</a:t>
            </a:r>
          </a:p>
          <a:p>
            <a:pPr marL="36576" indent="0" algn="just">
              <a:buNone/>
            </a:pPr>
            <a:r>
              <a:rPr lang="en-US" sz="2800" dirty="0" smtClean="0"/>
              <a:t>is friendly and glad to</a:t>
            </a:r>
          </a:p>
          <a:p>
            <a:pPr marL="36576" indent="0" algn="just">
              <a:buNone/>
            </a:pPr>
            <a:r>
              <a:rPr lang="en-US" sz="2800" dirty="0" smtClean="0"/>
              <a:t>see any visitor. Their</a:t>
            </a:r>
          </a:p>
          <a:p>
            <a:pPr marL="36576" indent="0" algn="just">
              <a:buNone/>
            </a:pPr>
            <a:r>
              <a:rPr lang="en-US" sz="2800" dirty="0" smtClean="0"/>
              <a:t>smile and tolerance</a:t>
            </a:r>
          </a:p>
          <a:p>
            <a:pPr marL="36576" indent="0" algn="just">
              <a:buNone/>
            </a:pPr>
            <a:r>
              <a:rPr lang="en-US" sz="2800" dirty="0" smtClean="0"/>
              <a:t>will impress you for a</a:t>
            </a:r>
          </a:p>
          <a:p>
            <a:pPr marL="36576" indent="0" algn="just">
              <a:buNone/>
            </a:pPr>
            <a:r>
              <a:rPr lang="en-US" sz="2800" dirty="0" smtClean="0"/>
              <a:t>long time.</a:t>
            </a: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40" y="1403612"/>
            <a:ext cx="5515459" cy="54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Invitation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dirty="0" smtClean="0"/>
              <a:t>I want to invite you to MAFIA – my </a:t>
            </a:r>
            <a:r>
              <a:rPr lang="en-US" sz="5400" dirty="0" err="1" smtClean="0"/>
              <a:t>favourite</a:t>
            </a:r>
            <a:r>
              <a:rPr lang="en-US" sz="5400" dirty="0" smtClean="0"/>
              <a:t> restaurant.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819091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</TotalTime>
  <Words>148</Words>
  <Application>Microsoft Office PowerPoint</Application>
  <PresentationFormat>Экран (4:3)</PresentationFormat>
  <Paragraphs>24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MAFIA</vt:lpstr>
      <vt:lpstr>Situation</vt:lpstr>
      <vt:lpstr>My favourite dish</vt:lpstr>
      <vt:lpstr>The design</vt:lpstr>
      <vt:lpstr>Music</vt:lpstr>
      <vt:lpstr>Staff</vt:lpstr>
      <vt:lpstr>Invitation</vt:lpstr>
    </vt:vector>
  </TitlesOfParts>
  <Company>UPML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MAFIA</dc:title>
  <dc:creator>Roman</dc:creator>
  <cp:lastModifiedBy>Roman</cp:lastModifiedBy>
  <cp:revision>6</cp:revision>
  <dcterms:created xsi:type="dcterms:W3CDTF">2012-04-14T07:23:11Z</dcterms:created>
  <dcterms:modified xsi:type="dcterms:W3CDTF">2012-04-17T14:11:47Z</dcterms:modified>
</cp:coreProperties>
</file>