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02482-1987-42FF-9A21-70C520148ABC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7BCCA-E8A0-4631-A093-A1A471EB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8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… низкой профессиональной квалификации (для выполнения ручного, тяжелого физического труда, а также труда в неблагоприятных условиях)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7BCCA-E8A0-4631-A093-A1A471EB8A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7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B26987-8B40-4805-8F62-112383A9C913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69B548-3147-496A-A7C8-3EE8D598ACD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920880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Рынок труда в Украине: проблемы становления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301208"/>
            <a:ext cx="4520894" cy="1167709"/>
          </a:xfrm>
        </p:spPr>
        <p:txBody>
          <a:bodyPr/>
          <a:lstStyle/>
          <a:p>
            <a:pPr algn="r"/>
            <a:r>
              <a:rPr lang="ru-RU" dirty="0"/>
              <a:t>у</a:t>
            </a:r>
            <a:r>
              <a:rPr lang="ru-RU" dirty="0" smtClean="0"/>
              <a:t>ченицы 11-Б класса</a:t>
            </a:r>
          </a:p>
          <a:p>
            <a:pPr algn="r"/>
            <a:r>
              <a:rPr lang="ru-RU" dirty="0" smtClean="0"/>
              <a:t>Жилавской Екатерины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4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Вмешательство </a:t>
            </a:r>
            <a:r>
              <a:rPr lang="ru-RU" dirty="0"/>
              <a:t>государства в действие рыночного </a:t>
            </a:r>
            <a:r>
              <a:rPr lang="ru-RU" dirty="0" smtClean="0"/>
              <a:t>механизма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21088"/>
            <a:ext cx="8229600" cy="233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 другой стороны, необоснованное вмешательство государства в действие рыночного механизма может нарушить нормальное функционирование системы рынка труда, что будет мешать ей вернуться в состояние равновесия. «Видимо, в каждой развивающейся экономической системе существует определенный порог управляемости, после которого попытки централизованного регулирования пропорций теряют смысл и лишь усиливают общую диспропорциональность»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85" y="1498770"/>
            <a:ext cx="4267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249"/>
            <a:ext cx="3559113" cy="265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9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безработицы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Рынок труда, как правило, очень болезненно реагирует на кризисные явления в экономике. За прошедший год уровень официальной безработицы в Украине, как и </a:t>
            </a:r>
            <a:r>
              <a:rPr lang="ru-RU" sz="2400" dirty="0" smtClean="0"/>
              <a:t>безработицы снизился </a:t>
            </a:r>
            <a:r>
              <a:rPr lang="ru-RU" sz="2400" dirty="0"/>
              <a:t>по сравнению с 2010 годом всего только на 0,2%, составив, соответственно, 1,8% и 8,5%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39" y="4077072"/>
            <a:ext cx="46492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36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Становлению рынка труда в Украине  препятствует ряд причин:</a:t>
            </a:r>
          </a:p>
        </p:txBody>
      </p:sp>
    </p:spTree>
    <p:extLst>
      <p:ext uri="{BB962C8B-B14F-4D97-AF65-F5344CB8AC3E}">
        <p14:creationId xmlns:p14="http://schemas.microsoft.com/office/powerpoint/2010/main" val="286056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25144"/>
            <a:ext cx="8568952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1. Рынок труда не сбалансирован: с одной стороны, существует достаточно большое число вакантных рабочих мест, с другой стороны, значительное число безработных, чья профессиональная или квалификационная подготовка не соответствует требованиям работодателей.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7"/>
          <a:stretch/>
        </p:blipFill>
        <p:spPr bwMode="auto">
          <a:xfrm>
            <a:off x="1979711" y="260647"/>
            <a:ext cx="4982517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19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0282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/>
              <a:t>2. По-прежнему существуют административные и правовые ограничения на миграцию рабочей силы (институт прописки).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074690" cy="529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5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/>
              <a:t>3. Отсутствует реальный рынок доступного жилья, что также сдерживает территориальное перераспределение трудовых ресурсов.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38284" cy="417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8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/>
              <a:t>4. Экономика все еще остается высоко </a:t>
            </a:r>
            <a:r>
              <a:rPr lang="ru-RU" sz="2500" dirty="0" err="1"/>
              <a:t>монополизованной</a:t>
            </a:r>
            <a:r>
              <a:rPr lang="ru-RU" sz="2500" dirty="0"/>
              <a:t>, что позволяет работодателям диктовать условия занятости, а работники вынуждены их принимать.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76864" cy="474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4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008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dirty="0"/>
              <a:t>5. Низкая степень информированности безработных о вакансиях в частном секторе.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6667"/>
            <a:ext cx="57606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7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76456" cy="1368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/>
              <a:t>6. Заработная плата и распределительные отношения сегодня не выполняют роли регулятора пропорций занятости.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95920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1624"/>
            <a:ext cx="4608512" cy="35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5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581128"/>
            <a:ext cx="8784976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7. Существующая система трудоустройства не соответствует современным требованиям к организации рынка труда ни по содержанию выполняемых функций, ни по состоянию материально-информационной базы и кадровой обеспеченности государственных служб занятости.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058805" cy="38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70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77686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i="1" dirty="0"/>
              <a:t>Актуальность проблем связанных с занятостью населения, растет под влиянием глобального экономического кризиса и углубления разбалансированности рынка труда Украины, наблюдается с конца 2008г. До недавнего времени наиболее опасные проявления такой разбалансированности удавалось преодолеть рыночными методами и благодаря адекватным мерам государственного регулирования, однако сейчас ситуация в сфере занятости является чрезвычайно напряженной.</a:t>
            </a:r>
          </a:p>
          <a:p>
            <a:pPr algn="ctr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5244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365104"/>
            <a:ext cx="8856984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8. Существование значительного неформального сектора занятости (в </a:t>
            </a:r>
            <a:r>
              <a:rPr lang="ru-RU" sz="2400" dirty="0" err="1"/>
              <a:t>т.ч</a:t>
            </a:r>
            <a:r>
              <a:rPr lang="ru-RU" sz="2400" dirty="0"/>
              <a:t>. теневой и криминальной занятости) искажает представление о реальном спросе и предложении рабочей силы, изменении структуры занятости и масштабах безработицы, придает неуправляемость процессам, происходящим в сфере занятости и на рынке труда.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 bwMode="auto">
          <a:xfrm>
            <a:off x="4181668" y="1124744"/>
            <a:ext cx="4687992" cy="325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74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77072"/>
            <a:ext cx="8856984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9. Острая диспропорция между спросом на работников традиционно низкой профессиональной квалификации </a:t>
            </a:r>
            <a:r>
              <a:rPr lang="ru-RU" sz="2400" dirty="0" smtClean="0"/>
              <a:t>и </a:t>
            </a:r>
            <a:r>
              <a:rPr lang="ru-RU" sz="2400" dirty="0"/>
              <a:t>возможностями удовлетворения этого спроса со стороны населения. Возникают сложности в трудоустройстве молодежи, имеющей высокий образовательный уровень и низкую профессиональную подготовку, но претендующей на творческий и содержательный труд.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07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В настоящее время мобильность трудовых ресурсов — один из важнейших параметров, при которых возможен экономический рост в экономике вообще. Мобильность трудовых ресурсов характеризуется реальными возможностями работников и их семей переехать в другие местности для выбора места проживания, где они могут иметь более выгодные предложения по найму. Таким образом, мобильность трудовых ресурсов способствует более высокой эффективности и производительности в экономике.</a:t>
            </a:r>
          </a:p>
        </p:txBody>
      </p:sp>
    </p:spTree>
    <p:extLst>
      <p:ext uri="{BB962C8B-B14F-4D97-AF65-F5344CB8AC3E}">
        <p14:creationId xmlns:p14="http://schemas.microsoft.com/office/powerpoint/2010/main" val="276397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85686" cy="684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r>
              <a:rPr lang="ru-RU" dirty="0" smtClean="0"/>
              <a:t>Параметры рынка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рыночной экономике производители и потребители в своей экономической деятельности руководствуются параметрами рынка, важнейшими из которых являются спрос, предложение, равновесная цена.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015880" cy="401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6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Потребности выраженные через спрос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Помимо связи через цену, спрос и предложение влияют друг на друга и непосредственно. Механизм рынка позволяет удовлетворять только те потребности, которые выражены через спрос.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80" y="2132856"/>
            <a:ext cx="4973612" cy="291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1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408712" cy="407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Цена рабочей силы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21" y="4293096"/>
            <a:ext cx="8928991" cy="2452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Рынок т</a:t>
            </a:r>
            <a:r>
              <a:rPr lang="ru-RU" sz="2400" dirty="0">
                <a:solidFill>
                  <a:srgbClr val="000000"/>
                </a:solidFill>
              </a:rPr>
              <a:t>р</a:t>
            </a:r>
            <a:r>
              <a:rPr lang="ru-RU" sz="2400" dirty="0">
                <a:solidFill>
                  <a:schemeClr val="bg1"/>
                </a:solidFill>
              </a:rPr>
              <a:t>уда, где реализуется лишь один производстве</a:t>
            </a:r>
            <a:r>
              <a:rPr lang="ru-RU" sz="2400" dirty="0">
                <a:solidFill>
                  <a:srgbClr val="000000"/>
                </a:solidFill>
              </a:rPr>
              <a:t>нны</a:t>
            </a:r>
            <a:r>
              <a:rPr lang="ru-RU" sz="2400" dirty="0"/>
              <a:t>й ресурс, как и все прочие рынки, действует на основе ценового равновесия. Основным рыночным регулятором служит цена рабочей силы. Цена на рабочую силу гибко реагирует на потребности рынка, увеличиваясь или уменьшаясь в зависимости от спроса и предложения. Если на рынке труда существует равновесие, то безработица невозможна.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74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рынка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4104456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000" dirty="0"/>
              <a:t>В реальной экономической жизни на динамику рынка труда оказывает влияние целый ряд факторов: уровень рождаемости, темпы роста численности трудоспособного населения, его половозрастная структура, степень экономической активности различных демографических и этнических групп трудоспособного населения, процессы иммиграции и т.д. Со стороны спроса главным фактором динамики занятости является состояние экономической конъюнктуры, фаза экономического цикла, научно-технический </a:t>
            </a:r>
            <a:r>
              <a:rPr lang="ru-RU" sz="2000" dirty="0" smtClean="0"/>
              <a:t>прогресс.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8587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6" y="2762250"/>
            <a:ext cx="2286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5750"/>
            <a:ext cx="3810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7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сила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Рынок труда отличается от всех других рынков своеобразием товара. Рабочая сила - это такой товар, качество которого почти невозможно определить при заключении контракта. Реальный уровень трудовых усилий обнаруживается только в процессе потребления этого товара.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862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38650"/>
            <a:ext cx="3390272" cy="228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3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Спрос на рабочую силу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Спрос на рабочую силу – это платежеспособная потребность работодателей в трудовых услугах работников определенных профессий и квалификации. Определяется потребностями предприятий, совокупным спросом, техническим оснащением производства.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222800" cy="28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3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Механизм взаимодействия спроса на рабочую силу и ее предложения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Механизм взаимодействия спроса на рабочую силу и ее предложения очень сложен. Из-за того, что рынок труда постоянно подвержен влиянию различных факторов, действие рыночного механизма не всегда способно привести систему в состояние равновесия. В ситуации, когда рынок не способен самостоятельно решить проблему регулирования, на помощь приходит государство в лице своих уполномоченных органов.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55701"/>
            <a:ext cx="5472608" cy="274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9">
      <a:dk1>
        <a:srgbClr val="FBB14F"/>
      </a:dk1>
      <a:lt1>
        <a:srgbClr val="FAC226"/>
      </a:lt1>
      <a:dk2>
        <a:srgbClr val="0E039B"/>
      </a:dk2>
      <a:lt2>
        <a:srgbClr val="C9C2D1"/>
      </a:lt2>
      <a:accent1>
        <a:srgbClr val="FFFF81"/>
      </a:accent1>
      <a:accent2>
        <a:srgbClr val="B6DF89"/>
      </a:accent2>
      <a:accent3>
        <a:srgbClr val="79DCFF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840</Words>
  <Application>Microsoft Office PowerPoint</Application>
  <PresentationFormat>Экран (4:3)</PresentationFormat>
  <Paragraphs>36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Рынок труда в Украине: проблемы становления</vt:lpstr>
      <vt:lpstr>Презентация PowerPoint</vt:lpstr>
      <vt:lpstr>Параметры рынка</vt:lpstr>
      <vt:lpstr>Потребности выраженные через спрос</vt:lpstr>
      <vt:lpstr>Цена рабочей силы</vt:lpstr>
      <vt:lpstr>Динамика рынка труда</vt:lpstr>
      <vt:lpstr>Рабочая сила</vt:lpstr>
      <vt:lpstr>Спрос на рабочую силу</vt:lpstr>
      <vt:lpstr>Механизм взаимодействия спроса на рабочую силу и ее предложения </vt:lpstr>
      <vt:lpstr>Вмешательство государства в действие рыночного механизма</vt:lpstr>
      <vt:lpstr>Уровень безработицы</vt:lpstr>
      <vt:lpstr>Становлению рынка труда в Украине  препятствует ряд причин: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 труда в Украине: проблемы становления</dc:title>
  <dc:creator>Пользователь</dc:creator>
  <cp:lastModifiedBy>Пользователь</cp:lastModifiedBy>
  <cp:revision>12</cp:revision>
  <dcterms:created xsi:type="dcterms:W3CDTF">2013-11-17T17:11:32Z</dcterms:created>
  <dcterms:modified xsi:type="dcterms:W3CDTF">2013-11-17T20:38:17Z</dcterms:modified>
</cp:coreProperties>
</file>