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9A84-CDAB-4D03-BC5C-B9DB84C8C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27E05-9C25-4E3D-96BA-5145A7BE9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E971-A15B-4E89-820C-3EAB5A24D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D3C5-41AF-4848-A5DB-58E1616D8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50B2F-75C6-4904-B78C-B67C65FBD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E03B8-909C-4147-BB4E-08A67C833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D8277-F094-4D0F-B7A8-3F39C7CA0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94E1-9986-4354-AA59-F9F0FBC96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158E6-EFE4-47EB-8A70-253EB1C77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A10D-1C7F-4303-ABD1-D26EB1573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A64E-4C3A-47FB-8F5E-4F148BA62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8E23-3D82-4D85-8F96-D8C3CA166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DD9FE-A092-40CD-8FDC-BEE5D3453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CA9B1-9284-4697-80CD-B3C6F029D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AFAB-DDDE-4F58-8D7D-47DD6E49E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3AEE4-51B9-4195-8C0E-C114C5166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9F34-6311-4CE3-B82A-BCA7F3F28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AE18-DC08-4225-96BA-2F7DB8EBE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78A3-091F-4BA1-9E18-5EC1308EC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3969A-83C6-4A5D-A688-84100ECCE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B632-FD72-4159-8FD4-D51F60BF2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96E53-6FA0-479E-90F2-996804E66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A369C-3AB8-4F31-84B7-380F77D7C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CE31-BA6E-429F-B95C-9E63F3584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39F0C-FD0F-439B-BB18-63CEC41E7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F843-EFC8-4AFE-BD0B-FC8D1CAF2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816F-F725-4FB0-A5D3-29C7CA764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8B4C8-E440-4BF1-8BA8-2AD45A22F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29B65-2C49-4007-AE18-0F26BFA44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045E-97B9-40F8-BF1C-FE3434943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6A02-68D1-4B08-A4D5-1E944D2C3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E827-1464-4653-A00F-C765E3993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32298-AB8C-42E8-AB55-5C655E4C7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79F7-E59D-4066-8BF5-0C298074F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8AB15-5883-4426-AEC6-24E5B3F2C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9476-25B3-459B-96BB-F266901C0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2552-A422-413C-BA47-9393066D9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648C4-F3B1-4796-B544-664F6B0C6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007B-761D-4F4D-A155-4409EFF1B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892CD-7781-4480-831E-F96246471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B47E-E168-4AE2-B484-DF141AAD8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769AC-237E-42C2-BF05-B88DF2FFF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1934-7EE1-48B9-AF82-6F8773FD5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D169F-1A74-4B60-9C58-204A8DCD6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18D5B-FAC5-4E84-AD7A-5D0B69C6B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EEB6D-F7DA-4F48-9CD7-AFCC2FBD3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1EC98-766B-4C6D-91E8-DE3D6AD47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2736B-88CF-4E17-B8C2-CDF1767AA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A239-606B-4A23-90A3-81DD776D0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04A3C-6FC1-4AB2-A367-98DDAF2A6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037E-1689-4EDE-9B38-86F1F2BAA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6CB2-E547-4B2C-B5E0-29626766E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B6A39-4064-419B-8070-48CA28639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5685B-7D45-4F2B-93E2-8E21A319C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A3D23-F3AB-445A-B0E0-CA0F32ADB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8619-A859-4DB7-B5AE-1C052FA2E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ADD1E-DAB9-4BE1-87C4-B47418FCD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1210-78FC-4385-BA31-C3DFE36F8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2C7DF-72F4-491C-9005-F8A41F933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D976-92D3-4867-8F00-82AA6AFF9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650D-EDD4-4593-8F7A-09E206432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B774B-4E6E-4D4B-A8F9-24D09E639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65157-EE9B-4D27-AEA1-0AD4E0DED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07ED-6C9E-41B2-8CC4-5E2123DA7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C360-DC5B-4EC4-A871-83404D2F9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F832E-180D-4875-84B6-C113444F9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4C37F-12C4-4041-A202-3B82BA3FB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11C7-5B11-455C-AC8A-A5FDCD6E5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6A-80C9-405A-A597-526584C4B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DAD68-2631-48B7-95B1-89F4438D7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01F6-079A-47E1-8BEC-EAFE40A5E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170B6-D226-4959-876F-033D5EBD8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B7EF-8263-4117-B11E-08E16BF0E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A782E-E1CB-4BE2-B99D-3ED0F0E8F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F6AE3-1A23-498A-98AD-81C1499FD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2E4C-FA87-4926-BD43-A27FC379F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6ADB5-F985-4592-8950-512D1A01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4F20-7A18-41B3-9845-D441939C3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5448A-6014-485A-8199-7C2AD6347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C165D-6E01-4BB1-ADFF-5F51D0917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B7F4E-5859-4F8A-8712-BE10C6172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DB5F-2D52-4CCD-8293-29C788545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88E3-A89A-469E-9A1C-780EEC55B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05473-94E4-44B6-997A-81CAC075C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30D7-0A91-4D6E-92B7-5BD159EAF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0A6C-FD7E-4D97-AD65-B88E2CD5A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CDCA-43B4-411E-B2D4-3CD4375DE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69A4-4D3A-42E5-B731-002C1899A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A9B0-D6CA-4399-9B30-539F77CAC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B60A-FBC9-4F7E-80FC-ABA95BCE0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18F1-5C13-44AC-A92D-1A4ABF6C9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233F-9CB2-4875-B906-6EF24A9F9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E6C87-397A-4282-9A25-B4CD81458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D6E9C-41B0-450F-BDD1-C9D66665A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961E3-7035-4AA6-B5BA-B06A5FA89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5115-CA05-4BF5-A1D8-C7805E480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1A59-1288-4F42-8AD3-FE73261BF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0C777-4A51-49E1-84F8-E2BE9BAB5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75253-F4A5-475B-843A-E18AA05FC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9C0850-95C8-4E88-8671-D917FD1622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43F572-9A23-43E2-9894-079EF3DFBF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57ECBB-008B-48C9-8BD1-572B34BD04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CF2542-99D0-4D82-A155-6113BF2C26B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B1BE2-5CEA-4120-8E08-29141E9A95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57DA89-F218-4E1B-A4BA-73097DEB05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6FEDD-2F96-4C9D-BEA4-F82EFF1D30F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F5A724-71B3-4D9E-B63B-13B87F0233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11C9E-AEE5-4441-9D48-666BD6EA09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sz="6000" b="1" dirty="0" smtClean="0"/>
              <a:t>АННА ПАВЛОВА</a:t>
            </a:r>
            <a:endParaRPr lang="ru-RU" sz="6000" b="1" dirty="0"/>
          </a:p>
        </p:txBody>
      </p:sp>
      <p:pic>
        <p:nvPicPr>
          <p:cNvPr id="2054" name="Picture 6" descr="http://upload.wikimedia.org/wikipedia/commons/f/f8/Anna_Pav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99606"/>
            <a:ext cx="4214842" cy="575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"/>
            <a:ext cx="4071966" cy="2786058"/>
          </a:xfrm>
        </p:spPr>
        <p:txBody>
          <a:bodyPr/>
          <a:lstStyle/>
          <a:p>
            <a:r>
              <a:rPr lang="ru-RU" b="1" dirty="0" smtClean="0"/>
              <a:t>Анна </a:t>
            </a:r>
            <a:r>
              <a:rPr lang="ru-RU" b="1" dirty="0" err="1" smtClean="0"/>
              <a:t>Павлівна</a:t>
            </a:r>
            <a:r>
              <a:rPr lang="ru-RU" b="1" dirty="0" smtClean="0"/>
              <a:t> (</a:t>
            </a:r>
            <a:r>
              <a:rPr lang="ru-RU" b="1" dirty="0" err="1" smtClean="0"/>
              <a:t>Матвіївна</a:t>
            </a:r>
            <a:r>
              <a:rPr lang="ru-RU" b="1" dirty="0" smtClean="0"/>
              <a:t>) Павлова</a:t>
            </a:r>
            <a:r>
              <a:rPr lang="ru-RU" dirty="0" smtClean="0"/>
              <a:t> (31 </a:t>
            </a:r>
            <a:r>
              <a:rPr lang="ru-RU" dirty="0" err="1" smtClean="0"/>
              <a:t>січня</a:t>
            </a:r>
            <a:r>
              <a:rPr lang="ru-RU" dirty="0" smtClean="0"/>
              <a:t> (12 лютого) 1881, Санкт-Петербург — 23 </a:t>
            </a:r>
            <a:r>
              <a:rPr lang="ru-RU" dirty="0" err="1" smtClean="0"/>
              <a:t>січня</a:t>
            </a:r>
            <a:r>
              <a:rPr lang="ru-RU" dirty="0" smtClean="0"/>
              <a:t> 1931, Гаага) — </a:t>
            </a:r>
            <a:r>
              <a:rPr lang="ru-RU" dirty="0" err="1" smtClean="0"/>
              <a:t>російська</a:t>
            </a:r>
            <a:r>
              <a:rPr lang="ru-RU" dirty="0" smtClean="0"/>
              <a:t> артистка балету,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балерин XX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upload.wikimedia.org/wikipedia/commons/c/c7/Anna_Pavlova_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922"/>
            <a:ext cx="4357686" cy="6820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"/>
            <a:ext cx="4429156" cy="3143248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Ваганівського</a:t>
            </a:r>
            <a:r>
              <a:rPr lang="ru-RU" dirty="0" smtClean="0"/>
              <a:t> училища, в 1899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в трупу </a:t>
            </a:r>
            <a:r>
              <a:rPr lang="ru-RU" dirty="0" err="1" smtClean="0"/>
              <a:t>Маріїнського</a:t>
            </a:r>
            <a:r>
              <a:rPr lang="ru-RU" dirty="0" smtClean="0"/>
              <a:t> театру. </a:t>
            </a:r>
          </a:p>
          <a:p>
            <a:r>
              <a:rPr lang="ru-RU" dirty="0" err="1" smtClean="0"/>
              <a:t>Танцювала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в </a:t>
            </a:r>
            <a:r>
              <a:rPr lang="ru-RU" dirty="0" err="1" smtClean="0"/>
              <a:t>класичних</a:t>
            </a:r>
            <a:r>
              <a:rPr lang="ru-RU" dirty="0" smtClean="0"/>
              <a:t> балетах «</a:t>
            </a:r>
            <a:r>
              <a:rPr lang="ru-RU" dirty="0" err="1" smtClean="0"/>
              <a:t>Лускунчик</a:t>
            </a:r>
            <a:r>
              <a:rPr lang="ru-RU" dirty="0" smtClean="0"/>
              <a:t>», «Коник-Горбунок», </a:t>
            </a:r>
            <a:r>
              <a:rPr lang="ru-RU" dirty="0" smtClean="0"/>
              <a:t>«Жизель», </a:t>
            </a:r>
            <a:r>
              <a:rPr lang="ru-RU" dirty="0" smtClean="0"/>
              <a:t>«Раймонда», «Баядерка». </a:t>
            </a:r>
            <a:endParaRPr lang="ru-RU" dirty="0"/>
          </a:p>
        </p:txBody>
      </p:sp>
      <p:pic>
        <p:nvPicPr>
          <p:cNvPr id="119810" name="Picture 2" descr="http://ricolor.org/i/upload/pavlov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25" y="0"/>
            <a:ext cx="2581275" cy="4762500"/>
          </a:xfrm>
          <a:prstGeom prst="rect">
            <a:avLst/>
          </a:prstGeom>
          <a:noFill/>
        </p:spPr>
      </p:pic>
      <p:pic>
        <p:nvPicPr>
          <p:cNvPr id="119812" name="Picture 4" descr="http://nasati.ru/wp-content/uploads/2013/02/b5c71bd4a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3812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643702" cy="4525963"/>
          </a:xfrm>
        </p:spPr>
        <p:txBody>
          <a:bodyPr/>
          <a:lstStyle/>
          <a:p>
            <a:r>
              <a:rPr lang="ru-RU" dirty="0" smtClean="0"/>
              <a:t>В 1906 </a:t>
            </a:r>
            <a:r>
              <a:rPr lang="ru-RU" dirty="0" err="1" smtClean="0"/>
              <a:t>році</a:t>
            </a:r>
            <a:r>
              <a:rPr lang="ru-RU" dirty="0" smtClean="0"/>
              <a:t> стала </a:t>
            </a:r>
            <a:r>
              <a:rPr lang="ru-RU" dirty="0" err="1" smtClean="0"/>
              <a:t>провідною</a:t>
            </a:r>
            <a:r>
              <a:rPr lang="ru-RU" dirty="0" smtClean="0"/>
              <a:t> </a:t>
            </a:r>
            <a:r>
              <a:rPr lang="ru-RU" dirty="0" err="1" smtClean="0"/>
              <a:t>танцівницею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виконавську</a:t>
            </a:r>
            <a:r>
              <a:rPr lang="ru-RU" dirty="0" smtClean="0"/>
              <a:t> манеру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 балетмейстерами А. </a:t>
            </a:r>
            <a:r>
              <a:rPr lang="ru-RU" dirty="0" err="1" smtClean="0"/>
              <a:t>Горянським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особливо М. </a:t>
            </a:r>
            <a:r>
              <a:rPr lang="ru-RU" dirty="0" err="1" smtClean="0"/>
              <a:t>Фокіним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Анна Павлова </a:t>
            </a:r>
            <a:r>
              <a:rPr lang="ru-RU" dirty="0" err="1" smtClean="0"/>
              <a:t>виконувала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в балетах М. </a:t>
            </a:r>
            <a:r>
              <a:rPr lang="ru-RU" dirty="0" err="1" smtClean="0"/>
              <a:t>Фокіна</a:t>
            </a:r>
            <a:r>
              <a:rPr lang="ru-RU" dirty="0" smtClean="0"/>
              <a:t> «</a:t>
            </a:r>
            <a:r>
              <a:rPr lang="ru-RU" dirty="0" err="1" smtClean="0"/>
              <a:t>Шопеніана</a:t>
            </a:r>
            <a:r>
              <a:rPr lang="ru-RU" dirty="0" smtClean="0"/>
              <a:t>», «</a:t>
            </a:r>
            <a:r>
              <a:rPr lang="ru-RU" dirty="0" err="1" smtClean="0"/>
              <a:t>Павільйон</a:t>
            </a:r>
            <a:r>
              <a:rPr lang="ru-RU" dirty="0" smtClean="0"/>
              <a:t> </a:t>
            </a:r>
            <a:r>
              <a:rPr lang="ru-RU" dirty="0" err="1" smtClean="0"/>
              <a:t>Арміди</a:t>
            </a:r>
            <a:r>
              <a:rPr lang="ru-RU" dirty="0" smtClean="0"/>
              <a:t>», «</a:t>
            </a:r>
            <a:r>
              <a:rPr lang="ru-RU" dirty="0" err="1" smtClean="0"/>
              <a:t>Єгипетські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18786" name="Picture 2" descr="http://s41.radikal.ru/i094/1110/6f/f605c78d2f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6154" y="2071654"/>
            <a:ext cx="36478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3438" cy="4525963"/>
          </a:xfrm>
        </p:spPr>
        <p:txBody>
          <a:bodyPr/>
          <a:lstStyle/>
          <a:p>
            <a:r>
              <a:rPr lang="ru-RU" dirty="0" smtClean="0"/>
              <a:t>В 1907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благодійному</a:t>
            </a:r>
            <a:r>
              <a:rPr lang="ru-RU" dirty="0" smtClean="0"/>
              <a:t> </a:t>
            </a:r>
            <a:r>
              <a:rPr lang="ru-RU" dirty="0" err="1" smtClean="0"/>
              <a:t>вечорі</a:t>
            </a:r>
            <a:r>
              <a:rPr lang="ru-RU" dirty="0" smtClean="0"/>
              <a:t> в </a:t>
            </a:r>
            <a:r>
              <a:rPr lang="ru-RU" dirty="0" err="1" smtClean="0"/>
              <a:t>Маріїнськім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Анна Павлова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поставлену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М. </a:t>
            </a:r>
            <a:r>
              <a:rPr lang="ru-RU" dirty="0" err="1" smtClean="0"/>
              <a:t>Фокіним</a:t>
            </a:r>
            <a:r>
              <a:rPr lang="ru-RU" dirty="0" smtClean="0"/>
              <a:t> </a:t>
            </a:r>
            <a:r>
              <a:rPr lang="ru-RU" dirty="0" err="1" smtClean="0"/>
              <a:t>хореографічну</a:t>
            </a:r>
            <a:r>
              <a:rPr lang="ru-RU" dirty="0" smtClean="0"/>
              <a:t> </a:t>
            </a:r>
            <a:r>
              <a:rPr lang="ru-RU" dirty="0" err="1" smtClean="0"/>
              <a:t>мініатюру</a:t>
            </a:r>
            <a:r>
              <a:rPr lang="ru-RU" dirty="0" smtClean="0"/>
              <a:t> «</a:t>
            </a:r>
            <a:r>
              <a:rPr lang="ru-RU" dirty="0" err="1" smtClean="0"/>
              <a:t>Лебідь</a:t>
            </a:r>
            <a:r>
              <a:rPr lang="ru-RU" dirty="0" smtClean="0"/>
              <a:t>» (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Умираючий</a:t>
            </a:r>
            <a:r>
              <a:rPr lang="ru-RU" dirty="0" smtClean="0"/>
              <a:t> </a:t>
            </a:r>
            <a:r>
              <a:rPr lang="ru-RU" dirty="0" err="1" smtClean="0"/>
              <a:t>лебідь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стала </a:t>
            </a:r>
            <a:r>
              <a:rPr lang="ru-RU" dirty="0" err="1" smtClean="0"/>
              <a:t>згодом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балету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1858" name="Picture 2" descr="http://upload.wikimedia.org/wikipedia/commons/8/85/AP_Cyg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4997" y="285728"/>
            <a:ext cx="4539003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8" cy="4525963"/>
          </a:xfrm>
        </p:spPr>
        <p:txBody>
          <a:bodyPr/>
          <a:lstStyle/>
          <a:p>
            <a:r>
              <a:rPr lang="ru-RU" dirty="0" smtClean="0"/>
              <a:t>В 1910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на так </a:t>
            </a:r>
            <a:r>
              <a:rPr lang="ru-RU" dirty="0" err="1" smtClean="0"/>
              <a:t>назване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«</a:t>
            </a:r>
            <a:r>
              <a:rPr lang="ru-RU" dirty="0" err="1" smtClean="0"/>
              <a:t>гастролерки</a:t>
            </a:r>
            <a:r>
              <a:rPr lang="ru-RU" dirty="0" smtClean="0"/>
              <a:t>», створила </a:t>
            </a:r>
            <a:r>
              <a:rPr lang="ru-RU" dirty="0" err="1" smtClean="0"/>
              <a:t>власну</a:t>
            </a:r>
            <a:r>
              <a:rPr lang="ru-RU" dirty="0" smtClean="0"/>
              <a:t> трупу.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трупою</a:t>
            </a:r>
            <a:r>
              <a:rPr lang="ru-RU" dirty="0" smtClean="0"/>
              <a:t> </a:t>
            </a:r>
            <a:r>
              <a:rPr lang="ru-RU" dirty="0" err="1" smtClean="0"/>
              <a:t>гастролювала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Спеціально</a:t>
            </a:r>
            <a:r>
              <a:rPr lang="ru-RU" dirty="0" smtClean="0"/>
              <a:t> для </a:t>
            </a:r>
            <a:r>
              <a:rPr lang="ru-RU" dirty="0" err="1" smtClean="0"/>
              <a:t>трупи</a:t>
            </a:r>
            <a:r>
              <a:rPr lang="ru-RU" dirty="0" smtClean="0"/>
              <a:t> А. </a:t>
            </a:r>
            <a:r>
              <a:rPr lang="ru-RU" dirty="0" err="1" smtClean="0"/>
              <a:t>Павлової</a:t>
            </a:r>
            <a:r>
              <a:rPr lang="ru-RU" dirty="0" smtClean="0"/>
              <a:t> М. </a:t>
            </a:r>
            <a:r>
              <a:rPr lang="ru-RU" dirty="0" err="1" smtClean="0"/>
              <a:t>Фокіним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поставлені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балетів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 — «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дочок</a:t>
            </a:r>
            <a:r>
              <a:rPr lang="ru-RU" dirty="0" smtClean="0"/>
              <a:t> </a:t>
            </a:r>
            <a:r>
              <a:rPr lang="ru-RU" dirty="0" err="1" smtClean="0"/>
              <a:t>гірського</a:t>
            </a:r>
            <a:r>
              <a:rPr lang="ru-RU" dirty="0" smtClean="0"/>
              <a:t> короля».</a:t>
            </a:r>
          </a:p>
          <a:p>
            <a:endParaRPr lang="ru-RU" dirty="0"/>
          </a:p>
        </p:txBody>
      </p:sp>
      <p:pic>
        <p:nvPicPr>
          <p:cNvPr id="120834" name="Picture 2" descr="http://personallife.ru/wp-content/uploads/1019276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666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балерини</a:t>
            </a:r>
            <a:r>
              <a:rPr lang="ru-RU" dirty="0" smtClean="0"/>
              <a:t> в </a:t>
            </a:r>
            <a:r>
              <a:rPr lang="ru-RU" dirty="0" err="1" smtClean="0"/>
              <a:t>Маріїнському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1913 </a:t>
            </a:r>
            <a:r>
              <a:rPr lang="ru-RU" dirty="0" err="1" smtClean="0"/>
              <a:t>році</a:t>
            </a:r>
            <a:r>
              <a:rPr lang="ru-RU" dirty="0" smtClean="0"/>
              <a:t>, а в </a:t>
            </a:r>
            <a:r>
              <a:rPr lang="ru-RU" dirty="0" err="1" smtClean="0"/>
              <a:t>Росії</a:t>
            </a:r>
            <a:r>
              <a:rPr lang="ru-RU" dirty="0" smtClean="0"/>
              <a:t> — </a:t>
            </a:r>
            <a:r>
              <a:rPr lang="ru-RU" dirty="0" err="1" smtClean="0"/>
              <a:t>в</a:t>
            </a:r>
            <a:r>
              <a:rPr lang="ru-RU" dirty="0" smtClean="0"/>
              <a:t> 1914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вона </a:t>
            </a:r>
            <a:r>
              <a:rPr lang="ru-RU" dirty="0" err="1" smtClean="0"/>
              <a:t>влаштувалася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Росію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</a:t>
            </a:r>
            <a:r>
              <a:rPr lang="ru-RU" dirty="0" err="1" smtClean="0"/>
              <a:t>поверталася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1921–1925 роках Анна Павлова </a:t>
            </a:r>
            <a:r>
              <a:rPr lang="ru-RU" dirty="0" err="1" smtClean="0"/>
              <a:t>гастролювала</a:t>
            </a:r>
            <a:r>
              <a:rPr lang="ru-RU" dirty="0" smtClean="0"/>
              <a:t> по США, </a:t>
            </a:r>
            <a:r>
              <a:rPr lang="ru-RU" dirty="0" err="1" smtClean="0"/>
              <a:t>Індії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882" name="Picture 2" descr="http://nasati.ru/wp-content/uploads/2013/02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5690" y="2571744"/>
            <a:ext cx="3118309" cy="4286256"/>
          </a:xfrm>
          <a:prstGeom prst="rect">
            <a:avLst/>
          </a:prstGeom>
          <a:noFill/>
        </p:spPr>
      </p:pic>
      <p:pic>
        <p:nvPicPr>
          <p:cNvPr id="122884" name="Picture 4" descr="http://lol54.ru/uploads/posts/2011-10/1319464889_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826" y="3071810"/>
            <a:ext cx="3035262" cy="3786190"/>
          </a:xfrm>
          <a:prstGeom prst="rect">
            <a:avLst/>
          </a:prstGeom>
          <a:noFill/>
        </p:spPr>
      </p:pic>
      <p:pic>
        <p:nvPicPr>
          <p:cNvPr id="122886" name="Picture 6" descr="http://www.funeralassociation.ru/userfiles/image/gazeta_2010/3010(5).jpg"/>
          <p:cNvPicPr>
            <a:picLocks noChangeAspect="1" noChangeArrowheads="1"/>
          </p:cNvPicPr>
          <p:nvPr/>
        </p:nvPicPr>
        <p:blipFill>
          <a:blip r:embed="rId4"/>
          <a:srcRect t="8858"/>
          <a:stretch>
            <a:fillRect/>
          </a:stretch>
        </p:blipFill>
        <p:spPr bwMode="auto">
          <a:xfrm>
            <a:off x="0" y="3071810"/>
            <a:ext cx="2781825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000240"/>
          </a:xfrm>
        </p:spPr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австралійського</a:t>
            </a:r>
            <a:r>
              <a:rPr lang="ru-RU" dirty="0" smtClean="0"/>
              <a:t> турне Анна Павлова справила на </a:t>
            </a:r>
            <a:r>
              <a:rPr lang="ru-RU" dirty="0" err="1" smtClean="0"/>
              <a:t>публіку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ім'ям</a:t>
            </a:r>
            <a:r>
              <a:rPr lang="ru-RU" dirty="0" smtClean="0"/>
              <a:t> назвали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популярне</a:t>
            </a:r>
            <a:r>
              <a:rPr lang="ru-RU" dirty="0" smtClean="0"/>
              <a:t> </a:t>
            </a:r>
            <a:r>
              <a:rPr lang="ru-RU" dirty="0" err="1" smtClean="0"/>
              <a:t>тістечко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стало </a:t>
            </a:r>
            <a:r>
              <a:rPr lang="ru-RU" dirty="0" err="1" smtClean="0"/>
              <a:t>національним</a:t>
            </a:r>
            <a:r>
              <a:rPr lang="ru-RU" dirty="0" smtClean="0"/>
              <a:t> символом </a:t>
            </a:r>
            <a:r>
              <a:rPr lang="ru-RU" dirty="0" err="1" smtClean="0"/>
              <a:t>Австралії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3906" name="Picture 2" descr="http://s16.radikal.ru/i191/1001/de/53e5bbf0dd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286116" cy="2464587"/>
          </a:xfrm>
          <a:prstGeom prst="rect">
            <a:avLst/>
          </a:prstGeom>
          <a:noFill/>
        </p:spPr>
      </p:pic>
      <p:pic>
        <p:nvPicPr>
          <p:cNvPr id="123908" name="Picture 4" descr="http://ru.geniuscook.com/wp-content/uploads/2010/05/pavl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4"/>
            <a:ext cx="3571868" cy="2349496"/>
          </a:xfrm>
          <a:prstGeom prst="rect">
            <a:avLst/>
          </a:prstGeom>
          <a:noFill/>
        </p:spPr>
      </p:pic>
      <p:pic>
        <p:nvPicPr>
          <p:cNvPr id="123910" name="Picture 6" descr="http://upload.wikimedia.org/wikipedia/commons/6/67/Pavlova_dess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00240"/>
            <a:ext cx="3286148" cy="2461242"/>
          </a:xfrm>
          <a:prstGeom prst="rect">
            <a:avLst/>
          </a:prstGeom>
          <a:noFill/>
        </p:spPr>
      </p:pic>
      <p:pic>
        <p:nvPicPr>
          <p:cNvPr id="123912" name="Picture 8" descr="http://culinary-recipes.net/uploads/posts/2012-02/1328716251_tort-pavl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9041" y="2000240"/>
            <a:ext cx="2384958" cy="2428892"/>
          </a:xfrm>
          <a:prstGeom prst="rect">
            <a:avLst/>
          </a:prstGeom>
          <a:noFill/>
        </p:spPr>
      </p:pic>
      <p:pic>
        <p:nvPicPr>
          <p:cNvPr id="123914" name="Picture 10" descr="http://www.gastrotur.ru/wp-content/uploads/2012/11/6106798363_9a40f51b05_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43432"/>
            <a:ext cx="3214677" cy="2314568"/>
          </a:xfrm>
          <a:prstGeom prst="rect">
            <a:avLst/>
          </a:prstGeom>
          <a:noFill/>
        </p:spPr>
      </p:pic>
      <p:pic>
        <p:nvPicPr>
          <p:cNvPr id="123916" name="Picture 12" descr="http://gotovim-doma.ru/img/img1033_1.jpg"/>
          <p:cNvPicPr>
            <a:picLocks noChangeAspect="1" noChangeArrowheads="1"/>
          </p:cNvPicPr>
          <p:nvPr/>
        </p:nvPicPr>
        <p:blipFill>
          <a:blip r:embed="rId7"/>
          <a:srcRect t="20997" b="10499"/>
          <a:stretch>
            <a:fillRect/>
          </a:stretch>
        </p:blipFill>
        <p:spPr bwMode="auto">
          <a:xfrm>
            <a:off x="3643306" y="4574791"/>
            <a:ext cx="2214578" cy="2283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43">
  <a:themeElements>
    <a:clrScheme name="">
      <a:dk1>
        <a:srgbClr val="C0C0C0"/>
      </a:dk1>
      <a:lt1>
        <a:srgbClr val="FFFFFF"/>
      </a:lt1>
      <a:dk2>
        <a:srgbClr val="003399"/>
      </a:dk2>
      <a:lt2>
        <a:srgbClr val="CCECFF"/>
      </a:lt2>
      <a:accent1>
        <a:srgbClr val="FF3399"/>
      </a:accent1>
      <a:accent2>
        <a:srgbClr val="99CCFF"/>
      </a:accent2>
      <a:accent3>
        <a:srgbClr val="AAAD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33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D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33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D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37B97"/>
      </a:dk2>
      <a:lt2>
        <a:srgbClr val="CCECFF"/>
      </a:lt2>
      <a:accent1>
        <a:srgbClr val="A624DA"/>
      </a:accent1>
      <a:accent2>
        <a:srgbClr val="00FFFF"/>
      </a:accent2>
      <a:accent3>
        <a:srgbClr val="AABFC9"/>
      </a:accent3>
      <a:accent4>
        <a:srgbClr val="DADADA"/>
      </a:accent4>
      <a:accent5>
        <a:srgbClr val="D0ACEA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37B97"/>
      </a:lt1>
      <a:dk2>
        <a:srgbClr val="003366"/>
      </a:dk2>
      <a:lt2>
        <a:srgbClr val="C0C0C0"/>
      </a:lt2>
      <a:accent1>
        <a:srgbClr val="A624DA"/>
      </a:accent1>
      <a:accent2>
        <a:srgbClr val="00FFFF"/>
      </a:accent2>
      <a:accent3>
        <a:srgbClr val="AABFC9"/>
      </a:accent3>
      <a:accent4>
        <a:srgbClr val="000000"/>
      </a:accent4>
      <a:accent5>
        <a:srgbClr val="D0ACEA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37B97"/>
      </a:lt1>
      <a:dk2>
        <a:srgbClr val="003366"/>
      </a:dk2>
      <a:lt2>
        <a:srgbClr val="C0C0C0"/>
      </a:lt2>
      <a:accent1>
        <a:srgbClr val="A624DA"/>
      </a:accent1>
      <a:accent2>
        <a:srgbClr val="00FFFF"/>
      </a:accent2>
      <a:accent3>
        <a:srgbClr val="AABFC9"/>
      </a:accent3>
      <a:accent4>
        <a:srgbClr val="000000"/>
      </a:accent4>
      <a:accent5>
        <a:srgbClr val="D0ACEA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043</Template>
  <TotalTime>124</TotalTime>
  <Words>218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043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АННА ПАВЛОВА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11</cp:revision>
  <dcterms:created xsi:type="dcterms:W3CDTF">2014-04-16T15:22:36Z</dcterms:created>
  <dcterms:modified xsi:type="dcterms:W3CDTF">2014-04-16T17:27:11Z</dcterms:modified>
</cp:coreProperties>
</file>