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Highland</a:t>
            </a:r>
            <a:r>
              <a:rPr lang="de-DE" dirty="0"/>
              <a:t> </a:t>
            </a:r>
            <a:r>
              <a:rPr lang="de-DE" dirty="0" err="1"/>
              <a:t>games</a:t>
            </a:r>
            <a:endParaRPr lang="ru-RU" dirty="0"/>
          </a:p>
        </p:txBody>
      </p:sp>
      <p:pic>
        <p:nvPicPr>
          <p:cNvPr id="4" name="Great Highland Bagpipe -Folk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26" y="376501"/>
            <a:ext cx="2947154" cy="964267"/>
          </a:xfrm>
        </p:spPr>
        <p:txBody>
          <a:bodyPr/>
          <a:lstStyle/>
          <a:p>
            <a:r>
              <a:rPr lang="de-DE" dirty="0"/>
              <a:t>Dance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692696"/>
            <a:ext cx="3168352" cy="5832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Cowal</a:t>
            </a:r>
            <a:r>
              <a:rPr lang="en-US" dirty="0"/>
              <a:t> Highland Gathering hosts the annual World Highland Dancing Championship. This event gathers the best competitive dancers from around the world who compete for the SOBHD sanctioned World Championship title.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gency FB" pitchFamily="34" charset="0"/>
              </a:rPr>
              <a:t>Assembling for the parade of clans at the 2005 Tacoma Highland Games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13280"/>
            <a:ext cx="4896544" cy="367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587">
            <a:off x="3512263" y="3499939"/>
            <a:ext cx="4964410" cy="2482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51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information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95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196753"/>
            <a:ext cx="3300573" cy="381642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Highland </a:t>
            </a:r>
            <a:r>
              <a:rPr lang="en-US" dirty="0"/>
              <a:t>games are events held throughout the year in Scotland and other </a:t>
            </a:r>
            <a:r>
              <a:rPr lang="en-US" dirty="0" smtClean="0"/>
              <a:t>countries.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Certain aspects of the games are so well known as to have become emblematic of </a:t>
            </a:r>
            <a:r>
              <a:rPr lang="en-US" dirty="0" smtClean="0"/>
              <a:t>Scotland.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games also include entertainment and exhibits related to other aspects of Scottish and Gaelic culture.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2568" y="522920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gency FB" pitchFamily="34" charset="0"/>
              </a:rPr>
              <a:t>Opening ceremonies of 2004 </a:t>
            </a:r>
            <a:r>
              <a:rPr lang="en-US" sz="2000" dirty="0" err="1">
                <a:latin typeface="Agency FB" pitchFamily="34" charset="0"/>
              </a:rPr>
              <a:t>Canmore</a:t>
            </a:r>
            <a:r>
              <a:rPr lang="en-US" sz="2000" dirty="0">
                <a:latin typeface="Agency FB" pitchFamily="34" charset="0"/>
              </a:rPr>
              <a:t> Highland games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006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de-DE" dirty="0" err="1"/>
              <a:t>History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/>
          <a:lstStyle/>
          <a:p>
            <a:r>
              <a:rPr lang="en-US" dirty="0"/>
              <a:t>It is reported in numerous books and Highland games </a:t>
            </a:r>
            <a:r>
              <a:rPr lang="en-US" dirty="0" smtClean="0"/>
              <a:t>programs</a:t>
            </a:r>
          </a:p>
          <a:p>
            <a:r>
              <a:rPr lang="en-US" dirty="0"/>
              <a:t>Some have seen this apocryphal event to be the origin of today's modern Highland games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modern Highland games are largely a Victorian invention, developed after the Highland Clearances.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98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6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4" b="848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692697"/>
            <a:ext cx="3300573" cy="324036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Highland games revolved around athletic and sports competitions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Though other activities were always a part of the </a:t>
            </a:r>
            <a:r>
              <a:rPr lang="en-US" dirty="0" smtClean="0"/>
              <a:t>festivities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athletic competitions are at least an integral part of the events and one — the caber toss — has come to almost symbolize the Highland </a:t>
            </a:r>
            <a:r>
              <a:rPr lang="en-US" dirty="0" smtClean="0"/>
              <a:t>games.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015690"/>
            <a:ext cx="3438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gency FB" pitchFamily="34" charset="0"/>
              </a:rPr>
              <a:t>A caber being thrown at the 2000 New Hampshire Highland Games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807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3888432" cy="1008112"/>
          </a:xfrm>
        </p:spPr>
        <p:txBody>
          <a:bodyPr/>
          <a:lstStyle/>
          <a:p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throw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764704"/>
            <a:ext cx="3104909" cy="5688632"/>
          </a:xfrm>
        </p:spPr>
        <p:txBody>
          <a:bodyPr>
            <a:normAutofit/>
          </a:bodyPr>
          <a:lstStyle/>
          <a:p>
            <a:r>
              <a:rPr lang="en-US" sz="2000" dirty="0"/>
              <a:t>Weight throw, also known as the weight for distance event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weights are made of metal and have a handle attached either directly or by means of a chain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implement is thrown using one hand only, but otherwise using any technique</a:t>
            </a:r>
            <a:r>
              <a:rPr lang="en-US" sz="2000" dirty="0" smtClean="0"/>
              <a:t>.</a:t>
            </a:r>
          </a:p>
          <a:p>
            <a:r>
              <a:rPr lang="de-DE" sz="2000" dirty="0"/>
              <a:t>The </a:t>
            </a:r>
            <a:r>
              <a:rPr lang="de-DE" sz="2000" dirty="0" err="1"/>
              <a:t>longest</a:t>
            </a:r>
            <a:r>
              <a:rPr lang="de-DE" sz="2000" dirty="0"/>
              <a:t> </a:t>
            </a:r>
            <a:r>
              <a:rPr lang="de-DE" sz="2000" dirty="0" err="1"/>
              <a:t>throw</a:t>
            </a:r>
            <a:r>
              <a:rPr lang="de-DE" sz="2000" dirty="0"/>
              <a:t> </a:t>
            </a:r>
            <a:r>
              <a:rPr lang="de-DE" sz="2000" dirty="0" err="1"/>
              <a:t>wins</a:t>
            </a:r>
            <a:r>
              <a:rPr lang="de-DE" sz="20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9446"/>
            <a:ext cx="4968552" cy="372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016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032448" cy="1080120"/>
          </a:xfrm>
        </p:spPr>
        <p:txBody>
          <a:bodyPr/>
          <a:lstStyle/>
          <a:p>
            <a:r>
              <a:rPr lang="de-DE" dirty="0"/>
              <a:t>Music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552" y="836712"/>
            <a:ext cx="3056904" cy="561662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most memorable of all the events at the games is the massing of the pipe bands</a:t>
            </a:r>
            <a:r>
              <a:rPr lang="en-US" dirty="0" smtClean="0"/>
              <a:t>.</a:t>
            </a:r>
          </a:p>
          <a:p>
            <a:r>
              <a:rPr lang="en-US" dirty="0"/>
              <a:t>Normally held in conjunction with the opening and closing ceremonies of the </a:t>
            </a:r>
            <a:r>
              <a:rPr lang="en-US" dirty="0" smtClean="0"/>
              <a:t>games.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3250"/>
            <a:ext cx="5080000" cy="311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93552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gency FB" pitchFamily="34" charset="0"/>
              </a:rPr>
              <a:t>Massed bands at the 2005 Pacific Northwest Highland Games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435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60" y="764704"/>
            <a:ext cx="6330280" cy="4747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661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>
                <a:latin typeface="Agency FB" pitchFamily="34" charset="0"/>
              </a:rPr>
              <a:t>Highland</a:t>
            </a:r>
            <a:r>
              <a:rPr lang="de-DE" sz="2000" dirty="0">
                <a:latin typeface="Agency FB" pitchFamily="34" charset="0"/>
              </a:rPr>
              <a:t> </a:t>
            </a:r>
            <a:r>
              <a:rPr lang="de-DE" sz="2000" dirty="0" err="1">
                <a:latin typeface="Agency FB" pitchFamily="34" charset="0"/>
              </a:rPr>
              <a:t>Pipeband</a:t>
            </a:r>
            <a:r>
              <a:rPr lang="de-DE" sz="2000" dirty="0">
                <a:latin typeface="Agency FB" pitchFamily="34" charset="0"/>
              </a:rPr>
              <a:t> </a:t>
            </a:r>
            <a:r>
              <a:rPr lang="de-DE" sz="2000" dirty="0" err="1">
                <a:latin typeface="Agency FB" pitchFamily="34" charset="0"/>
              </a:rPr>
              <a:t>Competition</a:t>
            </a:r>
            <a:r>
              <a:rPr lang="de-DE" sz="2000" dirty="0">
                <a:latin typeface="Agency FB" pitchFamily="34" charset="0"/>
              </a:rPr>
              <a:t> Circle [Prince Charles Pipe Band 2008]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6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127</TotalTime>
  <Words>315</Words>
  <Application>Microsoft Office PowerPoint</Application>
  <PresentationFormat>Экран (4:3)</PresentationFormat>
  <Paragraphs>28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Highland games</vt:lpstr>
      <vt:lpstr>Brief information</vt:lpstr>
      <vt:lpstr>Презентация PowerPoint</vt:lpstr>
      <vt:lpstr>History</vt:lpstr>
      <vt:lpstr>Events</vt:lpstr>
      <vt:lpstr>Презентация PowerPoint</vt:lpstr>
      <vt:lpstr>Weight throw</vt:lpstr>
      <vt:lpstr>Music</vt:lpstr>
      <vt:lpstr>Презентация PowerPoint</vt:lpstr>
      <vt:lpstr>Dance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 games</dc:title>
  <dc:creator>Пользователь</dc:creator>
  <cp:lastModifiedBy>Пользователь</cp:lastModifiedBy>
  <cp:revision>6</cp:revision>
  <dcterms:created xsi:type="dcterms:W3CDTF">2012-11-01T17:29:31Z</dcterms:created>
  <dcterms:modified xsi:type="dcterms:W3CDTF">2012-11-01T19:47:35Z</dcterms:modified>
</cp:coreProperties>
</file>