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2"/>
  </p:sldMasterIdLst>
  <p:sldIdLst>
    <p:sldId id="329" r:id="rId3"/>
    <p:sldId id="328" r:id="rId4"/>
    <p:sldId id="327" r:id="rId5"/>
    <p:sldId id="326" r:id="rId6"/>
    <p:sldId id="260" r:id="rId7"/>
    <p:sldId id="261" r:id="rId8"/>
    <p:sldId id="262" r:id="rId9"/>
    <p:sldId id="263" r:id="rId10"/>
    <p:sldId id="264" r:id="rId11"/>
    <p:sldId id="265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365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4" r:id="rId65"/>
    <p:sldId id="385" r:id="rId66"/>
    <p:sldId id="386" r:id="rId67"/>
    <p:sldId id="387" r:id="rId68"/>
    <p:sldId id="388" r:id="rId69"/>
    <p:sldId id="389" r:id="rId70"/>
    <p:sldId id="390" r:id="rId71"/>
    <p:sldId id="391" r:id="rId72"/>
    <p:sldId id="392" r:id="rId73"/>
    <p:sldId id="393" r:id="rId74"/>
    <p:sldId id="394" r:id="rId75"/>
    <p:sldId id="395" r:id="rId76"/>
    <p:sldId id="396" r:id="rId77"/>
    <p:sldId id="397" r:id="rId78"/>
    <p:sldId id="398" r:id="rId79"/>
    <p:sldId id="399" r:id="rId80"/>
    <p:sldId id="400" r:id="rId81"/>
    <p:sldId id="401" r:id="rId82"/>
    <p:sldId id="402" r:id="rId83"/>
    <p:sldId id="403" r:id="rId84"/>
    <p:sldId id="404" r:id="rId85"/>
    <p:sldId id="405" r:id="rId86"/>
    <p:sldId id="406" r:id="rId87"/>
    <p:sldId id="407" r:id="rId88"/>
    <p:sldId id="408" r:id="rId89"/>
    <p:sldId id="409" r:id="rId90"/>
    <p:sldId id="410" r:id="rId91"/>
    <p:sldId id="411" r:id="rId92"/>
    <p:sldId id="412" r:id="rId93"/>
    <p:sldId id="413" r:id="rId94"/>
    <p:sldId id="414" r:id="rId95"/>
    <p:sldId id="415" r:id="rId96"/>
    <p:sldId id="416" r:id="rId97"/>
    <p:sldId id="417" r:id="rId98"/>
    <p:sldId id="418" r:id="rId99"/>
    <p:sldId id="419" r:id="rId100"/>
    <p:sldId id="420" r:id="rId101"/>
    <p:sldId id="421" r:id="rId102"/>
    <p:sldId id="422" r:id="rId103"/>
    <p:sldId id="423" r:id="rId104"/>
    <p:sldId id="424" r:id="rId105"/>
    <p:sldId id="425" r:id="rId106"/>
    <p:sldId id="426" r:id="rId107"/>
    <p:sldId id="427" r:id="rId108"/>
    <p:sldId id="428" r:id="rId109"/>
    <p:sldId id="429" r:id="rId110"/>
    <p:sldId id="430" r:id="rId111"/>
    <p:sldId id="431" r:id="rId112"/>
    <p:sldId id="432" r:id="rId113"/>
    <p:sldId id="433" r:id="rId114"/>
    <p:sldId id="435" r:id="rId115"/>
    <p:sldId id="434" r:id="rId116"/>
    <p:sldId id="436" r:id="rId117"/>
    <p:sldId id="437" r:id="rId118"/>
    <p:sldId id="438" r:id="rId119"/>
    <p:sldId id="439" r:id="rId120"/>
    <p:sldId id="440" r:id="rId121"/>
    <p:sldId id="441" r:id="rId122"/>
    <p:sldId id="442" r:id="rId123"/>
    <p:sldId id="443" r:id="rId124"/>
    <p:sldId id="444" r:id="rId125"/>
    <p:sldId id="445" r:id="rId126"/>
    <p:sldId id="446" r:id="rId127"/>
    <p:sldId id="447" r:id="rId128"/>
    <p:sldId id="448" r:id="rId129"/>
    <p:sldId id="449" r:id="rId130"/>
    <p:sldId id="450" r:id="rId131"/>
    <p:sldId id="451" r:id="rId132"/>
    <p:sldId id="452" r:id="rId133"/>
    <p:sldId id="453" r:id="rId134"/>
    <p:sldId id="454" r:id="rId135"/>
    <p:sldId id="455" r:id="rId136"/>
    <p:sldId id="456" r:id="rId137"/>
    <p:sldId id="457" r:id="rId1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7445"/>
    <a:srgbClr val="772C03"/>
    <a:srgbClr val="85BD5B"/>
    <a:srgbClr val="F7F5F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4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33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23528" y="1500175"/>
            <a:ext cx="8496944" cy="2100276"/>
          </a:xfrm>
        </p:spPr>
        <p:txBody>
          <a:bodyPr>
            <a:normAutofit/>
          </a:bodyPr>
          <a:lstStyle>
            <a:lvl1pPr>
              <a:defRPr sz="4800" b="0" spc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defRPr>
            </a:lvl1pPr>
          </a:lstStyle>
          <a:p>
            <a:r>
              <a:rPr lang="ru-RU" dirty="0" smtClean="0"/>
              <a:t>ОБРАЗЕЦ  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20168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33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4328-1CB5-4481-B046-663606390ECE}" type="datetimeFigureOut">
              <a:rPr lang="ru-RU" smtClean="0"/>
              <a:pPr/>
              <a:t>03.09.2013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12ABC-1F85-4E8D-AC88-7C280DD4F0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Franklin Gothic Dem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76;&#1110;&#1084;&#1072;\rb%5dd\&#1069;&#1082;&#1089;&#1087;&#1077;&#1088;&#1080;&#1084;&#1077;&#1085;&#1090;&#1072;&#1088;&#1080;&#1091;&#1084;%20&#1074;%20&#1050;&#1080;&#1077;&#1074;&#1077;%20-%20&#1055;&#1083;&#1072;&#1079;&#1084;&#1077;&#1085;&#1085;&#1099;&#1081;%20&#1096;&#1072;&#1088;.mp4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76;&#1110;&#1084;&#1072;\rb%5dd\&#1069;&#1082;&#1089;&#1087;&#1077;&#1088;&#1080;&#1084;&#1077;&#1085;&#1090;&#1072;&#1088;&#1080;&#1091;&#1084;%20&#1074;%20&#1050;&#1080;&#1077;&#1074;&#1077;%20-%20&#1058;&#1086;&#1088;&#1085;&#1072;&#1076;&#1086;.mp4" TargetMode="Externa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76;&#1084;&#1080;&#1085;&#1080;&#1089;&#1090;&#1088;&#1072;&#1090;&#1086;&#1088;\Videos\rb%5dd\&#1057;&#1084;&#1077;&#1096;&#1085;&#1099;&#1077;%20&#1087;&#1072;&#1084;&#1103;&#1090;&#1085;&#1080;&#1082;&#1080;%20(&#1089;&#1083;&#1072;&#1081;&#1076;-&#1096;&#1086;&#1091;,75%20&#1092;&#1086;&#1090;&#1086;).mp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&#1040;&#1076;&#1084;&#1080;&#1085;&#1080;&#1089;&#1090;&#1088;&#1072;&#1090;&#1086;&#1088;\Videos\rb%5dd\&#1057;&#1090;&#1088;&#1086;&#1080;&#1090;&#1077;&#1083;&#1100;&#1089;&#1090;&#1074;&#1086;%201-&#1081;%20&#1086;&#1095;&#1077;&#1088;&#1077;&#1076;&#1080;%20&#1046;&#1050;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dzd-ussr.ru/towns/kiev/index.html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err="1" smtClean="0"/>
              <a:t>Жизнь</a:t>
            </a:r>
            <a:r>
              <a:rPr lang="uk-UA" dirty="0" smtClean="0"/>
              <a:t> в </a:t>
            </a:r>
            <a:r>
              <a:rPr lang="uk-UA" dirty="0" err="1" smtClean="0"/>
              <a:t>Киеве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dirty="0" smtClean="0">
                <a:latin typeface="CyrillicOld" pitchFamily="2" charset="0"/>
              </a:rPr>
              <a:t> </a:t>
            </a:r>
          </a:p>
          <a:p>
            <a:r>
              <a:rPr lang="ru-RU" sz="11100" dirty="0" err="1" smtClean="0"/>
              <a:t>Розма</a:t>
            </a:r>
            <a:r>
              <a:rPr lang="uk-UA" sz="11100" dirty="0" smtClean="0"/>
              <a:t>ї</a:t>
            </a:r>
            <a:r>
              <a:rPr lang="ru-RU" sz="11100" dirty="0" err="1" smtClean="0"/>
              <a:t>тий</a:t>
            </a:r>
            <a:r>
              <a:rPr lang="ru-RU" sz="11100" dirty="0" smtClean="0"/>
              <a:t> </a:t>
            </a:r>
            <a:r>
              <a:rPr lang="ru-RU" sz="11100" dirty="0" err="1" smtClean="0"/>
              <a:t>Дмитро</a:t>
            </a:r>
            <a:endParaRPr lang="ru-RU" sz="11100" dirty="0" smtClean="0"/>
          </a:p>
          <a:p>
            <a:r>
              <a:rPr lang="uk-UA" sz="11100" dirty="0" smtClean="0">
                <a:latin typeface="CyrillicOld" pitchFamily="2" charset="0"/>
              </a:rPr>
              <a:t>8-Б клас</a:t>
            </a:r>
            <a:endParaRPr lang="ru-RU" sz="1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111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/>
              <a:t>Владимир Савченко </a:t>
            </a:r>
            <a:endParaRPr lang="ru-RU" dirty="0"/>
          </a:p>
        </p:txBody>
      </p:sp>
      <p:sp>
        <p:nvSpPr>
          <p:cNvPr id="28" name="Содержимое 2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err="1" smtClean="0"/>
              <a:t>Писатель</a:t>
            </a:r>
            <a:r>
              <a:rPr lang="uk-UA" dirty="0" smtClean="0"/>
              <a:t> Владимир Савченко (1933 – 2005), </a:t>
            </a:r>
            <a:r>
              <a:rPr lang="uk-UA" dirty="0" err="1" smtClean="0"/>
              <a:t>который</a:t>
            </a:r>
            <a:r>
              <a:rPr lang="uk-UA" dirty="0" smtClean="0"/>
              <a:t> жил и </a:t>
            </a:r>
            <a:r>
              <a:rPr lang="uk-UA" dirty="0" err="1" smtClean="0"/>
              <a:t>работал</a:t>
            </a:r>
            <a:r>
              <a:rPr lang="uk-UA" dirty="0" smtClean="0"/>
              <a:t> в </a:t>
            </a:r>
            <a:r>
              <a:rPr lang="uk-UA" dirty="0" err="1" smtClean="0"/>
              <a:t>Киеве</a:t>
            </a:r>
            <a:r>
              <a:rPr lang="uk-UA" dirty="0" smtClean="0"/>
              <a:t>, </a:t>
            </a:r>
            <a:r>
              <a:rPr lang="uk-UA" dirty="0" err="1" smtClean="0"/>
              <a:t>называл</a:t>
            </a:r>
            <a:r>
              <a:rPr lang="uk-UA" dirty="0" smtClean="0"/>
              <a:t> </a:t>
            </a:r>
            <a:r>
              <a:rPr lang="uk-UA" dirty="0" err="1" smtClean="0"/>
              <a:t>украинскую</a:t>
            </a:r>
            <a:r>
              <a:rPr lang="uk-UA" dirty="0" smtClean="0"/>
              <a:t> </a:t>
            </a:r>
            <a:r>
              <a:rPr lang="uk-UA" dirty="0" err="1" smtClean="0"/>
              <a:t>столицу</a:t>
            </a:r>
            <a:r>
              <a:rPr lang="uk-UA" dirty="0" smtClean="0"/>
              <a:t> «</a:t>
            </a:r>
            <a:r>
              <a:rPr lang="uk-UA" dirty="0" err="1" smtClean="0"/>
              <a:t>Хабаровск—на—Днепре</a:t>
            </a:r>
            <a:r>
              <a:rPr lang="uk-UA" dirty="0" smtClean="0"/>
              <a:t>». </a:t>
            </a:r>
            <a:r>
              <a:rPr lang="uk-UA" dirty="0" err="1" smtClean="0"/>
              <a:t>Название</a:t>
            </a:r>
            <a:r>
              <a:rPr lang="uk-UA" dirty="0" smtClean="0"/>
              <a:t> он </a:t>
            </a:r>
            <a:r>
              <a:rPr lang="uk-UA" dirty="0" err="1" smtClean="0"/>
              <a:t>образовал</a:t>
            </a:r>
            <a:r>
              <a:rPr lang="uk-UA" dirty="0" smtClean="0"/>
              <a:t> не от </a:t>
            </a:r>
            <a:r>
              <a:rPr lang="uk-UA" dirty="0" err="1" smtClean="0"/>
              <a:t>фамилии</a:t>
            </a:r>
            <a:r>
              <a:rPr lang="uk-UA" dirty="0" smtClean="0"/>
              <a:t> </a:t>
            </a:r>
            <a:r>
              <a:rPr lang="uk-UA" dirty="0" err="1" smtClean="0"/>
              <a:t>русского</a:t>
            </a:r>
            <a:r>
              <a:rPr lang="uk-UA" dirty="0" smtClean="0"/>
              <a:t> </a:t>
            </a:r>
            <a:r>
              <a:rPr lang="uk-UA" dirty="0" err="1" smtClean="0"/>
              <a:t>землепроходца</a:t>
            </a:r>
            <a:r>
              <a:rPr lang="uk-UA" dirty="0" smtClean="0"/>
              <a:t>, а от </a:t>
            </a:r>
            <a:r>
              <a:rPr lang="uk-UA" dirty="0" err="1" smtClean="0"/>
              <a:t>украинского</a:t>
            </a:r>
            <a:r>
              <a:rPr lang="uk-UA" dirty="0" smtClean="0"/>
              <a:t> слова «хабар»,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означает</a:t>
            </a:r>
            <a:r>
              <a:rPr lang="uk-UA" dirty="0" smtClean="0"/>
              <a:t> «взятка». Похоже, </a:t>
            </a:r>
            <a:r>
              <a:rPr lang="uk-UA" dirty="0" err="1" smtClean="0"/>
              <a:t>такое</a:t>
            </a:r>
            <a:r>
              <a:rPr lang="uk-UA" dirty="0" smtClean="0"/>
              <a:t> </a:t>
            </a:r>
            <a:r>
              <a:rPr lang="uk-UA" dirty="0" err="1" smtClean="0"/>
              <a:t>название</a:t>
            </a:r>
            <a:r>
              <a:rPr lang="uk-UA" dirty="0" smtClean="0"/>
              <a:t> все </a:t>
            </a:r>
            <a:r>
              <a:rPr lang="uk-UA" dirty="0" err="1" smtClean="0"/>
              <a:t>еще</a:t>
            </a:r>
            <a:r>
              <a:rPr lang="uk-UA" dirty="0" smtClean="0"/>
              <a:t> актуально…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312368" cy="48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15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3D рисунки на асфальте уже в Киеве!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10078"/>
            <a:ext cx="4038600" cy="270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19966"/>
            <a:ext cx="4038600" cy="268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3D рисунки на асфальте уже в Киеве!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95736" y="0"/>
            <a:ext cx="536964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5328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1916832"/>
            <a:ext cx="19180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Находится это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изображение на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Троещине</a:t>
            </a:r>
            <a:r>
              <a:rPr lang="ru-RU" dirty="0" smtClean="0">
                <a:solidFill>
                  <a:schemeClr val="bg1"/>
                </a:solidFill>
              </a:rPr>
              <a:t>, на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пересечении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проспекта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Маяковского 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улицы Драйзера,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на выходе из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подземного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перехода со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стороны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кинотеатра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“Флоренция”.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Экспериментариум</a:t>
            </a:r>
            <a:r>
              <a:rPr lang="ru-RU" dirty="0" smtClean="0"/>
              <a:t> – интерактивный музей для всей семьи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Экспериментариум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Сегодня речь пойдет о первом музее популярной науки и техники, открытом в конце прошлого года в Киеве. Он называется “</a:t>
            </a:r>
            <a:r>
              <a:rPr lang="ru-RU" dirty="0" err="1" smtClean="0"/>
              <a:t>Экспериментариум</a:t>
            </a:r>
            <a:r>
              <a:rPr lang="ru-RU" dirty="0" smtClean="0"/>
              <a:t>”. Это научно-развлекательный центр, в котором просто и очень наглядно показаны законы науки и явления окружающего мира.</a:t>
            </a:r>
          </a:p>
          <a:p>
            <a:r>
              <a:rPr lang="ru-RU" dirty="0" smtClean="0"/>
              <a:t> Главная особенность этого музея – интерактивность. Любой экспонат просто таки требует взаимодействия: его можно или потрогать, или пройтись по нему, или просто всмотреться, чтобы произошли какие-то изменения.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Впечатления от посещения “</a:t>
            </a:r>
            <a:r>
              <a:rPr lang="ru-RU" dirty="0" err="1" smtClean="0"/>
              <a:t>Экспериментариума</a:t>
            </a:r>
            <a:r>
              <a:rPr lang="ru-RU" dirty="0" smtClean="0"/>
              <a:t>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июне я побывал в аналогичном музее в Варшаве, мне там очень понравилось. Поэтому поход в “</a:t>
            </a:r>
            <a:r>
              <a:rPr lang="ru-RU" dirty="0" err="1" smtClean="0"/>
              <a:t>Экспериментариум</a:t>
            </a:r>
            <a:r>
              <a:rPr lang="ru-RU" dirty="0" smtClean="0"/>
              <a:t>” был запланирован давно. И вот, наконец-то, в субботу мы с родственниками в количестве пяти человек выбрались на Подол, где по адресу ул. Верхний Вал, 2а.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Впечатления от посещения “</a:t>
            </a:r>
            <a:r>
              <a:rPr lang="ru-RU" dirty="0" err="1" smtClean="0"/>
              <a:t>Экспериментариума</a:t>
            </a:r>
            <a:r>
              <a:rPr lang="ru-RU" dirty="0" smtClean="0"/>
              <a:t>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Здание в начале “Валов” кажется пустым. У меня уж было создалось впечатление, что мы сейчас придем и будем вольготно разгуливать один по музею. Не тут-то было! Внутри было достаточно много людей… настолько много, что гардеробщица не сразу нашла, куда повесить наши курточки.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Входные цены были такие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	                         Дети от 3 </a:t>
            </a:r>
          </a:p>
          <a:p>
            <a:pPr>
              <a:buNone/>
            </a:pPr>
            <a:r>
              <a:rPr lang="ru-RU" dirty="0" smtClean="0"/>
              <a:t>                             до 16 лет	         Взрослые</a:t>
            </a:r>
          </a:p>
          <a:p>
            <a:pPr>
              <a:buNone/>
            </a:pPr>
            <a:r>
              <a:rPr lang="ru-RU" dirty="0" smtClean="0"/>
              <a:t>Будние дни	55 </a:t>
            </a:r>
            <a:r>
              <a:rPr lang="ru-RU" dirty="0" err="1" smtClean="0"/>
              <a:t>грн</a:t>
            </a:r>
            <a:r>
              <a:rPr lang="ru-RU" dirty="0" smtClean="0"/>
              <a:t>	             75 </a:t>
            </a:r>
            <a:r>
              <a:rPr lang="ru-RU" dirty="0" err="1" smtClean="0"/>
              <a:t>грн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Выходные	           65 </a:t>
            </a:r>
            <a:r>
              <a:rPr lang="ru-RU" dirty="0" err="1" smtClean="0"/>
              <a:t>грн</a:t>
            </a:r>
            <a:r>
              <a:rPr lang="ru-RU" dirty="0" smtClean="0"/>
              <a:t>	              85 </a:t>
            </a:r>
            <a:r>
              <a:rPr lang="ru-RU" dirty="0" err="1" smtClean="0"/>
              <a:t>грн</a:t>
            </a: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Экспериментариум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 </a:t>
            </a:r>
            <a:r>
              <a:rPr lang="ru-RU" dirty="0" err="1" smtClean="0"/>
              <a:t>реди</a:t>
            </a:r>
            <a:r>
              <a:rPr lang="ru-RU" dirty="0" smtClean="0"/>
              <a:t> нас была десятилетняя девочка, за которую было заплачено 65 гривен. Цены, как вам это сказать… киевские. Но в отличии от того же Океанариума, где за 90 гривен вы получаете несколько маленьких залов с аквариумом, “</a:t>
            </a:r>
            <a:r>
              <a:rPr lang="ru-RU" dirty="0" err="1" smtClean="0"/>
              <a:t>Экспериментариуму</a:t>
            </a:r>
            <a:r>
              <a:rPr lang="ru-RU" dirty="0" smtClean="0"/>
              <a:t>” выделено целых три больших этажа. При чем на каждом из них есть туалеты. </a:t>
            </a:r>
          </a:p>
          <a:p>
            <a:r>
              <a:rPr lang="ru-RU" dirty="0" smtClean="0"/>
              <a:t>В принципе, если пытаться разобраться со всеми экспонатами до последнего, то там можно провести полдня. Мы впятером пробыли в музее два с половиной часа.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Экспериментариум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общем всем </a:t>
            </a:r>
            <a:r>
              <a:rPr lang="ru-RU" dirty="0" err="1" smtClean="0"/>
              <a:t>всем</a:t>
            </a:r>
            <a:r>
              <a:rPr lang="ru-RU" dirty="0" smtClean="0"/>
              <a:t> понравилось. Конечно, шумно. Но как может быть иначе, если вокруг тебя куча детей, бегающих в восторге от одного экспоната к другому! Взрослые тоже с удовольствием вникали в те законы, явления природы или головоломки, представленные в музее.</a:t>
            </a:r>
            <a:endParaRPr lang="ru-RU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Мне наиболее понравились следующие экспонаты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Восхитительная модель торнадо.</a:t>
            </a:r>
          </a:p>
          <a:p>
            <a:r>
              <a:rPr lang="ru-RU" dirty="0" smtClean="0"/>
              <a:t>Плазменный шар с высоким напряжением.</a:t>
            </a:r>
          </a:p>
          <a:p>
            <a:r>
              <a:rPr lang="ru-RU" dirty="0" smtClean="0"/>
              <a:t>Зеркальный лабиринт.</a:t>
            </a:r>
          </a:p>
          <a:p>
            <a:r>
              <a:rPr lang="ru-RU" dirty="0" smtClean="0"/>
              <a:t>Черная дыра.</a:t>
            </a:r>
          </a:p>
          <a:p>
            <a:r>
              <a:rPr lang="ru-RU" dirty="0" smtClean="0"/>
              <a:t>Кабина пожарного </a:t>
            </a:r>
            <a:r>
              <a:rPr lang="ru-RU" dirty="0" err="1" smtClean="0"/>
              <a:t>КРАЗа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Настенные визуальные головоломки.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Экспериментариум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Под экспозицию музея выделены два верхних этажа. На нижнем третьем расположен вход, кафе и специальный магазин музея. Также я заметил, что в определенное время за дополнительную плату можно попасть на реактив-шоу и шоу с мыльными пузырями.</a:t>
            </a:r>
          </a:p>
          <a:p>
            <a:r>
              <a:rPr lang="ru-RU" dirty="0" smtClean="0"/>
              <a:t>Если же возвращаться к личным впечатлениям, то нам пятерым понравилось в “</a:t>
            </a:r>
            <a:r>
              <a:rPr lang="ru-RU" dirty="0" err="1" smtClean="0"/>
              <a:t>Экпериментариуме</a:t>
            </a:r>
            <a:r>
              <a:rPr lang="ru-RU" dirty="0" smtClean="0"/>
              <a:t>”. Он безусловно интересен для взрослых и детей. Каждый найдет, чем себя занять в этом музее. Рекомендую это место к посещению!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Официальный сайт музея “</a:t>
            </a:r>
            <a:r>
              <a:rPr lang="ru-RU" dirty="0" err="1" smtClean="0"/>
              <a:t>Экспериментариум</a:t>
            </a:r>
            <a:r>
              <a:rPr lang="ru-RU" dirty="0" smtClean="0"/>
              <a:t>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http://www.experimentanium.com.ua/</a:t>
            </a:r>
            <a:endParaRPr lang="ru-RU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Плазменный шар в действии</a:t>
            </a:r>
            <a:endParaRPr lang="ru-RU" dirty="0"/>
          </a:p>
        </p:txBody>
      </p:sp>
      <p:pic>
        <p:nvPicPr>
          <p:cNvPr id="6" name="Экспериментариум в Киеве - Плазменный шар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196752"/>
            <a:ext cx="7190416" cy="5392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Модель торнадо Справа – экспонат “Черная дыра”</a:t>
            </a:r>
            <a:endParaRPr lang="ru-RU" dirty="0"/>
          </a:p>
        </p:txBody>
      </p:sp>
      <p:pic>
        <p:nvPicPr>
          <p:cNvPr id="6" name="Экспериментариум в Киеве - Торнадо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55643" y="1628800"/>
            <a:ext cx="6432715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Справа – экспонат “Черная дыра”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Пульсирующее изображение</a:t>
            </a:r>
            <a:br>
              <a:rPr lang="ru-RU" dirty="0" smtClean="0"/>
            </a:br>
            <a:r>
              <a:rPr lang="ru-RU" dirty="0" smtClean="0"/>
              <a:t>Присмотритесь! Оно и сейчас пульсирует!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2060848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Кабина </a:t>
            </a:r>
            <a:r>
              <a:rPr lang="ru-RU" dirty="0" err="1" smtClean="0"/>
              <a:t>КРАЗа</a:t>
            </a:r>
            <a:endParaRPr lang="ru-RU" b="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Кабина </a:t>
            </a:r>
            <a:r>
              <a:rPr lang="ru-RU" dirty="0" err="1" smtClean="0"/>
              <a:t>КРАЗа</a:t>
            </a:r>
            <a:r>
              <a:rPr lang="ru-RU" dirty="0" smtClean="0"/>
              <a:t> расположена прям в музее пользуется большой популярностью среди детей и взрослых. Мне там понравилось, необычные ощущения – никогда в таких машинах не сидел.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Головоломки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Все увлеченно складывают головоломки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33950"/>
            <a:ext cx="4040188" cy="303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Одна из самых сложных головоломок – пирамида.</a:t>
            </a:r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3354"/>
            <a:ext cx="4041775" cy="303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99992" y="213285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Нам сложить ее так и не удалось 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Зал, посвященный механике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Здесь ребенок может поднять своего родителя, если тот сядет на стул, подключенный к специальной системе </a:t>
            </a:r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Девочки пробуют разобраться с узлом </a:t>
            </a:r>
            <a:r>
              <a:rPr lang="ru-RU" dirty="0" err="1" smtClean="0"/>
              <a:t>Гудини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 smtClean="0"/>
              <a:t>Вчера</a:t>
            </a:r>
            <a:r>
              <a:rPr lang="uk-UA" dirty="0" smtClean="0"/>
              <a:t> в </a:t>
            </a:r>
            <a:r>
              <a:rPr lang="uk-UA" dirty="0" err="1" smtClean="0"/>
              <a:t>обед</a:t>
            </a:r>
            <a:r>
              <a:rPr lang="uk-UA" dirty="0" smtClean="0"/>
              <a:t> </a:t>
            </a:r>
            <a:r>
              <a:rPr lang="uk-UA" dirty="0" err="1" smtClean="0"/>
              <a:t>проходил</a:t>
            </a:r>
            <a:r>
              <a:rPr lang="uk-UA" dirty="0" smtClean="0"/>
              <a:t> </a:t>
            </a:r>
            <a:r>
              <a:rPr lang="uk-UA" dirty="0" err="1" smtClean="0"/>
              <a:t>около</a:t>
            </a:r>
            <a:r>
              <a:rPr lang="uk-UA" dirty="0" smtClean="0"/>
              <a:t> парка и </a:t>
            </a:r>
            <a:r>
              <a:rPr lang="uk-UA" dirty="0" err="1" smtClean="0"/>
              <a:t>неожиданно</a:t>
            </a:r>
            <a:r>
              <a:rPr lang="uk-UA" dirty="0" smtClean="0"/>
              <a:t> для </a:t>
            </a:r>
            <a:r>
              <a:rPr lang="uk-UA" dirty="0" err="1" smtClean="0"/>
              <a:t>себя</a:t>
            </a:r>
            <a:r>
              <a:rPr lang="uk-UA" dirty="0" smtClean="0"/>
              <a:t> </a:t>
            </a:r>
            <a:r>
              <a:rPr lang="uk-UA" dirty="0" err="1" smtClean="0"/>
              <a:t>заметил</a:t>
            </a:r>
            <a:r>
              <a:rPr lang="uk-UA" dirty="0" smtClean="0"/>
              <a:t> трамвай, </a:t>
            </a:r>
            <a:r>
              <a:rPr lang="uk-UA" dirty="0" err="1" smtClean="0"/>
              <a:t>расположенный</a:t>
            </a:r>
            <a:r>
              <a:rPr lang="uk-UA" dirty="0" smtClean="0"/>
              <a:t> </a:t>
            </a:r>
            <a:r>
              <a:rPr lang="uk-UA" dirty="0" err="1" smtClean="0"/>
              <a:t>ближе</a:t>
            </a:r>
            <a:r>
              <a:rPr lang="uk-UA" dirty="0" smtClean="0"/>
              <a:t> к бульвару Шевченко. </a:t>
            </a:r>
            <a:r>
              <a:rPr lang="uk-UA" dirty="0" err="1" smtClean="0"/>
              <a:t>Подошел</a:t>
            </a:r>
            <a:r>
              <a:rPr lang="uk-UA" dirty="0" smtClean="0"/>
              <a:t> к </a:t>
            </a:r>
            <a:r>
              <a:rPr lang="uk-UA" dirty="0" err="1" smtClean="0"/>
              <a:t>нему</a:t>
            </a:r>
            <a:r>
              <a:rPr lang="uk-UA" dirty="0" smtClean="0"/>
              <a:t> и оказалось,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это</a:t>
            </a:r>
            <a:r>
              <a:rPr lang="uk-UA" dirty="0" smtClean="0"/>
              <a:t> </a:t>
            </a:r>
            <a:r>
              <a:rPr lang="uk-UA" dirty="0" err="1" smtClean="0"/>
              <a:t>такой</a:t>
            </a:r>
            <a:r>
              <a:rPr lang="uk-UA" dirty="0" smtClean="0"/>
              <a:t> </a:t>
            </a:r>
            <a:r>
              <a:rPr lang="uk-UA" dirty="0" err="1" smtClean="0"/>
              <a:t>необычный</a:t>
            </a:r>
            <a:r>
              <a:rPr lang="uk-UA" dirty="0" smtClean="0"/>
              <a:t> </a:t>
            </a:r>
            <a:r>
              <a:rPr lang="uk-UA" dirty="0" err="1" smtClean="0"/>
              <a:t>туристический</a:t>
            </a:r>
            <a:r>
              <a:rPr lang="uk-UA" dirty="0" smtClean="0"/>
              <a:t> </a:t>
            </a:r>
            <a:r>
              <a:rPr lang="uk-UA" dirty="0" err="1" smtClean="0"/>
              <a:t>информационный</a:t>
            </a:r>
            <a:r>
              <a:rPr lang="uk-UA" dirty="0" smtClean="0"/>
              <a:t> центр. </a:t>
            </a:r>
            <a:r>
              <a:rPr lang="uk-UA" dirty="0" err="1" smtClean="0"/>
              <a:t>Теперь</a:t>
            </a:r>
            <a:r>
              <a:rPr lang="uk-UA" dirty="0" smtClean="0"/>
              <a:t>, </a:t>
            </a:r>
            <a:r>
              <a:rPr lang="uk-UA" dirty="0" err="1" smtClean="0"/>
              <a:t>зайдя</a:t>
            </a:r>
            <a:r>
              <a:rPr lang="uk-UA" dirty="0" smtClean="0"/>
              <a:t> в трамвай, </a:t>
            </a:r>
            <a:r>
              <a:rPr lang="uk-UA" dirty="0" err="1" smtClean="0"/>
              <a:t>каждый</a:t>
            </a:r>
            <a:r>
              <a:rPr lang="uk-UA" dirty="0" smtClean="0"/>
              <a:t> турист </a:t>
            </a:r>
            <a:r>
              <a:rPr lang="uk-UA" dirty="0" err="1" smtClean="0"/>
              <a:t>может</a:t>
            </a:r>
            <a:r>
              <a:rPr lang="uk-UA" dirty="0" smtClean="0"/>
              <a:t> </a:t>
            </a:r>
            <a:r>
              <a:rPr lang="uk-UA" dirty="0" err="1" smtClean="0"/>
              <a:t>узнать</a:t>
            </a:r>
            <a:r>
              <a:rPr lang="uk-UA" dirty="0" smtClean="0"/>
              <a:t> </a:t>
            </a:r>
            <a:r>
              <a:rPr lang="uk-UA" dirty="0" err="1" smtClean="0"/>
              <a:t>детальную</a:t>
            </a:r>
            <a:r>
              <a:rPr lang="uk-UA" dirty="0" smtClean="0"/>
              <a:t> </a:t>
            </a:r>
            <a:r>
              <a:rPr lang="uk-UA" dirty="0" err="1" smtClean="0"/>
              <a:t>информацию</a:t>
            </a:r>
            <a:r>
              <a:rPr lang="uk-UA" dirty="0" smtClean="0"/>
              <a:t> о </a:t>
            </a:r>
            <a:r>
              <a:rPr lang="uk-UA" dirty="0" err="1" smtClean="0"/>
              <a:t>Киеве</a:t>
            </a:r>
            <a:r>
              <a:rPr lang="uk-UA" dirty="0" smtClean="0"/>
              <a:t> и </a:t>
            </a:r>
            <a:r>
              <a:rPr lang="uk-UA" dirty="0" err="1" smtClean="0"/>
              <a:t>его</a:t>
            </a:r>
            <a:r>
              <a:rPr lang="uk-UA" dirty="0" smtClean="0"/>
              <a:t> </a:t>
            </a:r>
            <a:r>
              <a:rPr lang="uk-UA" dirty="0" err="1" smtClean="0"/>
              <a:t>достопримечательностях</a:t>
            </a:r>
            <a:r>
              <a:rPr lang="uk-UA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комнате с мыльными пузырями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Невозможный трезубец </a:t>
            </a:r>
            <a:r>
              <a:rPr lang="ru-RU" dirty="0" err="1" smtClean="0"/>
              <a:t>Нормана</a:t>
            </a:r>
            <a:r>
              <a:rPr lang="ru-RU" dirty="0" smtClean="0"/>
              <a:t> </a:t>
            </a:r>
            <a:r>
              <a:rPr lang="ru-RU" dirty="0" err="1" smtClean="0"/>
              <a:t>Минго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Отдел, посвященный внутренним органам человека. Просто, но познавательно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. </a:t>
            </a:r>
            <a:endParaRPr lang="ru-RU" sz="4000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78488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Мяч, удерживаемый на высоте потоком воздуха </a:t>
            </a:r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Мама с ребенком пытаются управлять машинкой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Настенные визуальные эффекты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 Рисуем с помощью зеркала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Это, когда вы </a:t>
            </a:r>
            <a:r>
              <a:rPr lang="ru-RU" dirty="0" err="1" smtClean="0"/>
              <a:t>видете</a:t>
            </a:r>
            <a:r>
              <a:rPr lang="ru-RU" dirty="0" smtClean="0"/>
              <a:t> не свою руку с рисунком, а их отражение в зеркале. Для того, чтобы получалось рисовать нужно смотреть на отражение и двигать рукой в обратном от обычного направлении. Крайне сложно бороться с мозгом!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Ну, с этим эффектом вы, наверняка, знакомы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Вход в самый шумный из залов.</a:t>
            </a:r>
            <a:br>
              <a:rPr lang="ru-RU" dirty="0" smtClean="0"/>
            </a:br>
            <a:r>
              <a:rPr lang="ru-RU" dirty="0" smtClean="0"/>
              <a:t> Там можно сыграть на различных инструментах от </a:t>
            </a:r>
            <a:r>
              <a:rPr lang="ru-RU" dirty="0" err="1" smtClean="0"/>
              <a:t>бас-гитары</a:t>
            </a:r>
            <a:r>
              <a:rPr lang="ru-RU" dirty="0" smtClean="0"/>
              <a:t> до пианино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32037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Зеркальный лабиринт</a:t>
            </a:r>
            <a:br>
              <a:rPr lang="ru-RU" sz="2800" dirty="0" smtClean="0"/>
            </a:br>
            <a:r>
              <a:rPr lang="ru-RU" sz="2800" dirty="0" smtClean="0"/>
              <a:t>В самом лабиринте достаточно темно, ты видишь лишь свои затемненные отражения. Оригинальные ощущения!</a:t>
            </a:r>
            <a:endParaRPr lang="ru-RU" sz="28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err="1" smtClean="0"/>
              <a:t>Кроме</a:t>
            </a:r>
            <a:r>
              <a:rPr lang="uk-UA" dirty="0" smtClean="0"/>
              <a:t> </a:t>
            </a:r>
            <a:r>
              <a:rPr lang="uk-UA" dirty="0" err="1" smtClean="0"/>
              <a:t>этого</a:t>
            </a:r>
            <a:r>
              <a:rPr lang="uk-UA" dirty="0" smtClean="0"/>
              <a:t>, </a:t>
            </a:r>
            <a:r>
              <a:rPr lang="uk-UA" dirty="0" err="1" smtClean="0"/>
              <a:t>можно</a:t>
            </a:r>
            <a:r>
              <a:rPr lang="uk-UA" dirty="0" smtClean="0"/>
              <a:t> </a:t>
            </a:r>
            <a:r>
              <a:rPr lang="uk-UA" dirty="0" err="1" smtClean="0"/>
              <a:t>еще</a:t>
            </a:r>
            <a:r>
              <a:rPr lang="uk-UA" dirty="0" smtClean="0"/>
              <a:t> </a:t>
            </a:r>
            <a:r>
              <a:rPr lang="uk-UA" dirty="0" err="1" smtClean="0"/>
              <a:t>рассмотреть</a:t>
            </a:r>
            <a:r>
              <a:rPr lang="uk-UA" dirty="0" smtClean="0"/>
              <a:t> </a:t>
            </a:r>
            <a:r>
              <a:rPr lang="uk-UA" dirty="0" err="1" smtClean="0"/>
              <a:t>детали</a:t>
            </a:r>
            <a:r>
              <a:rPr lang="uk-UA" dirty="0" smtClean="0"/>
              <a:t> самого трамвая, при </a:t>
            </a:r>
            <a:r>
              <a:rPr lang="uk-UA" dirty="0" err="1" smtClean="0"/>
              <a:t>чем</a:t>
            </a:r>
            <a:r>
              <a:rPr lang="uk-UA" dirty="0" smtClean="0"/>
              <a:t> </a:t>
            </a:r>
            <a:r>
              <a:rPr lang="uk-UA" dirty="0" err="1" smtClean="0"/>
              <a:t>как</a:t>
            </a:r>
            <a:r>
              <a:rPr lang="uk-UA" dirty="0" smtClean="0"/>
              <a:t> </a:t>
            </a:r>
            <a:r>
              <a:rPr lang="uk-UA" dirty="0" err="1" smtClean="0"/>
              <a:t>снаружи</a:t>
            </a:r>
            <a:r>
              <a:rPr lang="uk-UA" dirty="0" smtClean="0"/>
              <a:t> так и </a:t>
            </a:r>
            <a:r>
              <a:rPr lang="uk-UA" dirty="0" err="1" smtClean="0"/>
              <a:t>внутри</a:t>
            </a:r>
            <a:r>
              <a:rPr lang="uk-UA" dirty="0" smtClean="0"/>
              <a:t>. </a:t>
            </a:r>
            <a:r>
              <a:rPr lang="uk-UA" dirty="0" err="1" smtClean="0"/>
              <a:t>Чего</a:t>
            </a:r>
            <a:r>
              <a:rPr lang="uk-UA" dirty="0" smtClean="0"/>
              <a:t> там </a:t>
            </a:r>
            <a:r>
              <a:rPr lang="uk-UA" dirty="0" err="1" smtClean="0"/>
              <a:t>только</a:t>
            </a:r>
            <a:r>
              <a:rPr lang="uk-UA" dirty="0" smtClean="0"/>
              <a:t> </a:t>
            </a:r>
            <a:r>
              <a:rPr lang="uk-UA" dirty="0" err="1" smtClean="0"/>
              <a:t>нет</a:t>
            </a:r>
            <a:r>
              <a:rPr lang="uk-UA" dirty="0" smtClean="0"/>
              <a:t>: </a:t>
            </a:r>
            <a:r>
              <a:rPr lang="uk-UA" dirty="0" err="1" smtClean="0"/>
              <a:t>старый</a:t>
            </a:r>
            <a:r>
              <a:rPr lang="uk-UA" dirty="0" smtClean="0"/>
              <a:t> </a:t>
            </a:r>
            <a:r>
              <a:rPr lang="uk-UA" dirty="0" err="1" smtClean="0"/>
              <a:t>телефонный</a:t>
            </a:r>
            <a:r>
              <a:rPr lang="uk-UA" dirty="0" smtClean="0"/>
              <a:t> </a:t>
            </a:r>
            <a:r>
              <a:rPr lang="uk-UA" dirty="0" err="1" smtClean="0"/>
              <a:t>аппарат</a:t>
            </a:r>
            <a:r>
              <a:rPr lang="uk-UA" dirty="0" smtClean="0"/>
              <a:t>, </a:t>
            </a:r>
            <a:r>
              <a:rPr lang="uk-UA" dirty="0" err="1" smtClean="0"/>
              <a:t>звонок</a:t>
            </a:r>
            <a:r>
              <a:rPr lang="uk-UA" dirty="0" smtClean="0"/>
              <a:t>, </a:t>
            </a:r>
            <a:r>
              <a:rPr lang="uk-UA" dirty="0" err="1" smtClean="0"/>
              <a:t>деревянный</a:t>
            </a:r>
            <a:r>
              <a:rPr lang="uk-UA" dirty="0" smtClean="0"/>
              <a:t> столики и лавочки, </a:t>
            </a:r>
            <a:r>
              <a:rPr lang="uk-UA" dirty="0" err="1" smtClean="0"/>
              <a:t>выставка</a:t>
            </a:r>
            <a:r>
              <a:rPr lang="uk-UA" dirty="0" smtClean="0"/>
              <a:t> </a:t>
            </a:r>
            <a:r>
              <a:rPr lang="uk-UA" dirty="0" err="1" smtClean="0"/>
              <a:t>архивных</a:t>
            </a:r>
            <a:r>
              <a:rPr lang="uk-UA" dirty="0" smtClean="0"/>
              <a:t> </a:t>
            </a:r>
            <a:r>
              <a:rPr lang="uk-UA" dirty="0" err="1" smtClean="0"/>
              <a:t>документов</a:t>
            </a:r>
            <a:r>
              <a:rPr lang="uk-UA" dirty="0" smtClean="0"/>
              <a:t>…</a:t>
            </a:r>
            <a:endParaRPr lang="ru-RU" dirty="0" smtClean="0"/>
          </a:p>
          <a:p>
            <a:r>
              <a:rPr lang="uk-UA" dirty="0" smtClean="0"/>
              <a:t>И </a:t>
            </a:r>
            <a:r>
              <a:rPr lang="uk-UA" dirty="0" err="1" smtClean="0"/>
              <a:t>как</a:t>
            </a:r>
            <a:r>
              <a:rPr lang="uk-UA" dirty="0" smtClean="0"/>
              <a:t> </a:t>
            </a:r>
            <a:r>
              <a:rPr lang="uk-UA" dirty="0" err="1" smtClean="0"/>
              <a:t>вы</a:t>
            </a:r>
            <a:r>
              <a:rPr lang="uk-UA" dirty="0" smtClean="0"/>
              <a:t> </a:t>
            </a:r>
            <a:r>
              <a:rPr lang="uk-UA" dirty="0" err="1" smtClean="0"/>
              <a:t>думаете</a:t>
            </a:r>
            <a:r>
              <a:rPr lang="uk-UA" dirty="0" smtClean="0"/>
              <a:t>, кому </a:t>
            </a:r>
            <a:r>
              <a:rPr lang="uk-UA" dirty="0" err="1" smtClean="0"/>
              <a:t>принадлежит</a:t>
            </a:r>
            <a:r>
              <a:rPr lang="uk-UA" dirty="0" smtClean="0"/>
              <a:t> </a:t>
            </a:r>
            <a:r>
              <a:rPr lang="uk-UA" dirty="0" err="1" smtClean="0"/>
              <a:t>идея</a:t>
            </a:r>
            <a:r>
              <a:rPr lang="uk-UA" dirty="0" smtClean="0"/>
              <a:t>? </a:t>
            </a:r>
            <a:r>
              <a:rPr lang="uk-UA" dirty="0" err="1" smtClean="0"/>
              <a:t>Константину</a:t>
            </a:r>
            <a:r>
              <a:rPr lang="uk-UA" dirty="0" smtClean="0"/>
              <a:t> </a:t>
            </a:r>
            <a:r>
              <a:rPr lang="uk-UA" dirty="0" err="1" smtClean="0"/>
              <a:t>Скретуцкому</a:t>
            </a:r>
            <a:r>
              <a:rPr lang="uk-UA" dirty="0" smtClean="0"/>
              <a:t> – автору </a:t>
            </a:r>
            <a:r>
              <a:rPr lang="uk-UA" dirty="0" err="1" smtClean="0"/>
              <a:t>многих</a:t>
            </a:r>
            <a:r>
              <a:rPr lang="uk-UA" dirty="0" smtClean="0"/>
              <a:t> </a:t>
            </a:r>
            <a:r>
              <a:rPr lang="uk-UA" dirty="0" err="1" smtClean="0"/>
              <a:t>оригинальных</a:t>
            </a:r>
            <a:r>
              <a:rPr lang="uk-UA" dirty="0" smtClean="0"/>
              <a:t> </a:t>
            </a:r>
            <a:r>
              <a:rPr lang="uk-UA" dirty="0" err="1" smtClean="0"/>
              <a:t>памятников</a:t>
            </a:r>
            <a:r>
              <a:rPr lang="uk-UA" dirty="0" smtClean="0"/>
              <a:t> </a:t>
            </a:r>
            <a:r>
              <a:rPr lang="uk-UA" dirty="0" err="1" smtClean="0"/>
              <a:t>Киева</a:t>
            </a:r>
            <a:r>
              <a:rPr lang="uk-UA" dirty="0" smtClean="0"/>
              <a:t>: </a:t>
            </a:r>
            <a:endParaRPr lang="ru-RU" dirty="0" smtClean="0"/>
          </a:p>
          <a:p>
            <a:r>
              <a:rPr lang="uk-UA" dirty="0" err="1" smtClean="0"/>
              <a:t>Ежик</a:t>
            </a:r>
            <a:r>
              <a:rPr lang="uk-UA" dirty="0" smtClean="0"/>
              <a:t> в </a:t>
            </a:r>
            <a:r>
              <a:rPr lang="uk-UA" dirty="0" err="1" smtClean="0"/>
              <a:t>тумане</a:t>
            </a:r>
            <a:r>
              <a:rPr lang="uk-UA" dirty="0" smtClean="0"/>
              <a:t> , Балерина, Рояль в </a:t>
            </a:r>
            <a:r>
              <a:rPr lang="uk-UA" dirty="0" err="1" smtClean="0"/>
              <a:t>кустах</a:t>
            </a:r>
            <a:r>
              <a:rPr lang="uk-UA" dirty="0" smtClean="0"/>
              <a:t>, </a:t>
            </a:r>
            <a:r>
              <a:rPr lang="uk-UA" dirty="0" err="1" smtClean="0"/>
              <a:t>Кот</a:t>
            </a:r>
            <a:r>
              <a:rPr lang="uk-UA" dirty="0" smtClean="0"/>
              <a:t> </a:t>
            </a:r>
            <a:r>
              <a:rPr lang="uk-UA" dirty="0" err="1" smtClean="0"/>
              <a:t>из</a:t>
            </a:r>
            <a:r>
              <a:rPr lang="uk-UA" dirty="0" smtClean="0"/>
              <a:t> </a:t>
            </a:r>
            <a:r>
              <a:rPr lang="uk-UA" dirty="0" err="1" smtClean="0"/>
              <a:t>Одноразовых</a:t>
            </a:r>
            <a:r>
              <a:rPr lang="uk-UA" dirty="0" smtClean="0"/>
              <a:t> вилок, </a:t>
            </a:r>
            <a:r>
              <a:rPr lang="uk-UA" dirty="0" err="1" smtClean="0"/>
              <a:t>Шедевры</a:t>
            </a:r>
            <a:r>
              <a:rPr lang="uk-UA" dirty="0" smtClean="0"/>
              <a:t> на </a:t>
            </a:r>
            <a:r>
              <a:rPr lang="uk-UA" dirty="0" err="1" smtClean="0"/>
              <a:t>Пейзажной</a:t>
            </a:r>
            <a:r>
              <a:rPr lang="uk-UA" dirty="0" smtClean="0"/>
              <a:t> </a:t>
            </a:r>
            <a:r>
              <a:rPr lang="uk-UA" dirty="0" err="1" smtClean="0"/>
              <a:t>аллее</a:t>
            </a:r>
            <a:r>
              <a:rPr lang="uk-UA" dirty="0" smtClean="0"/>
              <a:t>, </a:t>
            </a:r>
            <a:r>
              <a:rPr lang="uk-UA" dirty="0" err="1" smtClean="0"/>
              <a:t>Памятники</a:t>
            </a:r>
            <a:r>
              <a:rPr lang="uk-UA" dirty="0" smtClean="0"/>
              <a:t> </a:t>
            </a:r>
            <a:r>
              <a:rPr lang="uk-UA" dirty="0" err="1" smtClean="0"/>
              <a:t>из</a:t>
            </a:r>
            <a:r>
              <a:rPr lang="uk-UA" dirty="0" smtClean="0"/>
              <a:t> дерева.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5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1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“</a:t>
            </a:r>
            <a:r>
              <a:rPr lang="ru-RU" dirty="0" err="1" smtClean="0"/>
              <a:t>Экспериментариум</a:t>
            </a:r>
            <a:r>
              <a:rPr lang="ru-RU" dirty="0" smtClean="0"/>
              <a:t>” – музей для всей семьи!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Киевская балерина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3225" y="1701006"/>
            <a:ext cx="32575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Киевская балерина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Совсем рядом с Софией Киевской можно найти один забавный памятник балерине, сделанный из мертвого дерева. Его автором является известный киевский скульптор Константин </a:t>
            </a:r>
            <a:r>
              <a:rPr lang="ru-RU" dirty="0" err="1" smtClean="0"/>
              <a:t>Скретуцкий</a:t>
            </a:r>
            <a:r>
              <a:rPr lang="ru-RU" dirty="0" smtClean="0"/>
              <a:t>. За его плечами уже много интересных киевских памятников: ослик, ежик, летающая корова, коты, звери-лавочки, зебры-фонтаны и т.д.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Киевская балерина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А вот как сам автор описал историю создания этой балерины:</a:t>
            </a:r>
          </a:p>
          <a:p>
            <a:r>
              <a:rPr lang="ru-RU" dirty="0" smtClean="0"/>
              <a:t> “Вначале, я на месте балерины сделал памятник спичке. Там такое удачное дерево: ровное, тонкое, прямое. Я заказал из керамики головку, сам ствол обрезал пилой. Спичка и спичка. Буквально через пару дней на ней появилось объявление примерно такого содержания: «Пожалуйста, сделайте здесь балерину. Рядом живет заслуженная балерина, ей будет очень приятно. Спасибо». Такую просьбу проигнорировать нельзя, ну, вот и получилась вместо спички балерина.”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Любопытно, что пачка балерины изготовлена из обычной алюминиевой проволоки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Где находится киевская балерина?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Вы сможете найти этот замечательный памятник недалеко от </a:t>
            </a:r>
            <a:r>
              <a:rPr lang="ru-RU" dirty="0" err="1" smtClean="0"/>
              <a:t>Софиевской</a:t>
            </a:r>
            <a:r>
              <a:rPr lang="ru-RU" dirty="0" smtClean="0"/>
              <a:t> площади и станции метро “Золотые ворота” – на перекрестке улиц </a:t>
            </a:r>
            <a:r>
              <a:rPr lang="ru-RU" dirty="0" err="1" smtClean="0"/>
              <a:t>Стретенской</a:t>
            </a:r>
            <a:r>
              <a:rPr lang="ru-RU" dirty="0" smtClean="0"/>
              <a:t> и Стрелецкой.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46124"/>
            <a:ext cx="4038600" cy="383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В дополнение предлагаю посмотреть видеоряд одних из самых забавных памятников мира: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мешные памятники (слайд-шоу,75 фото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484784"/>
            <a:ext cx="6696744" cy="5022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291264" cy="639762"/>
          </a:xfrm>
        </p:spPr>
        <p:txBody>
          <a:bodyPr>
            <a:noAutofit/>
          </a:bodyPr>
          <a:lstStyle/>
          <a:p>
            <a:r>
              <a:rPr lang="uk-UA" sz="2600" dirty="0" smtClean="0"/>
              <a:t>На </a:t>
            </a:r>
            <a:r>
              <a:rPr lang="uk-UA" sz="2600" dirty="0" err="1" smtClean="0"/>
              <a:t>трамвае</a:t>
            </a:r>
            <a:r>
              <a:rPr lang="uk-UA" sz="2600" dirty="0" smtClean="0"/>
              <a:t> установлена табличка, </a:t>
            </a:r>
            <a:r>
              <a:rPr lang="uk-UA" sz="2600" dirty="0" err="1" smtClean="0"/>
              <a:t>свидетельствующая</a:t>
            </a:r>
            <a:r>
              <a:rPr lang="uk-UA" sz="2600" dirty="0" smtClean="0"/>
              <a:t> о </a:t>
            </a:r>
            <a:r>
              <a:rPr lang="uk-UA" sz="2600" dirty="0" err="1" smtClean="0"/>
              <a:t>его</a:t>
            </a:r>
            <a:r>
              <a:rPr lang="uk-UA" sz="2600" dirty="0" smtClean="0"/>
              <a:t> </a:t>
            </a:r>
            <a:r>
              <a:rPr lang="uk-UA" sz="2600" dirty="0" err="1" smtClean="0"/>
              <a:t>польском</a:t>
            </a:r>
            <a:r>
              <a:rPr lang="uk-UA" sz="2600" dirty="0" smtClean="0"/>
              <a:t> </a:t>
            </a:r>
            <a:r>
              <a:rPr lang="uk-UA" sz="2600" dirty="0" err="1" smtClean="0"/>
              <a:t>происхождении</a:t>
            </a:r>
            <a:r>
              <a:rPr lang="uk-UA" sz="2600" dirty="0" smtClean="0"/>
              <a:t>. </a:t>
            </a:r>
            <a:endParaRPr lang="ru-RU" sz="2600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74874"/>
            <a:ext cx="7488832" cy="413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91264" cy="964704"/>
          </a:xfrm>
        </p:spPr>
        <p:txBody>
          <a:bodyPr/>
          <a:lstStyle/>
          <a:p>
            <a:r>
              <a:rPr lang="uk-UA" dirty="0" smtClean="0"/>
              <a:t>Трамвай в парке Шевченко </a:t>
            </a:r>
            <a:r>
              <a:rPr lang="uk-UA" dirty="0" err="1" smtClean="0"/>
              <a:t>пестрел</a:t>
            </a:r>
            <a:r>
              <a:rPr lang="uk-UA" dirty="0" smtClean="0"/>
              <a:t> </a:t>
            </a:r>
            <a:r>
              <a:rPr lang="uk-UA" dirty="0" err="1" smtClean="0"/>
              <a:t>такой</a:t>
            </a:r>
            <a:r>
              <a:rPr lang="uk-UA" dirty="0" smtClean="0"/>
              <a:t> </a:t>
            </a:r>
            <a:r>
              <a:rPr lang="uk-UA" dirty="0" err="1" smtClean="0"/>
              <a:t>вот</a:t>
            </a:r>
            <a:r>
              <a:rPr lang="uk-UA" dirty="0" smtClean="0"/>
              <a:t> </a:t>
            </a:r>
            <a:r>
              <a:rPr lang="uk-UA" dirty="0" err="1" smtClean="0"/>
              <a:t>афишей</a:t>
            </a:r>
            <a:r>
              <a:rPr lang="uk-UA" dirty="0" smtClean="0"/>
              <a:t>: 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8064896" cy="382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40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Алгоритм </a:t>
            </a:r>
            <a:r>
              <a:rPr lang="uk-UA" dirty="0" err="1" smtClean="0"/>
              <a:t>действий</a:t>
            </a:r>
            <a:r>
              <a:rPr lang="uk-UA" dirty="0" smtClean="0"/>
              <a:t> туриста </a:t>
            </a:r>
            <a:r>
              <a:rPr lang="uk-UA" dirty="0" err="1" smtClean="0"/>
              <a:t>таков</a:t>
            </a:r>
            <a:r>
              <a:rPr lang="uk-UA" dirty="0" smtClean="0"/>
              <a:t>: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uk-UA" dirty="0" smtClean="0"/>
              <a:t>Он </a:t>
            </a:r>
            <a:r>
              <a:rPr lang="uk-UA" dirty="0" err="1" smtClean="0"/>
              <a:t>покупает</a:t>
            </a:r>
            <a:r>
              <a:rPr lang="uk-UA" dirty="0" smtClean="0"/>
              <a:t> </a:t>
            </a:r>
            <a:r>
              <a:rPr lang="uk-UA" dirty="0" err="1" smtClean="0"/>
              <a:t>двухдневный</a:t>
            </a:r>
            <a:r>
              <a:rPr lang="uk-UA" dirty="0" smtClean="0"/>
              <a:t> </a:t>
            </a:r>
            <a:r>
              <a:rPr lang="uk-UA" dirty="0" err="1" smtClean="0"/>
              <a:t>билет</a:t>
            </a:r>
            <a:r>
              <a:rPr lang="uk-UA" dirty="0" smtClean="0"/>
              <a:t> и </a:t>
            </a:r>
            <a:r>
              <a:rPr lang="uk-UA" dirty="0" err="1" smtClean="0"/>
              <a:t>садится</a:t>
            </a:r>
            <a:r>
              <a:rPr lang="uk-UA" dirty="0" smtClean="0"/>
              <a:t> в автобус. </a:t>
            </a:r>
            <a:endParaRPr lang="ru-RU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uk-UA" dirty="0" smtClean="0"/>
              <a:t>Во время </a:t>
            </a:r>
            <a:r>
              <a:rPr lang="uk-UA" dirty="0" err="1" smtClean="0"/>
              <a:t>поездки</a:t>
            </a:r>
            <a:r>
              <a:rPr lang="uk-UA" dirty="0" smtClean="0"/>
              <a:t> он </a:t>
            </a:r>
            <a:r>
              <a:rPr lang="uk-UA" dirty="0" err="1" smtClean="0"/>
              <a:t>слушает</a:t>
            </a:r>
            <a:r>
              <a:rPr lang="uk-UA" dirty="0" smtClean="0"/>
              <a:t> </a:t>
            </a:r>
            <a:r>
              <a:rPr lang="uk-UA" dirty="0" err="1" smtClean="0"/>
              <a:t>туристическую</a:t>
            </a:r>
            <a:r>
              <a:rPr lang="uk-UA" dirty="0" smtClean="0"/>
              <a:t> </a:t>
            </a:r>
            <a:r>
              <a:rPr lang="uk-UA" dirty="0" err="1" smtClean="0"/>
              <a:t>информацию</a:t>
            </a:r>
            <a:r>
              <a:rPr lang="uk-UA" dirty="0" smtClean="0"/>
              <a:t> и в </a:t>
            </a:r>
            <a:r>
              <a:rPr lang="uk-UA" dirty="0" err="1" smtClean="0"/>
              <a:t>любой</a:t>
            </a:r>
            <a:r>
              <a:rPr lang="uk-UA" dirty="0" smtClean="0"/>
              <a:t> момент </a:t>
            </a:r>
            <a:r>
              <a:rPr lang="uk-UA" dirty="0" err="1" smtClean="0"/>
              <a:t>может</a:t>
            </a:r>
            <a:r>
              <a:rPr lang="uk-UA" dirty="0" smtClean="0"/>
              <a:t> </a:t>
            </a:r>
            <a:r>
              <a:rPr lang="uk-UA" dirty="0" err="1" smtClean="0"/>
              <a:t>выйти</a:t>
            </a:r>
            <a:r>
              <a:rPr lang="uk-UA" dirty="0" smtClean="0"/>
              <a:t> </a:t>
            </a:r>
            <a:r>
              <a:rPr lang="uk-UA" dirty="0" err="1" smtClean="0"/>
              <a:t>из</a:t>
            </a:r>
            <a:r>
              <a:rPr lang="uk-UA" dirty="0" smtClean="0"/>
              <a:t> автобуса на </a:t>
            </a:r>
            <a:r>
              <a:rPr lang="uk-UA" dirty="0" err="1" smtClean="0"/>
              <a:t>остановке</a:t>
            </a:r>
            <a:r>
              <a:rPr lang="uk-UA" dirty="0" smtClean="0"/>
              <a:t>. </a:t>
            </a:r>
            <a:r>
              <a:rPr lang="uk-UA" dirty="0" err="1" smtClean="0"/>
              <a:t>Например</a:t>
            </a:r>
            <a:r>
              <a:rPr lang="uk-UA" dirty="0" smtClean="0"/>
              <a:t>, </a:t>
            </a:r>
            <a:r>
              <a:rPr lang="uk-UA" dirty="0" err="1" smtClean="0"/>
              <a:t>заинтересовали</a:t>
            </a:r>
            <a:r>
              <a:rPr lang="uk-UA" dirty="0" smtClean="0"/>
              <a:t> </a:t>
            </a:r>
            <a:r>
              <a:rPr lang="uk-UA" dirty="0" err="1" smtClean="0"/>
              <a:t>Золотые</a:t>
            </a:r>
            <a:r>
              <a:rPr lang="uk-UA" dirty="0" smtClean="0"/>
              <a:t> Ворота – </a:t>
            </a:r>
            <a:r>
              <a:rPr lang="uk-UA" dirty="0" err="1" smtClean="0"/>
              <a:t>вышел</a:t>
            </a:r>
            <a:r>
              <a:rPr lang="uk-UA" dirty="0" smtClean="0"/>
              <a:t> </a:t>
            </a:r>
            <a:r>
              <a:rPr lang="uk-UA" dirty="0" err="1" smtClean="0"/>
              <a:t>около</a:t>
            </a:r>
            <a:r>
              <a:rPr lang="uk-UA" dirty="0" smtClean="0"/>
              <a:t> них.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uk-UA" dirty="0" err="1" smtClean="0"/>
              <a:t>Затем</a:t>
            </a:r>
            <a:r>
              <a:rPr lang="uk-UA" dirty="0" smtClean="0"/>
              <a:t> турист </a:t>
            </a:r>
            <a:r>
              <a:rPr lang="uk-UA" dirty="0" err="1" smtClean="0"/>
              <a:t>гуляет</a:t>
            </a:r>
            <a:r>
              <a:rPr lang="uk-UA" dirty="0" smtClean="0"/>
              <a:t> </a:t>
            </a:r>
            <a:r>
              <a:rPr lang="uk-UA" dirty="0" err="1" smtClean="0"/>
              <a:t>любое</a:t>
            </a:r>
            <a:r>
              <a:rPr lang="uk-UA" dirty="0" smtClean="0"/>
              <a:t> время и </a:t>
            </a:r>
            <a:r>
              <a:rPr lang="uk-UA" dirty="0" err="1" smtClean="0"/>
              <a:t>может</a:t>
            </a:r>
            <a:r>
              <a:rPr lang="uk-UA" dirty="0" smtClean="0"/>
              <a:t> </a:t>
            </a:r>
            <a:r>
              <a:rPr lang="uk-UA" dirty="0" err="1" smtClean="0"/>
              <a:t>сесть</a:t>
            </a:r>
            <a:r>
              <a:rPr lang="uk-UA" dirty="0" smtClean="0"/>
              <a:t> на </a:t>
            </a:r>
            <a:r>
              <a:rPr lang="uk-UA" dirty="0" err="1" smtClean="0"/>
              <a:t>любой</a:t>
            </a:r>
            <a:r>
              <a:rPr lang="uk-UA" dirty="0" smtClean="0"/>
              <a:t> </a:t>
            </a:r>
            <a:r>
              <a:rPr lang="uk-UA" dirty="0" err="1" smtClean="0"/>
              <a:t>другой</a:t>
            </a:r>
            <a:r>
              <a:rPr lang="uk-UA" dirty="0" smtClean="0"/>
              <a:t> </a:t>
            </a:r>
            <a:r>
              <a:rPr lang="uk-UA" dirty="0" err="1" smtClean="0"/>
              <a:t>двухэтажный</a:t>
            </a:r>
            <a:r>
              <a:rPr lang="uk-UA" dirty="0" smtClean="0"/>
              <a:t> автобус </a:t>
            </a:r>
            <a:r>
              <a:rPr lang="uk-UA" dirty="0" err="1" smtClean="0"/>
              <a:t>OpenKiev</a:t>
            </a:r>
            <a:r>
              <a:rPr lang="uk-UA" dirty="0" smtClean="0"/>
              <a:t> на </a:t>
            </a:r>
            <a:r>
              <a:rPr lang="uk-UA" dirty="0" err="1" smtClean="0"/>
              <a:t>одной</a:t>
            </a:r>
            <a:r>
              <a:rPr lang="uk-UA" dirty="0" smtClean="0"/>
              <a:t> </a:t>
            </a:r>
            <a:r>
              <a:rPr lang="uk-UA" dirty="0" err="1" smtClean="0"/>
              <a:t>из</a:t>
            </a:r>
            <a:r>
              <a:rPr lang="uk-UA" dirty="0" smtClean="0"/>
              <a:t> </a:t>
            </a:r>
            <a:r>
              <a:rPr lang="uk-UA" dirty="0" err="1" smtClean="0"/>
              <a:t>остановок</a:t>
            </a:r>
            <a:r>
              <a:rPr lang="uk-UA" dirty="0" smtClean="0"/>
              <a:t> </a:t>
            </a:r>
            <a:r>
              <a:rPr lang="uk-UA" dirty="0" err="1" smtClean="0"/>
              <a:t>совершенно</a:t>
            </a:r>
            <a:r>
              <a:rPr lang="uk-UA" dirty="0" smtClean="0"/>
              <a:t> </a:t>
            </a:r>
            <a:r>
              <a:rPr lang="uk-UA" dirty="0" err="1" smtClean="0"/>
              <a:t>бесплатно</a:t>
            </a:r>
            <a:r>
              <a:rPr lang="uk-UA" dirty="0" smtClean="0"/>
              <a:t>. </a:t>
            </a:r>
            <a:r>
              <a:rPr lang="uk-UA" dirty="0" err="1" smtClean="0"/>
              <a:t>Точнее</a:t>
            </a:r>
            <a:r>
              <a:rPr lang="uk-UA" dirty="0" smtClean="0"/>
              <a:t>, </a:t>
            </a:r>
            <a:r>
              <a:rPr lang="uk-UA" dirty="0" err="1" smtClean="0"/>
              <a:t>это</a:t>
            </a:r>
            <a:r>
              <a:rPr lang="uk-UA" dirty="0" smtClean="0"/>
              <a:t> уже включено в </a:t>
            </a:r>
            <a:r>
              <a:rPr lang="uk-UA" dirty="0" err="1" smtClean="0"/>
              <a:t>стоимость</a:t>
            </a:r>
            <a:r>
              <a:rPr lang="uk-UA" dirty="0" smtClean="0"/>
              <a:t> </a:t>
            </a:r>
            <a:r>
              <a:rPr lang="uk-UA" dirty="0" err="1" smtClean="0"/>
              <a:t>билета</a:t>
            </a:r>
            <a:r>
              <a:rPr lang="uk-UA" dirty="0" smtClean="0"/>
              <a:t>.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uk-UA" dirty="0" err="1" smtClean="0"/>
              <a:t>Интересно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“запрыгнуть”</a:t>
            </a:r>
            <a:r>
              <a:rPr lang="uk-UA" dirty="0" smtClean="0"/>
              <a:t> назад в автобус </a:t>
            </a:r>
            <a:r>
              <a:rPr lang="uk-UA" dirty="0" err="1" smtClean="0"/>
              <a:t>можно</a:t>
            </a:r>
            <a:r>
              <a:rPr lang="uk-UA" dirty="0" smtClean="0"/>
              <a:t>, </a:t>
            </a:r>
            <a:r>
              <a:rPr lang="uk-UA" dirty="0" err="1" smtClean="0"/>
              <a:t>остановив</a:t>
            </a:r>
            <a:r>
              <a:rPr lang="uk-UA" dirty="0" smtClean="0"/>
              <a:t> </a:t>
            </a:r>
            <a:r>
              <a:rPr lang="uk-UA" dirty="0" err="1" smtClean="0"/>
              <a:t>его</a:t>
            </a:r>
            <a:r>
              <a:rPr lang="uk-UA" dirty="0" smtClean="0"/>
              <a:t>, </a:t>
            </a:r>
            <a:r>
              <a:rPr lang="uk-UA" dirty="0" err="1" smtClean="0"/>
              <a:t>голосуя</a:t>
            </a:r>
            <a:r>
              <a:rPr lang="uk-UA" dirty="0" smtClean="0"/>
              <a:t> на </a:t>
            </a:r>
            <a:r>
              <a:rPr lang="uk-UA" dirty="0" err="1" smtClean="0"/>
              <a:t>любой</a:t>
            </a:r>
            <a:r>
              <a:rPr lang="uk-UA" dirty="0" smtClean="0"/>
              <a:t> </a:t>
            </a:r>
            <a:r>
              <a:rPr lang="uk-UA" dirty="0" err="1" smtClean="0"/>
              <a:t>общественной</a:t>
            </a:r>
            <a:r>
              <a:rPr lang="uk-UA" dirty="0" smtClean="0"/>
              <a:t> </a:t>
            </a:r>
            <a:r>
              <a:rPr lang="uk-UA" dirty="0" err="1" smtClean="0"/>
              <a:t>остановке</a:t>
            </a:r>
            <a:r>
              <a:rPr lang="uk-UA" dirty="0" smtClean="0"/>
              <a:t>. 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Трамвай в парке Шевченко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uk-UA" sz="1800" dirty="0" err="1" smtClean="0"/>
              <a:t>Такая</a:t>
            </a:r>
            <a:r>
              <a:rPr lang="uk-UA" sz="1800" dirty="0" smtClean="0"/>
              <a:t> </a:t>
            </a:r>
            <a:r>
              <a:rPr lang="uk-UA" sz="1800" dirty="0" err="1" smtClean="0"/>
              <a:t>современная</a:t>
            </a:r>
            <a:r>
              <a:rPr lang="uk-UA" sz="1800" dirty="0" smtClean="0"/>
              <a:t> </a:t>
            </a:r>
            <a:r>
              <a:rPr lang="uk-UA" sz="1800" dirty="0" err="1" smtClean="0"/>
              <a:t>идея</a:t>
            </a:r>
            <a:r>
              <a:rPr lang="uk-UA" sz="1800" dirty="0" smtClean="0"/>
              <a:t> </a:t>
            </a:r>
            <a:r>
              <a:rPr lang="uk-UA" sz="1800" dirty="0" err="1" smtClean="0"/>
              <a:t>путешествия</a:t>
            </a:r>
            <a:r>
              <a:rPr lang="uk-UA" sz="1800" dirty="0" smtClean="0"/>
              <a:t> по </a:t>
            </a:r>
            <a:r>
              <a:rPr lang="uk-UA" sz="1800" dirty="0" err="1" smtClean="0"/>
              <a:t>большому</a:t>
            </a:r>
            <a:r>
              <a:rPr lang="uk-UA" sz="1800" dirty="0" smtClean="0"/>
              <a:t> городу </a:t>
            </a:r>
            <a:r>
              <a:rPr lang="uk-UA" sz="1800" dirty="0" err="1" smtClean="0"/>
              <a:t>решает</a:t>
            </a:r>
            <a:r>
              <a:rPr lang="uk-UA" sz="1800" dirty="0" smtClean="0"/>
              <a:t> проблему малого </a:t>
            </a:r>
            <a:r>
              <a:rPr lang="uk-UA" sz="1800" dirty="0" err="1" smtClean="0"/>
              <a:t>количества</a:t>
            </a:r>
            <a:r>
              <a:rPr lang="uk-UA" sz="1800" dirty="0" smtClean="0"/>
              <a:t> </a:t>
            </a:r>
            <a:r>
              <a:rPr lang="uk-UA" sz="1800" dirty="0" err="1" smtClean="0"/>
              <a:t>времени</a:t>
            </a:r>
            <a:r>
              <a:rPr lang="uk-UA" sz="1800" dirty="0" smtClean="0"/>
              <a:t> и </a:t>
            </a:r>
            <a:r>
              <a:rPr lang="uk-UA" sz="1800" dirty="0" err="1" smtClean="0"/>
              <a:t>соответственно</a:t>
            </a:r>
            <a:r>
              <a:rPr lang="uk-UA" sz="1800" dirty="0" smtClean="0"/>
              <a:t> </a:t>
            </a:r>
            <a:r>
              <a:rPr lang="uk-UA" sz="1800" dirty="0" err="1" smtClean="0"/>
              <a:t>помогает</a:t>
            </a:r>
            <a:r>
              <a:rPr lang="uk-UA" sz="1800" dirty="0" smtClean="0"/>
              <a:t> </a:t>
            </a:r>
            <a:r>
              <a:rPr lang="uk-UA" sz="1800" dirty="0" err="1" smtClean="0"/>
              <a:t>увидеть</a:t>
            </a:r>
            <a:r>
              <a:rPr lang="uk-UA" sz="1800" dirty="0" smtClean="0"/>
              <a:t> </a:t>
            </a:r>
            <a:r>
              <a:rPr lang="uk-UA" sz="1800" dirty="0" err="1" smtClean="0"/>
              <a:t>максимальное</a:t>
            </a:r>
            <a:r>
              <a:rPr lang="uk-UA" sz="1800" dirty="0" smtClean="0"/>
              <a:t> </a:t>
            </a:r>
            <a:r>
              <a:rPr lang="uk-UA" sz="1800" dirty="0" err="1" smtClean="0"/>
              <a:t>количество</a:t>
            </a:r>
            <a:r>
              <a:rPr lang="uk-UA" sz="1800" dirty="0" smtClean="0"/>
              <a:t> </a:t>
            </a:r>
            <a:r>
              <a:rPr lang="uk-UA" sz="1800" dirty="0" err="1" smtClean="0"/>
              <a:t>туристических</a:t>
            </a:r>
            <a:r>
              <a:rPr lang="uk-UA" sz="1800" dirty="0" smtClean="0"/>
              <a:t> </a:t>
            </a:r>
            <a:r>
              <a:rPr lang="uk-UA" sz="1800" dirty="0" err="1" smtClean="0"/>
              <a:t>объектов</a:t>
            </a:r>
            <a:r>
              <a:rPr lang="uk-UA" sz="1800" dirty="0" smtClean="0"/>
              <a:t> </a:t>
            </a:r>
            <a:r>
              <a:rPr lang="uk-UA" sz="1800" dirty="0" err="1" smtClean="0"/>
              <a:t>Киева</a:t>
            </a:r>
            <a:r>
              <a:rPr lang="uk-UA" sz="1800" dirty="0" smtClean="0"/>
              <a:t>. </a:t>
            </a:r>
            <a:endParaRPr lang="ru-RU" sz="1800" dirty="0" smtClean="0"/>
          </a:p>
          <a:p>
            <a:r>
              <a:rPr lang="uk-UA" sz="1800" dirty="0" err="1" smtClean="0"/>
              <a:t>Если</a:t>
            </a:r>
            <a:r>
              <a:rPr lang="uk-UA" sz="1800" dirty="0" smtClean="0"/>
              <a:t> вас </a:t>
            </a:r>
            <a:r>
              <a:rPr lang="uk-UA" sz="1800" dirty="0" err="1" smtClean="0"/>
              <a:t>заинтересовала</a:t>
            </a:r>
            <a:r>
              <a:rPr lang="uk-UA" sz="1800" dirty="0" smtClean="0"/>
              <a:t> </a:t>
            </a:r>
            <a:r>
              <a:rPr lang="uk-UA" sz="1800" dirty="0" err="1" smtClean="0"/>
              <a:t>эта</a:t>
            </a:r>
            <a:r>
              <a:rPr lang="uk-UA" sz="1800" dirty="0" smtClean="0"/>
              <a:t> тема, то </a:t>
            </a:r>
            <a:r>
              <a:rPr lang="uk-UA" sz="1800" dirty="0" err="1" smtClean="0"/>
              <a:t>самую</a:t>
            </a:r>
            <a:r>
              <a:rPr lang="uk-UA" sz="1800" dirty="0" smtClean="0"/>
              <a:t> </a:t>
            </a:r>
            <a:r>
              <a:rPr lang="uk-UA" sz="1800" dirty="0" err="1" smtClean="0"/>
              <a:t>точную</a:t>
            </a:r>
            <a:r>
              <a:rPr lang="uk-UA" sz="1800" dirty="0" smtClean="0"/>
              <a:t> </a:t>
            </a:r>
            <a:r>
              <a:rPr lang="uk-UA" sz="1800" dirty="0" err="1" smtClean="0"/>
              <a:t>информацию</a:t>
            </a:r>
            <a:r>
              <a:rPr lang="uk-UA" sz="1800" dirty="0" smtClean="0"/>
              <a:t> </a:t>
            </a:r>
            <a:r>
              <a:rPr lang="uk-UA" sz="1800" dirty="0" err="1" smtClean="0"/>
              <a:t>сможете</a:t>
            </a:r>
            <a:r>
              <a:rPr lang="uk-UA" sz="1800" dirty="0" smtClean="0"/>
              <a:t> найти на </a:t>
            </a:r>
            <a:r>
              <a:rPr lang="uk-UA" sz="1800" dirty="0" err="1" smtClean="0"/>
              <a:t>официальном</a:t>
            </a:r>
            <a:r>
              <a:rPr lang="uk-UA" sz="1800" dirty="0" smtClean="0"/>
              <a:t> </a:t>
            </a:r>
            <a:r>
              <a:rPr lang="uk-UA" sz="1800" dirty="0" err="1" smtClean="0"/>
              <a:t>сайте</a:t>
            </a:r>
            <a:r>
              <a:rPr lang="uk-UA" sz="1800" dirty="0" smtClean="0"/>
              <a:t> </a:t>
            </a:r>
            <a:r>
              <a:rPr lang="uk-UA" sz="1800" dirty="0" err="1" smtClean="0"/>
              <a:t>“OpenKiev”</a:t>
            </a:r>
            <a:r>
              <a:rPr lang="uk-UA" sz="1800" dirty="0" smtClean="0"/>
              <a:t>. </a:t>
            </a:r>
            <a:endParaRPr lang="ru-RU" sz="1800" dirty="0" smtClean="0"/>
          </a:p>
          <a:p>
            <a:r>
              <a:rPr lang="uk-UA" sz="1800" dirty="0" err="1" smtClean="0"/>
              <a:t>Стоимость</a:t>
            </a:r>
            <a:r>
              <a:rPr lang="uk-UA" sz="1800" dirty="0" smtClean="0"/>
              <a:t> </a:t>
            </a:r>
            <a:r>
              <a:rPr lang="uk-UA" sz="1800" dirty="0" err="1" smtClean="0"/>
              <a:t>взрослого</a:t>
            </a:r>
            <a:r>
              <a:rPr lang="uk-UA" sz="1800" dirty="0" smtClean="0"/>
              <a:t> </a:t>
            </a:r>
            <a:r>
              <a:rPr lang="uk-UA" sz="1800" dirty="0" err="1" smtClean="0"/>
              <a:t>двухдневного</a:t>
            </a:r>
            <a:r>
              <a:rPr lang="uk-UA" sz="1800" dirty="0" smtClean="0"/>
              <a:t> </a:t>
            </a:r>
            <a:r>
              <a:rPr lang="uk-UA" sz="1800" dirty="0" err="1" smtClean="0"/>
              <a:t>билета</a:t>
            </a:r>
            <a:r>
              <a:rPr lang="uk-UA" sz="1800" dirty="0" smtClean="0"/>
              <a:t> </a:t>
            </a:r>
            <a:r>
              <a:rPr lang="uk-UA" sz="1800" dirty="0" err="1" smtClean="0"/>
              <a:t>сейчас</a:t>
            </a:r>
            <a:r>
              <a:rPr lang="uk-UA" sz="1800" dirty="0" smtClean="0"/>
              <a:t> – 200 гривен. А маршрут </a:t>
            </a:r>
            <a:r>
              <a:rPr lang="uk-UA" sz="1800" dirty="0" err="1" smtClean="0"/>
              <a:t>“hop</a:t>
            </a:r>
            <a:r>
              <a:rPr lang="uk-UA" sz="1800" dirty="0" smtClean="0"/>
              <a:t> on-</a:t>
            </a:r>
            <a:r>
              <a:rPr lang="uk-UA" sz="1800" dirty="0" err="1" smtClean="0"/>
              <a:t>hop</a:t>
            </a:r>
            <a:r>
              <a:rPr lang="uk-UA" sz="1800" dirty="0" smtClean="0"/>
              <a:t> </a:t>
            </a:r>
            <a:r>
              <a:rPr lang="uk-UA" sz="1800" dirty="0" err="1" smtClean="0"/>
              <a:t>off”</a:t>
            </a:r>
            <a:r>
              <a:rPr lang="uk-UA" sz="1800" dirty="0" smtClean="0"/>
              <a:t> автобуса на </a:t>
            </a:r>
            <a:r>
              <a:rPr lang="uk-UA" sz="1800" dirty="0" err="1" smtClean="0"/>
              <a:t>данный</a:t>
            </a:r>
            <a:r>
              <a:rPr lang="uk-UA" sz="1800" dirty="0" smtClean="0"/>
              <a:t> момент </a:t>
            </a:r>
            <a:r>
              <a:rPr lang="uk-UA" sz="1800" dirty="0" err="1" smtClean="0"/>
              <a:t>выглядит</a:t>
            </a:r>
            <a:r>
              <a:rPr lang="uk-UA" sz="1800" dirty="0" smtClean="0"/>
              <a:t> </a:t>
            </a:r>
            <a:r>
              <a:rPr lang="uk-UA" sz="1800" dirty="0" err="1" smtClean="0"/>
              <a:t>следующим</a:t>
            </a:r>
            <a:r>
              <a:rPr lang="uk-UA" sz="1800" dirty="0" smtClean="0"/>
              <a:t> образом: </a:t>
            </a:r>
            <a:endParaRPr lang="ru-RU" sz="18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4958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0"/>
                            </p:stCondLst>
                            <p:childTnLst>
                              <p:par>
                                <p:cTn id="22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100"/>
                            </p:stCondLst>
                            <p:childTnLst>
                              <p:par>
                                <p:cTn id="2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Комфорт </a:t>
            </a:r>
            <a:r>
              <a:rPr lang="ru-RU" dirty="0" err="1" smtClean="0"/>
              <a:t>Таун</a:t>
            </a:r>
            <a:r>
              <a:rPr lang="ru-RU" dirty="0" smtClean="0"/>
              <a:t> – в цветах радуги!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859216" cy="537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Комфорт </a:t>
            </a:r>
            <a:r>
              <a:rPr lang="ru-RU" dirty="0" err="1" smtClean="0"/>
              <a:t>Таун</a:t>
            </a:r>
            <a:r>
              <a:rPr lang="ru-RU" dirty="0" smtClean="0"/>
              <a:t> – в цветах радуги!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Как вы знаете, в Киеве существует множество разнообразных новостроек, жилых комплексов. Часть из них сгруппирована в целые жилые кварталы, с сопутствующей инфраструктурой, которая обычно включает магазины, , парковую зону, детские и спортивные площадки. Сегодня речь пойдет об одном таком квартале под названием “Комфорт </a:t>
            </a:r>
            <a:r>
              <a:rPr lang="ru-RU" dirty="0" err="1" smtClean="0"/>
              <a:t>Таун</a:t>
            </a:r>
            <a:r>
              <a:rPr lang="ru-RU" dirty="0" smtClean="0"/>
              <a:t>”.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 “Комфорт </a:t>
            </a:r>
            <a:r>
              <a:rPr lang="ru-RU" dirty="0" err="1" smtClean="0"/>
              <a:t>Таун</a:t>
            </a:r>
            <a:r>
              <a:rPr lang="ru-RU" dirty="0" smtClean="0"/>
              <a:t>” – это такой себе </a:t>
            </a:r>
            <a:r>
              <a:rPr lang="ru-RU" dirty="0" err="1" smtClean="0"/>
              <a:t>микрорайончик</a:t>
            </a:r>
            <a:r>
              <a:rPr lang="ru-RU" dirty="0" smtClean="0"/>
              <a:t>, главной концепцией которого является то, что все дома покрашены в разные очень яркие цвета: желтый, синий, красный, оранжевый, розовый, зеленый… Когда туда попадаешь, создается впечатление, что ты оказался в американском трехмерном мультфильме. Домики выглядят просто нереально ярко и симпатично!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5657671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Прежде всего хочу заверить вас, что это не рекламная статья. Просто дело в том, что мне визуально очень нравится этот радужный городок!  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116205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Виталий </a:t>
            </a:r>
            <a:r>
              <a:rPr lang="ru-RU" sz="5400" dirty="0" err="1" smtClean="0"/>
              <a:t>Мокосий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19256" cy="4785395"/>
          </a:xfrm>
        </p:spPr>
        <p:txBody>
          <a:bodyPr/>
          <a:lstStyle/>
          <a:p>
            <a:r>
              <a:rPr lang="ru-RU" dirty="0" smtClean="0"/>
              <a:t>Создатель, автор и главный редактор </a:t>
            </a:r>
            <a:r>
              <a:rPr lang="ru-RU" dirty="0" err="1" smtClean="0"/>
              <a:t>блога</a:t>
            </a:r>
            <a:r>
              <a:rPr lang="ru-RU" sz="900" dirty="0" smtClean="0"/>
              <a:t>                </a:t>
            </a:r>
            <a:r>
              <a:rPr lang="ru-RU" dirty="0" smtClean="0"/>
              <a:t> "Жизнь в Киеве".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36912"/>
            <a:ext cx="2448272" cy="257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331640" y="2636912"/>
            <a:ext cx="28083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857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Комфорт </a:t>
            </a:r>
            <a:r>
              <a:rPr lang="ru-RU" dirty="0" err="1" smtClean="0"/>
              <a:t>Таун</a:t>
            </a:r>
            <a:r>
              <a:rPr lang="ru-RU" dirty="0" smtClean="0"/>
              <a:t> – в цветах радуги!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Кроме этого, киевлян, привыкших к постоянно появляющимся 20-ти, 30-ти и даже 50-тиэтажкам, порадует то, что в этот раз все строится на европейский манер:  </a:t>
            </a:r>
          </a:p>
          <a:p>
            <a:r>
              <a:rPr lang="ru-RU" dirty="0" smtClean="0"/>
              <a:t>         Все дома не выше 9 этажей. Из окна иллюминатора… А еще 2 месяца назад я приземлялся на самолете в </a:t>
            </a:r>
            <a:r>
              <a:rPr lang="ru-RU" dirty="0" err="1" smtClean="0"/>
              <a:t>Жулянах</a:t>
            </a:r>
            <a:r>
              <a:rPr lang="ru-RU" dirty="0" smtClean="0"/>
              <a:t>. В ходе приземления самолет вынужден был сделать 2 круга над Киевом… </a:t>
            </a:r>
          </a:p>
          <a:p>
            <a:r>
              <a:rPr lang="ru-RU" dirty="0" smtClean="0"/>
              <a:t>Что я могу сказать, с высоты “Комфорт </a:t>
            </a:r>
            <a:r>
              <a:rPr lang="ru-RU" dirty="0" err="1" smtClean="0"/>
              <a:t>Таун</a:t>
            </a:r>
            <a:r>
              <a:rPr lang="ru-RU" dirty="0" smtClean="0"/>
              <a:t>” выглядит еще более нереально. Представьте себе картину: почти весь левый берег серый-пресерый, и тут, бац – прямоугольник из разноцветных домов… </a:t>
            </a:r>
          </a:p>
          <a:p>
            <a:r>
              <a:rPr lang="ru-RU" dirty="0" smtClean="0"/>
              <a:t> Вы знаете, это мне напомнило раскраску, которую только-только вместе с карандашами дали ребенку, и он успел начать раскрашивать. Смотрите, как чудно выглядит этот городок на спутниковом снимке </a:t>
            </a:r>
            <a:r>
              <a:rPr lang="ru-RU" dirty="0" err="1" smtClean="0"/>
              <a:t>Google</a:t>
            </a:r>
            <a:r>
              <a:rPr lang="ru-RU" dirty="0" smtClean="0"/>
              <a:t> </a:t>
            </a:r>
            <a:r>
              <a:rPr lang="ru-RU" dirty="0" err="1" smtClean="0"/>
              <a:t>Maps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8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3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Комфорт </a:t>
            </a:r>
            <a:r>
              <a:rPr lang="ru-RU" dirty="0" err="1" smtClean="0"/>
              <a:t>Таун</a:t>
            </a:r>
            <a:r>
              <a:rPr lang="ru-RU" dirty="0" smtClean="0"/>
              <a:t> – в цветах радуги!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У меня создалось впечатление, что на данный момент большинство домов уже достроены и начались внутренние работы. Но несколько домиков еще строятся. Зато уже готова аллея, детские и спортивные площадки, есть фитнесс-центр. Таким образом каждый из нас может туда прийти и прогуляться, созерцая радужные здания “Комфорт </a:t>
            </a:r>
            <a:r>
              <a:rPr lang="ru-RU" dirty="0" err="1" smtClean="0"/>
              <a:t>Тауна</a:t>
            </a:r>
            <a:r>
              <a:rPr lang="ru-RU" dirty="0" smtClean="0"/>
              <a:t>” и его инфраструктуру.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Единственный минус, который я </a:t>
            </a:r>
            <a:r>
              <a:rPr lang="ru-RU" dirty="0" err="1" smtClean="0"/>
              <a:t>по-крайней</a:t>
            </a:r>
            <a:r>
              <a:rPr lang="ru-RU" dirty="0" smtClean="0"/>
              <a:t> мере лично для себя вижу – это его расположение. Находится он на Регенераторной улице недалеко от Ленинградской площади. А проблемы перемещения с левого берега на правый в часы пик нам всем прекрасно знакомы. Но я думаю, что не всем нужно по утрам ездить на правый берег Киева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0"/>
                            </p:stCondLst>
                            <p:childTnLst>
                              <p:par>
                                <p:cTn id="18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Строительство: 1.5 года </a:t>
            </a:r>
            <a:r>
              <a:rPr lang="ru-RU" dirty="0" err="1" smtClean="0"/>
              <a:t>з</a:t>
            </a:r>
            <a:r>
              <a:rPr lang="ru-RU" dirty="0" smtClean="0"/>
              <a:t> 55 секунд</a:t>
            </a:r>
            <a:endParaRPr lang="ru-RU" dirty="0"/>
          </a:p>
        </p:txBody>
      </p:sp>
      <p:pic>
        <p:nvPicPr>
          <p:cNvPr id="5" name="Строительство 1-й очереди ЖК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2114854"/>
            <a:ext cx="648072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 с улицы Каунасской 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с улицы Регенераторной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28800"/>
            <a:ext cx="5940425" cy="445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Электрическая подстанция в виде мельницы!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700808"/>
            <a:ext cx="5940425" cy="445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Начало парковой аллеи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Детская площадка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 оленю на аллее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Спортивная площадка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7 интересных фактов о Киеве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340768"/>
            <a:ext cx="7772400" cy="5172595"/>
          </a:xfrm>
        </p:spPr>
        <p:txBody>
          <a:bodyPr>
            <a:noAutofit/>
          </a:bodyPr>
          <a:lstStyle/>
          <a:p>
            <a:pPr marL="457200" lvl="0" indent="-457200" algn="ctr">
              <a:buFont typeface="+mj-lt"/>
              <a:buAutoNum type="arabicPeriod"/>
            </a:pPr>
            <a:r>
              <a:rPr lang="uk-UA" sz="3200" dirty="0" err="1" smtClean="0">
                <a:solidFill>
                  <a:schemeClr val="bg1"/>
                </a:solidFill>
                <a:hlinkClick r:id="rId2" action="ppaction://hlinksldjump"/>
              </a:rPr>
              <a:t>Первая</a:t>
            </a:r>
            <a:r>
              <a:rPr lang="uk-UA" sz="3200" dirty="0" smtClean="0">
                <a:solidFill>
                  <a:schemeClr val="bg1"/>
                </a:solidFill>
                <a:hlinkClick r:id="rId2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2" action="ppaction://hlinksldjump"/>
              </a:rPr>
              <a:t>электрическая</a:t>
            </a:r>
            <a:r>
              <a:rPr lang="uk-UA" sz="3200" dirty="0" smtClean="0">
                <a:solidFill>
                  <a:schemeClr val="bg1"/>
                </a:solidFill>
                <a:hlinkClick r:id="rId2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2" action="ppaction://hlinksldjump"/>
              </a:rPr>
              <a:t>трамвайная</a:t>
            </a:r>
            <a:r>
              <a:rPr lang="uk-UA" sz="3200" dirty="0" smtClean="0">
                <a:solidFill>
                  <a:schemeClr val="bg1"/>
                </a:solidFill>
                <a:hlinkClick r:id="rId2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2" action="ppaction://hlinksldjump"/>
              </a:rPr>
              <a:t>сеть</a:t>
            </a:r>
            <a:r>
              <a:rPr lang="uk-UA" sz="3200" dirty="0" smtClean="0">
                <a:solidFill>
                  <a:schemeClr val="bg1"/>
                </a:solidFill>
                <a:hlinkClick r:id="rId2" action="ppaction://hlinksldjump"/>
              </a:rPr>
              <a:t> 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lvl="0" indent="-457200" algn="ctr">
              <a:buFont typeface="+mj-lt"/>
              <a:buAutoNum type="arabicPeriod"/>
            </a:pPr>
            <a:r>
              <a:rPr lang="uk-UA" sz="3200" dirty="0" err="1" smtClean="0">
                <a:solidFill>
                  <a:schemeClr val="bg1"/>
                </a:solidFill>
                <a:hlinkClick r:id="rId3" action="ppaction://hlinksldjump"/>
              </a:rPr>
              <a:t>Первый</a:t>
            </a:r>
            <a:r>
              <a:rPr lang="uk-UA" sz="3200" dirty="0" smtClean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3" action="ppaction://hlinksldjump"/>
              </a:rPr>
              <a:t>украинский</a:t>
            </a:r>
            <a:r>
              <a:rPr lang="uk-UA" sz="3200" dirty="0" smtClean="0">
                <a:solidFill>
                  <a:schemeClr val="bg1"/>
                </a:solidFill>
                <a:hlinkClick r:id="rId3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3" action="ppaction://hlinksldjump"/>
              </a:rPr>
              <a:t>небоскреб</a:t>
            </a:r>
            <a:r>
              <a:rPr lang="uk-UA" sz="3200" dirty="0" smtClean="0">
                <a:solidFill>
                  <a:schemeClr val="bg1"/>
                </a:solidFill>
                <a:hlinkClick r:id="rId3" action="ppaction://hlinksldjump"/>
              </a:rPr>
              <a:t>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lvl="0" indent="-457200" algn="ctr">
              <a:buFont typeface="+mj-lt"/>
              <a:buAutoNum type="arabicPeriod"/>
            </a:pPr>
            <a:r>
              <a:rPr lang="uk-UA" sz="3200" dirty="0" smtClean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4" action="ppaction://hlinksldjump"/>
              </a:rPr>
              <a:t>Первый</a:t>
            </a:r>
            <a:r>
              <a:rPr lang="uk-UA" sz="3200" dirty="0" smtClean="0">
                <a:solidFill>
                  <a:schemeClr val="bg1"/>
                </a:solidFill>
                <a:hlinkClick r:id="rId4" action="ppaction://hlinksldjump"/>
              </a:rPr>
              <a:t> и </a:t>
            </a:r>
            <a:r>
              <a:rPr lang="uk-UA" sz="3200" dirty="0" err="1" smtClean="0">
                <a:solidFill>
                  <a:schemeClr val="bg1"/>
                </a:solidFill>
                <a:hlinkClick r:id="rId4" action="ppaction://hlinksldjump"/>
              </a:rPr>
              <a:t>единственный</a:t>
            </a:r>
            <a:r>
              <a:rPr lang="uk-UA" sz="3200" dirty="0" smtClean="0">
                <a:solidFill>
                  <a:schemeClr val="bg1"/>
                </a:solidFill>
                <a:hlinkClick r:id="rId4" action="ppaction://hlinksldjump"/>
              </a:rPr>
              <a:t> в </a:t>
            </a:r>
            <a:r>
              <a:rPr lang="uk-UA" sz="3200" dirty="0" err="1" smtClean="0">
                <a:solidFill>
                  <a:schemeClr val="bg1"/>
                </a:solidFill>
                <a:hlinkClick r:id="rId4" action="ppaction://hlinksldjump"/>
              </a:rPr>
              <a:t>мире</a:t>
            </a:r>
            <a:r>
              <a:rPr lang="uk-UA" sz="3200" dirty="0" smtClean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4" action="ppaction://hlinksldjump"/>
              </a:rPr>
              <a:t>памятник</a:t>
            </a:r>
            <a:r>
              <a:rPr lang="uk-UA" sz="3200" dirty="0" smtClean="0">
                <a:solidFill>
                  <a:schemeClr val="bg1"/>
                </a:solidFill>
                <a:hlinkClick r:id="rId4" action="ppaction://hlinksldjump"/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4" action="ppaction://hlinksldjump"/>
              </a:rPr>
              <a:t>мусоровозу</a:t>
            </a:r>
            <a:r>
              <a:rPr lang="uk-UA" sz="3200" dirty="0" smtClean="0">
                <a:solidFill>
                  <a:schemeClr val="bg1"/>
                </a:solidFill>
                <a:hlinkClick r:id="rId4" action="ppaction://hlinksldjump"/>
              </a:rPr>
              <a:t>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lvl="0" indent="-457200" algn="ctr">
              <a:buFont typeface="+mj-lt"/>
              <a:buAutoNum type="arabicPeriod"/>
            </a:pPr>
            <a:r>
              <a:rPr lang="uk-UA" sz="3200" dirty="0" smtClean="0">
                <a:solidFill>
                  <a:schemeClr val="bg1"/>
                </a:solidFill>
                <a:hlinkClick r:id="rId5" action="ppaction://hlinksldjump"/>
              </a:rPr>
              <a:t> «</a:t>
            </a:r>
            <a:r>
              <a:rPr lang="uk-UA" sz="3200" dirty="0" err="1" smtClean="0">
                <a:solidFill>
                  <a:schemeClr val="bg1"/>
                </a:solidFill>
                <a:hlinkClick r:id="rId5" action="ppaction://hlinksldjump"/>
              </a:rPr>
              <a:t>Лысая</a:t>
            </a:r>
            <a:r>
              <a:rPr lang="uk-UA" sz="3200" dirty="0" smtClean="0">
                <a:solidFill>
                  <a:schemeClr val="bg1"/>
                </a:solidFill>
                <a:hlinkClick r:id="rId5" action="ppaction://hlinksldjump"/>
              </a:rPr>
              <a:t> гора» 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lvl="0" indent="-457200" algn="ctr">
              <a:buFont typeface="+mj-lt"/>
              <a:buAutoNum type="arabicPeriod"/>
            </a:pPr>
            <a:r>
              <a:rPr lang="uk-UA" sz="3200" dirty="0" smtClean="0">
                <a:solidFill>
                  <a:schemeClr val="bg1"/>
                </a:solidFill>
                <a:hlinkClick r:id="rId6" action="ppaction://hlinksldjump"/>
              </a:rPr>
              <a:t> Могила </a:t>
            </a:r>
            <a:r>
              <a:rPr lang="uk-UA" sz="3200" dirty="0" err="1" smtClean="0">
                <a:solidFill>
                  <a:schemeClr val="bg1"/>
                </a:solidFill>
                <a:hlinkClick r:id="rId6" action="ppaction://hlinksldjump"/>
              </a:rPr>
              <a:t>Юрия</a:t>
            </a:r>
            <a:r>
              <a:rPr lang="uk-UA" sz="3200" dirty="0" smtClean="0">
                <a:solidFill>
                  <a:schemeClr val="bg1"/>
                </a:solidFill>
                <a:hlinkClick r:id="rId6" action="ppaction://hlinksldjump"/>
              </a:rPr>
              <a:t> Долгорукого</a:t>
            </a:r>
            <a:endParaRPr lang="uk-UA" sz="3200" dirty="0" smtClean="0">
              <a:solidFill>
                <a:schemeClr val="bg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uk-UA" sz="3200" dirty="0" smtClean="0">
                <a:solidFill>
                  <a:schemeClr val="bg1"/>
                </a:solidFill>
              </a:rPr>
              <a:t> </a:t>
            </a:r>
            <a:r>
              <a:rPr lang="uk-UA" sz="3200" dirty="0" err="1" smtClean="0">
                <a:solidFill>
                  <a:schemeClr val="bg1"/>
                </a:solidFill>
                <a:hlinkClick r:id="rId7" action="ppaction://hlinksldjump"/>
              </a:rPr>
              <a:t>Крещатик</a:t>
            </a:r>
            <a:endParaRPr lang="ru-RU" sz="3200" dirty="0" smtClean="0">
              <a:solidFill>
                <a:schemeClr val="bg1"/>
              </a:solidFill>
            </a:endParaRPr>
          </a:p>
          <a:p>
            <a:pPr marL="457200" lvl="0" indent="-457200" algn="ctr">
              <a:buFont typeface="+mj-lt"/>
              <a:buAutoNum type="arabicPeriod"/>
            </a:pPr>
            <a:r>
              <a:rPr lang="uk-UA" sz="3200" dirty="0" smtClean="0">
                <a:solidFill>
                  <a:schemeClr val="bg1"/>
                </a:solidFill>
                <a:hlinkClick r:id="rId8" action="ppaction://hlinksldjump"/>
              </a:rPr>
              <a:t>Владимир Савченко </a:t>
            </a:r>
            <a:endParaRPr lang="uk-UA" sz="3200" dirty="0" smtClean="0">
              <a:solidFill>
                <a:schemeClr val="bg1"/>
              </a:solidFill>
            </a:endParaRP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8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8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8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85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85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385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9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9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85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85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385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385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900"/>
                            </p:stCondLst>
                            <p:childTnLst>
                              <p:par>
                                <p:cTn id="6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85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385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38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600"/>
                            </p:stCondLst>
                            <p:childTnLst>
                              <p:par>
                                <p:cTn id="7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85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85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385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385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А это, похоже, будет супермаркет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62646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Если выбирать, я бы жил в оранжевом домике!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Белый рояль в центре Киева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1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Белый рояль в центре Киева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Вот такое вот чудо пару недель назад появилось в центре нашего славного города! Рояль выполнен из белой мозаики и эффектно выделяется как на фоне соседствующего темно-серого здания, так и асфальта. Догадайтесь, кто является скульптором?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Почему рояль, почему именно на этом месте?</a:t>
            </a:r>
          </a:p>
          <a:p>
            <a:r>
              <a:rPr lang="ru-RU" dirty="0" smtClean="0"/>
              <a:t> Именно такие вопросы частенько посещают удивленных пешеходов. Дело в том, что этот рояль на самом деле является памятником великому композитору Шопену, 200-летие которого сравнительно недавно праздновалось во всем мире.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41898" y="6211669"/>
            <a:ext cx="8202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Выполнение из мозаики выдает Константина </a:t>
            </a:r>
            <a:r>
              <a:rPr lang="ru-RU" dirty="0" err="1" smtClean="0">
                <a:solidFill>
                  <a:schemeClr val="bg1"/>
                </a:solidFill>
              </a:rPr>
              <a:t>Скретуцкого</a:t>
            </a:r>
            <a:r>
              <a:rPr lang="ru-RU" dirty="0" smtClean="0">
                <a:solidFill>
                  <a:schemeClr val="bg1"/>
                </a:solidFill>
              </a:rPr>
              <a:t>, не побоюсь этих слов, лучшего скульптора Киева!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Белый рояль в центре Киева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Скульптуру сделали интерактивной. Подходишь к роялю и благодаря датчикам движения из него начинает играть музыка Шопена. Музыкальный памятник просто таки приводит в восторг детей, </a:t>
            </a:r>
            <a:r>
              <a:rPr lang="ru-RU" dirty="0" err="1" smtClean="0"/>
              <a:t>неожидающих</a:t>
            </a:r>
            <a:r>
              <a:rPr lang="ru-RU" dirty="0" smtClean="0"/>
              <a:t> такого поворота событий!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А поместили его на улице Богдана Хмельницкого неспроста. Причина в том, что рядом с ними находятся детская музыкальная школа №32 (которую переименуют в школу им. Шопена), а также польское консульство. Ведь как известно Фредерик Шопен – поляк.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6093296"/>
            <a:ext cx="556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Кстати, вот конкретное расположение рояля на карте: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Фотографии памятника Шопену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33664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759721"/>
            <a:ext cx="4172694" cy="309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Внутри рояля находятся вазоны с красными цветами. Очень красиво! 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Белый рояль в центре Киева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А вот – та самая детская музыкальная школа… 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32104"/>
            <a:ext cx="4040188" cy="303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 фоне рояля виднеется польское консульство с красной крышей 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1507"/>
            <a:ext cx="4041775" cy="303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Шар-путешественник на Оболони </a:t>
            </a:r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Шар-путешественник на Оболони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 Эту симпатичную </a:t>
            </a:r>
            <a:r>
              <a:rPr lang="ru-RU" dirty="0" err="1" smtClean="0"/>
              <a:t>скульпутру</a:t>
            </a:r>
            <a:r>
              <a:rPr lang="ru-RU" dirty="0" smtClean="0"/>
              <a:t> можно найти, побродив по дворам новостроек на </a:t>
            </a:r>
            <a:r>
              <a:rPr lang="ru-RU" dirty="0" err="1" smtClean="0"/>
              <a:t>Оболонской</a:t>
            </a:r>
            <a:r>
              <a:rPr lang="ru-RU" dirty="0" smtClean="0"/>
              <a:t> набережной. На детской площадке незаметно на </a:t>
            </a:r>
            <a:r>
              <a:rPr lang="ru-RU" dirty="0" err="1" smtClean="0"/>
              <a:t>чемондачике</a:t>
            </a:r>
            <a:r>
              <a:rPr lang="ru-RU" dirty="0" smtClean="0"/>
              <a:t> сидит себе такой глобус в очках. Рядом – сачок. А над ним находятся три указателя: Африка, Лапландия и Сибирь.  </a:t>
            </a:r>
          </a:p>
          <a:p>
            <a:r>
              <a:rPr lang="ru-RU" dirty="0" smtClean="0"/>
              <a:t>Оказывается, шар-путешественник был создан в Днепропетровской мастерской “Птах”, которые занимаются художественной ковкой.  </a:t>
            </a:r>
          </a:p>
          <a:p>
            <a:r>
              <a:rPr lang="ru-RU" dirty="0" smtClean="0"/>
              <a:t>Лично для меня удивительным получился момент, когда я пару дней назад совершенно случайно наткнулся на такой же </a:t>
            </a:r>
            <a:r>
              <a:rPr lang="ru-RU" dirty="0" err="1" smtClean="0"/>
              <a:t>глобусик</a:t>
            </a:r>
            <a:r>
              <a:rPr lang="ru-RU" dirty="0" smtClean="0"/>
              <a:t> (и не один, а с подружкой   ) на набережной в Днепропетровске! Это был мой первый визит в этот город…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Первая</a:t>
            </a:r>
            <a:r>
              <a:rPr lang="uk-UA" dirty="0" smtClean="0"/>
              <a:t> </a:t>
            </a:r>
            <a:r>
              <a:rPr lang="uk-UA" dirty="0" err="1" smtClean="0"/>
              <a:t>электрическая</a:t>
            </a:r>
            <a:r>
              <a:rPr lang="uk-UA" dirty="0" smtClean="0"/>
              <a:t> </a:t>
            </a:r>
            <a:r>
              <a:rPr lang="uk-UA" dirty="0" err="1" smtClean="0"/>
              <a:t>трамвайная</a:t>
            </a:r>
            <a:r>
              <a:rPr lang="uk-UA" dirty="0" smtClean="0"/>
              <a:t> </a:t>
            </a:r>
            <a:r>
              <a:rPr lang="uk-UA" dirty="0" err="1" smtClean="0"/>
              <a:t>сеть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 </a:t>
            </a:r>
            <a:r>
              <a:rPr lang="ru-RU" dirty="0" smtClean="0"/>
              <a:t>Первая электрическая трамвайная сеть на территории бывшей Российской империи появилась в Киеве в 1892 году. А первая одновременная остановка всех киевских трамваев (в мирное время) состоялась совсем недавно, в 2013 году. Можем себя поздравить: мы стали свидетелями исторического события!</a:t>
            </a:r>
          </a:p>
          <a:p>
            <a:endParaRPr lang="ru-RU" dirty="0"/>
          </a:p>
        </p:txBody>
      </p:sp>
      <p:pic>
        <p:nvPicPr>
          <p:cNvPr id="5" name="Содержимое 87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40324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8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Глобусы в Днепропетровске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dirty="0" smtClean="0"/>
              <a:t>Глобус в Киеве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132856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Глобус в Киеве </a:t>
            </a: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Глобус в Киеве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0" y="1412776"/>
            <a:ext cx="406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Где находится глобус-путешественник?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08601"/>
            <a:ext cx="4038600" cy="290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67544" y="5949280"/>
            <a:ext cx="8386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Чтобы увидеть глобус, нужно всего лишь добраться на Оболонь. А потом пройти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от одноименной станции метро минут 20 к дому №8 по улице Героев Сталинграда.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Сегодня разговор пойдет об уникальной киевской церкви на воде: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6517" y="1600200"/>
            <a:ext cx="340196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Церковь на воде – первая в Украине 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  Церковь на Днепре имеет официальное название – Храм Николая Чудотворца. Это первая в Украине, а также по некоторым источникам – первая в Европе церковь, построенная на воде. Правда, мне что-то не очень в это верится.</a:t>
            </a:r>
          </a:p>
          <a:p>
            <a:r>
              <a:rPr lang="ru-RU" dirty="0" smtClean="0"/>
              <a:t> Конечно, по размеру она относительно небольшая, но при этом выглядит весьма симпатично. Высота храма – 23 метра. С берега к церкви подходит удобный 15-метровый мостик.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Известно также, что ее постройка была довольно сложной в техническом плане. В связи с этим для надежности конструкции фундамент основан на 20-метровых сваях!</a:t>
            </a:r>
          </a:p>
          <a:p>
            <a:r>
              <a:rPr lang="ru-RU" dirty="0" smtClean="0"/>
              <a:t> Кстати, если пройти мостик и походить вокруг церкви, открываются киевские красивые виды (казалось бы, каких-то 15-20 метров в сторону от улицы… ). Наверное, именно с этим связано то, что в последнее время именно здесь любят делать фото-сессию молодожены. 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Церковь на воде – первая в Украине 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Где находится церковь на воде?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Добраться до церкви на воде, обозначенной на карте зеленой стрелочкой, можно пешком со ст. м. Почтовая площадь или ст. м. Контрактовая площадь. Там довольно близко.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7275" y="2053431"/>
            <a:ext cx="36004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старом киевском трамвае…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Я очень люблю ходить на экскурсии, которые организовывает “Интересный Киев”. И вот сегодня хочу рассказать кое-что об одной из таких экскурсий – На старом трамвае по старому Киеву. 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Чтобы покататься на старом трамвае, нужно было прийти в назначенное время на Контрактовую площадь к памятнику Самсону. Я почему-то наивно ожидал, что ехать будем на натуральном старом трамвае . Но, конечно, же это была только копия того первого киевского трамвая, запущенного в 1892 году: 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Внутри все было обито деревом и выглядело довольно таки аутентично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вот так трамвай выглядит на общем плане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uk-UA" dirty="0" err="1" smtClean="0"/>
              <a:t>Первый</a:t>
            </a:r>
            <a:r>
              <a:rPr lang="uk-UA" dirty="0" smtClean="0"/>
              <a:t> </a:t>
            </a:r>
            <a:r>
              <a:rPr lang="uk-UA" dirty="0" err="1" smtClean="0"/>
              <a:t>украинский</a:t>
            </a:r>
            <a:r>
              <a:rPr lang="uk-UA" dirty="0" smtClean="0"/>
              <a:t> </a:t>
            </a:r>
            <a:r>
              <a:rPr lang="uk-UA" dirty="0" err="1" smtClean="0"/>
              <a:t>небоскреб</a:t>
            </a:r>
            <a:r>
              <a:rPr lang="uk-UA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31" name="Содержимое 30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smtClean="0"/>
              <a:t> </a:t>
            </a:r>
            <a:r>
              <a:rPr lang="uk-UA" dirty="0" err="1" smtClean="0"/>
              <a:t>Первый</a:t>
            </a:r>
            <a:r>
              <a:rPr lang="uk-UA" dirty="0" smtClean="0"/>
              <a:t> </a:t>
            </a:r>
            <a:r>
              <a:rPr lang="uk-UA" dirty="0" err="1" smtClean="0"/>
              <a:t>украинский</a:t>
            </a:r>
            <a:r>
              <a:rPr lang="uk-UA" dirty="0" smtClean="0"/>
              <a:t> </a:t>
            </a:r>
            <a:r>
              <a:rPr lang="uk-UA" dirty="0" err="1" smtClean="0"/>
              <a:t>небоскреб</a:t>
            </a:r>
            <a:r>
              <a:rPr lang="uk-UA" dirty="0" smtClean="0"/>
              <a:t> </a:t>
            </a:r>
            <a:r>
              <a:rPr lang="uk-UA" dirty="0" err="1" smtClean="0"/>
              <a:t>назывался</a:t>
            </a:r>
            <a:r>
              <a:rPr lang="uk-UA" dirty="0" smtClean="0"/>
              <a:t> «</a:t>
            </a:r>
            <a:r>
              <a:rPr lang="uk-UA" dirty="0" err="1" smtClean="0"/>
              <a:t>Дом</a:t>
            </a:r>
            <a:r>
              <a:rPr lang="uk-UA" dirty="0" smtClean="0"/>
              <a:t> </a:t>
            </a:r>
            <a:r>
              <a:rPr lang="uk-UA" dirty="0" err="1" smtClean="0"/>
              <a:t>Гинзбурга</a:t>
            </a:r>
            <a:r>
              <a:rPr lang="uk-UA" dirty="0" smtClean="0"/>
              <a:t>», он </a:t>
            </a:r>
            <a:r>
              <a:rPr lang="uk-UA" dirty="0" err="1" smtClean="0"/>
              <a:t>был</a:t>
            </a:r>
            <a:r>
              <a:rPr lang="uk-UA" dirty="0" smtClean="0"/>
              <a:t> </a:t>
            </a:r>
            <a:r>
              <a:rPr lang="uk-UA" dirty="0" err="1" smtClean="0"/>
              <a:t>возведен</a:t>
            </a:r>
            <a:r>
              <a:rPr lang="uk-UA" dirty="0" smtClean="0"/>
              <a:t> в 1910-1912 </a:t>
            </a:r>
            <a:r>
              <a:rPr lang="uk-UA" dirty="0" err="1" smtClean="0"/>
              <a:t>годах</a:t>
            </a:r>
            <a:r>
              <a:rPr lang="uk-UA" dirty="0" smtClean="0"/>
              <a:t>. На момент </a:t>
            </a:r>
            <a:r>
              <a:rPr lang="uk-UA" dirty="0" err="1" smtClean="0"/>
              <a:t>своего</a:t>
            </a:r>
            <a:r>
              <a:rPr lang="uk-UA" dirty="0" smtClean="0"/>
              <a:t> </a:t>
            </a:r>
            <a:r>
              <a:rPr lang="uk-UA" dirty="0" err="1" smtClean="0"/>
              <a:t>построения</a:t>
            </a:r>
            <a:r>
              <a:rPr lang="uk-UA" dirty="0" smtClean="0"/>
              <a:t> </a:t>
            </a:r>
            <a:r>
              <a:rPr lang="uk-UA" dirty="0" err="1" smtClean="0"/>
              <a:t>это</a:t>
            </a:r>
            <a:r>
              <a:rPr lang="uk-UA" dirty="0" smtClean="0"/>
              <a:t> </a:t>
            </a:r>
            <a:r>
              <a:rPr lang="uk-UA" dirty="0" err="1" smtClean="0"/>
              <a:t>было</a:t>
            </a:r>
            <a:r>
              <a:rPr lang="uk-UA" dirty="0" smtClean="0"/>
              <a:t> </a:t>
            </a:r>
            <a:r>
              <a:rPr lang="uk-UA" dirty="0" err="1" smtClean="0"/>
              <a:t>самое</a:t>
            </a:r>
            <a:r>
              <a:rPr lang="uk-UA" dirty="0" smtClean="0"/>
              <a:t> </a:t>
            </a:r>
            <a:r>
              <a:rPr lang="uk-UA" dirty="0" err="1" smtClean="0"/>
              <a:t>высокое</a:t>
            </a:r>
            <a:r>
              <a:rPr lang="uk-UA" dirty="0" smtClean="0"/>
              <a:t> </a:t>
            </a:r>
            <a:r>
              <a:rPr lang="uk-UA" dirty="0" err="1" smtClean="0"/>
              <a:t>здание</a:t>
            </a:r>
            <a:r>
              <a:rPr lang="uk-UA" dirty="0" smtClean="0"/>
              <a:t> в </a:t>
            </a:r>
            <a:r>
              <a:rPr lang="uk-UA" dirty="0" err="1" smtClean="0"/>
              <a:t>Российской</a:t>
            </a:r>
            <a:r>
              <a:rPr lang="uk-UA" dirty="0" smtClean="0"/>
              <a:t> </a:t>
            </a:r>
            <a:r>
              <a:rPr lang="uk-UA" dirty="0" err="1" smtClean="0"/>
              <a:t>империи</a:t>
            </a:r>
            <a:r>
              <a:rPr lang="uk-UA" dirty="0" smtClean="0"/>
              <a:t>. </a:t>
            </a:r>
            <a:r>
              <a:rPr lang="uk-UA" dirty="0" err="1" smtClean="0"/>
              <a:t>Современники</a:t>
            </a:r>
            <a:r>
              <a:rPr lang="uk-UA" dirty="0" smtClean="0"/>
              <a:t> </a:t>
            </a:r>
            <a:r>
              <a:rPr lang="uk-UA" dirty="0" err="1" smtClean="0"/>
              <a:t>вспоминали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паломники, </a:t>
            </a:r>
            <a:r>
              <a:rPr lang="uk-UA" dirty="0" err="1" smtClean="0"/>
              <a:t>которые</a:t>
            </a:r>
            <a:r>
              <a:rPr lang="uk-UA" dirty="0" smtClean="0"/>
              <a:t> </a:t>
            </a:r>
            <a:r>
              <a:rPr lang="uk-UA" dirty="0" err="1" smtClean="0"/>
              <a:t>приезжали</a:t>
            </a:r>
            <a:r>
              <a:rPr lang="uk-UA" dirty="0" smtClean="0"/>
              <a:t> </a:t>
            </a:r>
            <a:r>
              <a:rPr lang="uk-UA" dirty="0" err="1" smtClean="0"/>
              <a:t>отовсюду</a:t>
            </a:r>
            <a:r>
              <a:rPr lang="uk-UA" dirty="0" smtClean="0"/>
              <a:t> к </a:t>
            </a:r>
            <a:r>
              <a:rPr lang="uk-UA" dirty="0" err="1" smtClean="0"/>
              <a:t>Софии</a:t>
            </a:r>
            <a:r>
              <a:rPr lang="uk-UA" dirty="0" smtClean="0"/>
              <a:t> и </a:t>
            </a:r>
            <a:r>
              <a:rPr lang="uk-UA" dirty="0" err="1" smtClean="0"/>
              <a:t>Киево-Печерской</a:t>
            </a:r>
            <a:r>
              <a:rPr lang="uk-UA" dirty="0" smtClean="0"/>
              <a:t> Лавре, </a:t>
            </a:r>
            <a:r>
              <a:rPr lang="uk-UA" dirty="0" err="1" smtClean="0"/>
              <a:t>крестились</a:t>
            </a:r>
            <a:r>
              <a:rPr lang="uk-UA" dirty="0" smtClean="0"/>
              <a:t> перед </a:t>
            </a:r>
            <a:r>
              <a:rPr lang="uk-UA" dirty="0" err="1" smtClean="0"/>
              <a:t>этим</a:t>
            </a:r>
            <a:r>
              <a:rPr lang="uk-UA" dirty="0" smtClean="0"/>
              <a:t> </a:t>
            </a:r>
            <a:r>
              <a:rPr lang="uk-UA" dirty="0" err="1" smtClean="0"/>
              <a:t>небоскребом</a:t>
            </a:r>
            <a:r>
              <a:rPr lang="uk-UA" dirty="0" smtClean="0"/>
              <a:t>, </a:t>
            </a:r>
            <a:r>
              <a:rPr lang="uk-UA" dirty="0" err="1" smtClean="0"/>
              <a:t>ошибочно</a:t>
            </a:r>
            <a:r>
              <a:rPr lang="uk-UA" dirty="0" smtClean="0"/>
              <a:t> </a:t>
            </a:r>
            <a:r>
              <a:rPr lang="uk-UA" dirty="0" err="1" smtClean="0"/>
              <a:t>принимая</a:t>
            </a:r>
            <a:r>
              <a:rPr lang="uk-UA" dirty="0" smtClean="0"/>
              <a:t> </a:t>
            </a:r>
            <a:r>
              <a:rPr lang="uk-UA" dirty="0" err="1" smtClean="0"/>
              <a:t>его</a:t>
            </a:r>
            <a:r>
              <a:rPr lang="uk-UA" dirty="0" smtClean="0"/>
              <a:t> за храм.</a:t>
            </a:r>
            <a:endParaRPr lang="ru-RU" dirty="0"/>
          </a:p>
        </p:txBody>
      </p:sp>
      <p:pic>
        <p:nvPicPr>
          <p:cNvPr id="33" name="Содержимое 32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150" y="1988840"/>
            <a:ext cx="4482330" cy="338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1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старом киевском трамвае…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Вместо автоматических дверей – железные створки, которые закрываются на крючок. В трамвае спереди и сзади находятся две площадки. На одной из них был водитель. </a:t>
            </a:r>
          </a:p>
          <a:p>
            <a:r>
              <a:rPr lang="ru-RU" dirty="0" smtClean="0"/>
              <a:t>Наш экскурсионный маршрут проходил от Контрактовой площади по набережной до бульвара Дружбы Народов и обратно: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61672"/>
            <a:ext cx="4038600" cy="400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старом киевском трамвае…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 жаркое время лучше на эту экскурсию не ходить потому, что было довольно душно внутри трамвая. Во время этого небольшого путешествия экскурсовод “Интересного Киева”, используя микрофон и динамик, рассказала нам различные интересные истории. Вот несколько наиболее любопытных из них:</a:t>
            </a:r>
          </a:p>
          <a:p>
            <a:r>
              <a:rPr lang="ru-RU" dirty="0" smtClean="0"/>
              <a:t> - Первый электрический трамвай появился в Киеве в 1892 году. Это раньше, чем в Москве (1899 год) и Санкт-Петербурге (1907).  </a:t>
            </a:r>
          </a:p>
          <a:p>
            <a:r>
              <a:rPr lang="ru-RU" dirty="0" smtClean="0"/>
              <a:t>- До того были трамваи на конной тяге. Бедным лошадкам приходилось тащить трамвай под горку по Большой Васильковской (Красноармейской) улице в центр на современную площадь Льва Толстого.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старом киевском трамвае…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- Плюс – проехать на таком трамвае стоило существенно дешевле, нежели брать извозчика. </a:t>
            </a:r>
          </a:p>
          <a:p>
            <a:r>
              <a:rPr lang="ru-RU" dirty="0" smtClean="0"/>
              <a:t>Минус – людей в трамвай набивалось столько, сколько сейчас набивается утром в час пик на левобережных станциях метро .  </a:t>
            </a:r>
          </a:p>
          <a:p>
            <a:r>
              <a:rPr lang="ru-RU" dirty="0" smtClean="0"/>
              <a:t>- Цена билета зависела от длительности проезда. </a:t>
            </a:r>
          </a:p>
          <a:p>
            <a:r>
              <a:rPr lang="ru-RU" dirty="0" smtClean="0"/>
              <a:t>- Автор первой железной дороги и человек, наиболее повлиявший на развитие ж/</a:t>
            </a:r>
            <a:r>
              <a:rPr lang="ru-RU" dirty="0" err="1" smtClean="0"/>
              <a:t>д</a:t>
            </a:r>
            <a:r>
              <a:rPr lang="ru-RU" dirty="0" smtClean="0"/>
              <a:t> транспорта – военный инженер и предприниматель </a:t>
            </a:r>
            <a:r>
              <a:rPr lang="ru-RU" dirty="0" err="1" smtClean="0"/>
              <a:t>Аманд</a:t>
            </a:r>
            <a:r>
              <a:rPr lang="ru-RU" dirty="0" smtClean="0"/>
              <a:t> Струве. </a:t>
            </a:r>
          </a:p>
          <a:p>
            <a:r>
              <a:rPr lang="ru-RU" dirty="0" smtClean="0"/>
              <a:t> - В Киеве сейчас в основном закрывают трамвайные линии. Но киевский трамвай не исчезнет так, как сейчас идет реконструкция скоростной линии, которая связывает </a:t>
            </a:r>
            <a:r>
              <a:rPr lang="ru-RU" dirty="0" err="1" smtClean="0"/>
              <a:t>Борщаговку</a:t>
            </a:r>
            <a:r>
              <a:rPr lang="ru-RU" dirty="0" smtClean="0"/>
              <a:t> и площадь Победы. </a:t>
            </a:r>
          </a:p>
          <a:p>
            <a:r>
              <a:rPr lang="ru-RU" dirty="0" smtClean="0"/>
              <a:t> - Выяснилось, что на Подоле есть дома построенные в 19-м столетии! Их можно найти по неперпендикулярному расположению по отношению к улицам. Это старые небольшие дома, которые остались целы после грандиозного пожара на Подоле в 1811 году!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Кот из одноразовых вилок у Золотых Ворот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Кот залез на дерево и оглядывается на прохожих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1701006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Его тело состоит практически полностью из одноразовых пластиковых вилок, привинченных шурупами</a:t>
            </a:r>
            <a:endParaRPr lang="ru-RU" sz="32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2204864"/>
            <a:ext cx="57531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Кот из одноразовых вилок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56937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Автором этого яркого памятника является (уже знакомый читателям этого </a:t>
            </a:r>
            <a:r>
              <a:rPr lang="ru-RU" dirty="0" err="1" smtClean="0"/>
              <a:t>блога</a:t>
            </a:r>
            <a:r>
              <a:rPr lang="ru-RU" dirty="0" smtClean="0"/>
              <a:t> по киевскому ежику) скульптор Константин </a:t>
            </a:r>
            <a:r>
              <a:rPr lang="ru-RU" dirty="0" err="1" smtClean="0"/>
              <a:t>Скретуцкий</a:t>
            </a:r>
            <a:r>
              <a:rPr lang="ru-RU" dirty="0" smtClean="0"/>
              <a:t>. Хочется поблагодарить Константина за его работы и пожелать дальнейших творческих успехов в украшении нашего города такими замечательными памятниками!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Где находится кот из одноразовых вилок?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Чтобы показать, где находится этот чудесный кот, не нужно карты Киева! Просто приезжайте на станцию метро “Золотые Ворота”. На выходе у Золотых Ворот будет открытое кафе с большим старинным фонтаном и желтым тентом над ним. На одном из деревьев прямо возле этого кафе и сидит кот из одноразовых вилок 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 с химерами 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 с химерами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Как вы уже поняли, сегодня речь пойдет о знаменитом киевском доме с химерами. Это место, у которого всегда можно встретить туристов. Еще бы, ведь это самый, что ни на есть, центр города! Впрочем, чтобы попасть туда нужно с </a:t>
            </a:r>
            <a:r>
              <a:rPr lang="ru-RU" dirty="0" err="1" smtClean="0"/>
              <a:t>Крещатика</a:t>
            </a:r>
            <a:r>
              <a:rPr lang="ru-RU" dirty="0" smtClean="0"/>
              <a:t> подняться вверх по Институтской или Лютеранской улицам.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Дом с химерами уникален прежде всего своим экстерьером. Собственно, официальное его название – Дом Городецкого. И только уже в народе его именовали домом с химерами, благодаря большому количеству экзотических и фантастических животных на фасаде. Когда видишь этот дом впервые, просто невозможно оторваться от процесса рассматривания этих зверей!</a:t>
            </a:r>
          </a:p>
          <a:p>
            <a:endParaRPr lang="ru-RU" dirty="0"/>
          </a:p>
        </p:txBody>
      </p:sp>
      <p:pic>
        <p:nvPicPr>
          <p:cNvPr id="7" name="Рисунок 6" descr="Кто такая химера?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7 интересных фактов о доме с химерами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914400" lvl="0" indent="-914400">
              <a:buNone/>
            </a:pPr>
            <a:r>
              <a:rPr lang="ru-RU" sz="5200" dirty="0" smtClean="0"/>
              <a:t>1. Дом построил самый знаменитый архитектор Киева Владислав Городецкий. Среди его других творений:</a:t>
            </a:r>
          </a:p>
          <a:p>
            <a:r>
              <a:rPr lang="ru-RU" sz="5200" dirty="0" smtClean="0"/>
              <a:t>Караимская </a:t>
            </a:r>
            <a:r>
              <a:rPr lang="ru-RU" sz="5200" dirty="0" err="1" smtClean="0"/>
              <a:t>кенаса</a:t>
            </a:r>
            <a:r>
              <a:rPr lang="ru-RU" sz="5200" dirty="0" smtClean="0"/>
              <a:t> (ул. Ярославов Вал, 7)</a:t>
            </a:r>
          </a:p>
          <a:p>
            <a:r>
              <a:rPr lang="ru-RU" sz="5200" dirty="0" smtClean="0"/>
              <a:t>Костел Святого Николая (ул. Большая Васильковская, 75)</a:t>
            </a:r>
          </a:p>
          <a:p>
            <a:r>
              <a:rPr lang="ru-RU" sz="5200" dirty="0" smtClean="0"/>
              <a:t>Дом национального художественного музея Украины (ул. Грушевская, 6)</a:t>
            </a:r>
          </a:p>
          <a:p>
            <a:r>
              <a:rPr lang="ru-RU" sz="5200" dirty="0" smtClean="0"/>
              <a:t>Южнорусский машиностроительный завод (ул. </a:t>
            </a:r>
            <a:r>
              <a:rPr lang="ru-RU" sz="5200" dirty="0" err="1" smtClean="0"/>
              <a:t>Жилянская</a:t>
            </a:r>
            <a:r>
              <a:rPr lang="ru-RU" sz="5200" dirty="0" smtClean="0"/>
              <a:t>, 101)</a:t>
            </a:r>
          </a:p>
          <a:p>
            <a:pPr marL="914400" lvl="0" indent="-914400">
              <a:buNone/>
            </a:pPr>
            <a:r>
              <a:rPr lang="ru-RU" sz="5200" dirty="0" smtClean="0"/>
              <a:t>2. Напротив дома с химерами расположено здание администрации Президента Украины.</a:t>
            </a:r>
          </a:p>
          <a:p>
            <a:pPr marL="914400" lvl="0" indent="-914400">
              <a:buNone/>
            </a:pPr>
            <a:r>
              <a:rPr lang="ru-RU" sz="5200" dirty="0" smtClean="0"/>
              <a:t>3. В начале 2000-х годов прошла реставрация дома.</a:t>
            </a:r>
          </a:p>
          <a:p>
            <a:pPr marL="914400" lvl="0" indent="-914400">
              <a:buNone/>
            </a:pPr>
            <a:r>
              <a:rPr lang="ru-RU" sz="5200" dirty="0" smtClean="0"/>
              <a:t>4. Бытует легенда: если на </a:t>
            </a:r>
            <a:r>
              <a:rPr lang="ru-RU" sz="5200" dirty="0" err="1" smtClean="0"/>
              <a:t>йти</a:t>
            </a:r>
            <a:r>
              <a:rPr lang="ru-RU" sz="5200" dirty="0" smtClean="0"/>
              <a:t> крокодила на фасаде дома, то будет вам счастье </a:t>
            </a:r>
          </a:p>
          <a:p>
            <a:pPr marL="914400" lvl="0" indent="-914400">
              <a:buNone/>
            </a:pPr>
            <a:r>
              <a:rPr lang="ru-RU" sz="5200" dirty="0" smtClean="0"/>
              <a:t>5. Есть также легенда, что морские чудовища на фасаде дома – это дань дочери Городецкого, утонувшей в море.</a:t>
            </a:r>
          </a:p>
          <a:p>
            <a:pPr marL="914400" lvl="0" indent="-914400">
              <a:buNone/>
            </a:pPr>
            <a:r>
              <a:rPr lang="ru-RU" sz="5200" dirty="0" smtClean="0"/>
              <a:t>6. Сперва это был доходный дом. Большинство комнат сдавались в наем, а на первом этаже проживал сам архитектор.</a:t>
            </a:r>
          </a:p>
          <a:p>
            <a:pPr marL="914400" lvl="0" indent="-914400">
              <a:buNone/>
            </a:pPr>
            <a:r>
              <a:rPr lang="ru-RU" sz="5200" dirty="0" smtClean="0"/>
              <a:t>7. А в советское время там размещались:</a:t>
            </a:r>
          </a:p>
          <a:p>
            <a:pPr marL="914400" indent="-914400"/>
            <a:r>
              <a:rPr lang="ru-RU" sz="5200" dirty="0" smtClean="0"/>
              <a:t>До войны: штаб </a:t>
            </a:r>
            <a:r>
              <a:rPr lang="ru-RU" sz="5200" dirty="0" err="1" smtClean="0"/>
              <a:t>лесозаготовчной</a:t>
            </a:r>
            <a:r>
              <a:rPr lang="ru-RU" sz="5200" dirty="0" smtClean="0"/>
              <a:t> дружины, а потом – Ветеринарное управление Киевского военного округа.</a:t>
            </a:r>
          </a:p>
          <a:p>
            <a:pPr marL="914400" indent="-914400"/>
            <a:r>
              <a:rPr lang="ru-RU" sz="5200" dirty="0" smtClean="0"/>
              <a:t>После войны: актеры театра им. Ивана Франко.</a:t>
            </a:r>
          </a:p>
          <a:p>
            <a:pPr marL="514350" indent="-51435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uk-UA" sz="3600" dirty="0" smtClean="0"/>
              <a:t> </a:t>
            </a:r>
            <a:r>
              <a:rPr lang="uk-UA" sz="3600" dirty="0" err="1" smtClean="0"/>
              <a:t>Первый</a:t>
            </a:r>
            <a:r>
              <a:rPr lang="uk-UA" sz="3600" dirty="0" smtClean="0"/>
              <a:t> и </a:t>
            </a:r>
            <a:r>
              <a:rPr lang="uk-UA" sz="3600" dirty="0" err="1" smtClean="0"/>
              <a:t>единственный</a:t>
            </a:r>
            <a:r>
              <a:rPr lang="uk-UA" sz="3600" dirty="0" smtClean="0"/>
              <a:t> в </a:t>
            </a:r>
            <a:r>
              <a:rPr lang="uk-UA" sz="3600" dirty="0" err="1" smtClean="0"/>
              <a:t>мире</a:t>
            </a:r>
            <a:r>
              <a:rPr lang="uk-UA" sz="3600" dirty="0" smtClean="0"/>
              <a:t> </a:t>
            </a:r>
            <a:r>
              <a:rPr lang="uk-UA" sz="3600" dirty="0" err="1" smtClean="0"/>
              <a:t>памятник</a:t>
            </a:r>
            <a:r>
              <a:rPr lang="uk-UA" sz="3600" dirty="0" smtClean="0"/>
              <a:t> </a:t>
            </a:r>
            <a:r>
              <a:rPr lang="uk-UA" sz="3600" dirty="0" err="1" smtClean="0"/>
              <a:t>мусоровозу</a:t>
            </a:r>
            <a:endParaRPr lang="ru-RU" sz="3600" dirty="0"/>
          </a:p>
        </p:txBody>
      </p:sp>
      <p:sp>
        <p:nvSpPr>
          <p:cNvPr id="31" name="Содержимое 30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err="1" smtClean="0"/>
              <a:t>Первый</a:t>
            </a:r>
            <a:r>
              <a:rPr lang="uk-UA" dirty="0" smtClean="0"/>
              <a:t> и </a:t>
            </a:r>
            <a:r>
              <a:rPr lang="uk-UA" dirty="0" err="1" smtClean="0"/>
              <a:t>единственный</a:t>
            </a:r>
            <a:r>
              <a:rPr lang="uk-UA" dirty="0" smtClean="0"/>
              <a:t> в </a:t>
            </a:r>
            <a:r>
              <a:rPr lang="uk-UA" dirty="0" err="1" smtClean="0"/>
              <a:t>мире</a:t>
            </a:r>
            <a:r>
              <a:rPr lang="uk-UA" dirty="0" smtClean="0"/>
              <a:t> </a:t>
            </a:r>
            <a:r>
              <a:rPr lang="uk-UA" dirty="0" err="1" smtClean="0"/>
              <a:t>памятник</a:t>
            </a:r>
            <a:r>
              <a:rPr lang="uk-UA" dirty="0" smtClean="0"/>
              <a:t> </a:t>
            </a:r>
            <a:r>
              <a:rPr lang="uk-UA" dirty="0" err="1" smtClean="0"/>
              <a:t>мусоровозу</a:t>
            </a:r>
            <a:r>
              <a:rPr lang="uk-UA" dirty="0" smtClean="0"/>
              <a:t> </a:t>
            </a:r>
            <a:r>
              <a:rPr lang="uk-UA" dirty="0" err="1" smtClean="0"/>
              <a:t>расположен</a:t>
            </a:r>
            <a:r>
              <a:rPr lang="uk-UA" dirty="0" smtClean="0"/>
              <a:t> в </a:t>
            </a:r>
            <a:r>
              <a:rPr lang="uk-UA" dirty="0" err="1" smtClean="0"/>
              <a:t>нашей</a:t>
            </a:r>
            <a:r>
              <a:rPr lang="uk-UA" dirty="0" smtClean="0"/>
              <a:t> столице, недалеко от </a:t>
            </a:r>
            <a:r>
              <a:rPr lang="uk-UA" dirty="0" err="1" smtClean="0"/>
              <a:t>кладбища</a:t>
            </a:r>
            <a:r>
              <a:rPr lang="uk-UA" dirty="0" smtClean="0"/>
              <a:t> </a:t>
            </a:r>
            <a:r>
              <a:rPr lang="uk-UA" dirty="0" err="1" smtClean="0"/>
              <a:t>Берковцы</a:t>
            </a:r>
            <a:r>
              <a:rPr lang="uk-UA" dirty="0" smtClean="0"/>
              <a:t>, по улице </a:t>
            </a:r>
            <a:r>
              <a:rPr lang="uk-UA" dirty="0" err="1" smtClean="0"/>
              <a:t>Газопроводная</a:t>
            </a:r>
            <a:r>
              <a:rPr lang="uk-UA" dirty="0" smtClean="0"/>
              <a:t>, 2. </a:t>
            </a:r>
            <a:r>
              <a:rPr lang="uk-UA" dirty="0" err="1" smtClean="0"/>
              <a:t>Работники</a:t>
            </a:r>
            <a:r>
              <a:rPr lang="uk-UA" dirty="0" smtClean="0"/>
              <a:t> </a:t>
            </a:r>
            <a:r>
              <a:rPr lang="uk-UA" dirty="0" err="1" smtClean="0"/>
              <a:t>киевского</a:t>
            </a:r>
            <a:r>
              <a:rPr lang="uk-UA" dirty="0" smtClean="0"/>
              <a:t> </a:t>
            </a:r>
            <a:r>
              <a:rPr lang="uk-UA" dirty="0" err="1" smtClean="0"/>
              <a:t>КП</a:t>
            </a:r>
            <a:r>
              <a:rPr lang="uk-UA" dirty="0" smtClean="0"/>
              <a:t> «</a:t>
            </a:r>
            <a:r>
              <a:rPr lang="uk-UA" dirty="0" err="1" smtClean="0"/>
              <a:t>Спецтранс</a:t>
            </a:r>
            <a:r>
              <a:rPr lang="uk-UA" dirty="0" smtClean="0"/>
              <a:t>» </a:t>
            </a:r>
            <a:r>
              <a:rPr lang="uk-UA" dirty="0" err="1" smtClean="0"/>
              <a:t>считают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«</a:t>
            </a:r>
            <a:r>
              <a:rPr lang="uk-UA" dirty="0" err="1" smtClean="0"/>
              <a:t>мусорщик</a:t>
            </a:r>
            <a:r>
              <a:rPr lang="uk-UA" dirty="0" smtClean="0"/>
              <a:t> </a:t>
            </a:r>
            <a:r>
              <a:rPr lang="uk-UA" dirty="0" err="1" smtClean="0"/>
              <a:t>тоже</a:t>
            </a:r>
            <a:r>
              <a:rPr lang="uk-UA" dirty="0" smtClean="0"/>
              <a:t> </a:t>
            </a:r>
            <a:r>
              <a:rPr lang="uk-UA" dirty="0" err="1" smtClean="0"/>
              <a:t>заслуживает</a:t>
            </a:r>
            <a:r>
              <a:rPr lang="uk-UA" dirty="0" smtClean="0"/>
              <a:t> </a:t>
            </a:r>
            <a:r>
              <a:rPr lang="uk-UA" dirty="0" err="1" smtClean="0"/>
              <a:t>памятника</a:t>
            </a:r>
            <a:r>
              <a:rPr lang="uk-UA" dirty="0" smtClean="0"/>
              <a:t>», и </a:t>
            </a:r>
            <a:r>
              <a:rPr lang="uk-UA" dirty="0" err="1" smtClean="0"/>
              <a:t>вообще</a:t>
            </a:r>
            <a:r>
              <a:rPr lang="uk-UA" dirty="0" smtClean="0"/>
              <a:t> </a:t>
            </a:r>
            <a:r>
              <a:rPr lang="uk-UA" dirty="0" err="1" smtClean="0"/>
              <a:t>это</a:t>
            </a:r>
            <a:r>
              <a:rPr lang="uk-UA" dirty="0" smtClean="0"/>
              <a:t> </a:t>
            </a:r>
            <a:r>
              <a:rPr lang="uk-UA" dirty="0" err="1" smtClean="0"/>
              <a:t>повышает</a:t>
            </a:r>
            <a:r>
              <a:rPr lang="uk-UA" dirty="0" smtClean="0"/>
              <a:t> престиж </a:t>
            </a:r>
            <a:r>
              <a:rPr lang="uk-UA" dirty="0" err="1" smtClean="0"/>
              <a:t>профессии</a:t>
            </a:r>
            <a:r>
              <a:rPr lang="uk-UA" dirty="0" smtClean="0"/>
              <a:t> </a:t>
            </a:r>
            <a:r>
              <a:rPr lang="uk-UA" dirty="0" err="1" smtClean="0"/>
              <a:t>работников</a:t>
            </a:r>
            <a:r>
              <a:rPr lang="uk-UA" dirty="0" smtClean="0"/>
              <a:t> </a:t>
            </a:r>
            <a:r>
              <a:rPr lang="uk-UA" dirty="0" err="1" smtClean="0"/>
              <a:t>санитарной</a:t>
            </a:r>
            <a:r>
              <a:rPr lang="uk-UA" dirty="0" smtClean="0"/>
              <a:t> </a:t>
            </a:r>
            <a:r>
              <a:rPr lang="uk-UA" dirty="0" err="1" smtClean="0"/>
              <a:t>отрасли</a:t>
            </a:r>
            <a:r>
              <a:rPr lang="uk-UA" dirty="0" smtClean="0"/>
              <a:t>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dirty="0" err="1" smtClean="0"/>
              <a:t>Памятник</a:t>
            </a:r>
            <a:r>
              <a:rPr lang="uk-UA" dirty="0" smtClean="0"/>
              <a:t> в </a:t>
            </a:r>
            <a:r>
              <a:rPr lang="uk-UA" dirty="0" err="1" smtClean="0"/>
              <a:t>виде</a:t>
            </a:r>
            <a:r>
              <a:rPr lang="uk-UA" dirty="0" smtClean="0"/>
              <a:t> </a:t>
            </a:r>
            <a:r>
              <a:rPr lang="uk-UA" dirty="0" err="1" smtClean="0"/>
              <a:t>машины</a:t>
            </a:r>
            <a:r>
              <a:rPr lang="uk-UA" dirty="0" smtClean="0"/>
              <a:t> </a:t>
            </a:r>
            <a:r>
              <a:rPr lang="uk-UA" dirty="0" err="1" smtClean="0"/>
              <a:t>образца</a:t>
            </a:r>
            <a:r>
              <a:rPr lang="uk-UA" dirty="0" smtClean="0"/>
              <a:t> 1960-х </a:t>
            </a:r>
            <a:r>
              <a:rPr lang="uk-UA" dirty="0" err="1" smtClean="0"/>
              <a:t>годов</a:t>
            </a:r>
            <a:r>
              <a:rPr lang="uk-UA" dirty="0" smtClean="0"/>
              <a:t> поставили в 2004 </a:t>
            </a:r>
            <a:r>
              <a:rPr lang="uk-UA" dirty="0" err="1" smtClean="0"/>
              <a:t>году</a:t>
            </a:r>
            <a:r>
              <a:rPr lang="uk-UA" dirty="0" smtClean="0"/>
              <a:t>, к 35-ой </a:t>
            </a:r>
            <a:r>
              <a:rPr lang="uk-UA" dirty="0" err="1" smtClean="0"/>
              <a:t>годовщине</a:t>
            </a:r>
            <a:r>
              <a:rPr lang="uk-UA" dirty="0" smtClean="0"/>
              <a:t> </a:t>
            </a:r>
            <a:r>
              <a:rPr lang="uk-UA" dirty="0" err="1" smtClean="0"/>
              <a:t>Киевспецтранса</a:t>
            </a:r>
            <a:r>
              <a:rPr lang="uk-UA" dirty="0" smtClean="0"/>
              <a:t> и 10-летию </a:t>
            </a:r>
            <a:r>
              <a:rPr lang="uk-UA" dirty="0" err="1" smtClean="0"/>
              <a:t>Украинской</a:t>
            </a:r>
            <a:r>
              <a:rPr lang="uk-UA" dirty="0" smtClean="0"/>
              <a:t> </a:t>
            </a:r>
            <a:r>
              <a:rPr lang="uk-UA" dirty="0" err="1" smtClean="0"/>
              <a:t>ассоциации</a:t>
            </a:r>
            <a:r>
              <a:rPr lang="uk-UA" dirty="0" smtClean="0"/>
              <a:t> </a:t>
            </a:r>
            <a:r>
              <a:rPr lang="uk-UA" dirty="0" err="1" smtClean="0"/>
              <a:t>автопредприятий</a:t>
            </a:r>
            <a:r>
              <a:rPr lang="uk-UA" dirty="0" smtClean="0"/>
              <a:t> </a:t>
            </a:r>
            <a:r>
              <a:rPr lang="uk-UA" dirty="0" err="1" smtClean="0"/>
              <a:t>санитарной</a:t>
            </a:r>
            <a:r>
              <a:rPr lang="uk-UA" dirty="0" smtClean="0"/>
              <a:t> очистки. У </a:t>
            </a:r>
            <a:r>
              <a:rPr lang="uk-UA" dirty="0" err="1" smtClean="0"/>
              <a:t>местных</a:t>
            </a:r>
            <a:r>
              <a:rPr lang="uk-UA" dirty="0" smtClean="0"/>
              <a:t> </a:t>
            </a:r>
            <a:r>
              <a:rPr lang="uk-UA" dirty="0" err="1" smtClean="0"/>
              <a:t>жителей</a:t>
            </a:r>
            <a:r>
              <a:rPr lang="uk-UA" dirty="0" smtClean="0"/>
              <a:t> </a:t>
            </a:r>
            <a:r>
              <a:rPr lang="uk-UA" dirty="0" err="1" smtClean="0"/>
              <a:t>даже</a:t>
            </a:r>
            <a:r>
              <a:rPr lang="uk-UA" dirty="0" smtClean="0"/>
              <a:t> </a:t>
            </a:r>
            <a:r>
              <a:rPr lang="uk-UA" dirty="0" err="1" smtClean="0"/>
              <a:t>сложилась</a:t>
            </a:r>
            <a:r>
              <a:rPr lang="uk-UA" dirty="0" smtClean="0"/>
              <a:t> своя </a:t>
            </a:r>
            <a:r>
              <a:rPr lang="uk-UA" dirty="0" err="1" smtClean="0"/>
              <a:t>примета</a:t>
            </a:r>
            <a:r>
              <a:rPr lang="uk-UA" dirty="0" smtClean="0"/>
              <a:t>: </a:t>
            </a:r>
            <a:r>
              <a:rPr lang="uk-UA" dirty="0" err="1" smtClean="0"/>
              <a:t>если</a:t>
            </a:r>
            <a:r>
              <a:rPr lang="uk-UA" dirty="0" smtClean="0"/>
              <a:t> </a:t>
            </a:r>
            <a:r>
              <a:rPr lang="uk-UA" dirty="0" err="1" smtClean="0"/>
              <a:t>бросить</a:t>
            </a:r>
            <a:r>
              <a:rPr lang="uk-UA" dirty="0" smtClean="0"/>
              <a:t> монетку </a:t>
            </a:r>
            <a:r>
              <a:rPr lang="uk-UA" dirty="0" err="1" smtClean="0"/>
              <a:t>возле</a:t>
            </a:r>
            <a:r>
              <a:rPr lang="uk-UA" dirty="0" smtClean="0"/>
              <a:t> </a:t>
            </a:r>
            <a:r>
              <a:rPr lang="uk-UA" dirty="0" err="1" smtClean="0"/>
              <a:t>памятника-мусоровоза</a:t>
            </a:r>
            <a:r>
              <a:rPr lang="uk-UA" dirty="0" smtClean="0"/>
              <a:t>, в доме </a:t>
            </a:r>
            <a:r>
              <a:rPr lang="uk-UA" dirty="0" err="1" smtClean="0"/>
              <a:t>будут</a:t>
            </a:r>
            <a:r>
              <a:rPr lang="uk-UA" dirty="0" smtClean="0"/>
              <a:t> </a:t>
            </a:r>
            <a:r>
              <a:rPr lang="uk-UA" dirty="0" err="1" smtClean="0"/>
              <a:t>сверкающие</a:t>
            </a:r>
            <a:r>
              <a:rPr lang="uk-UA" dirty="0" smtClean="0"/>
              <a:t> чистота и порядок!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5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50"/>
                            </p:stCondLst>
                            <p:childTnLst>
                              <p:par>
                                <p:cTn id="2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Чудища морские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Уникальный стиль дома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Животные, похожие на носорогов и оленей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А вот так мы видим дом, если стоять спиной к администрации президента Украины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Крокодил, которого надо найти, чтобы наступило счастье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лично мне очень понравились головы слонов…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Дом Городецкого на фоне цветущей магнолии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Детская железная дорога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Есть в Киеве один парк, который отличается от остальных одной существенной особенностью: на его территории расположена детская железная дорога. А ведь многие то и не знают, что всего в 5 минутах ходьбы от ст. м. “</a:t>
            </a:r>
            <a:r>
              <a:rPr lang="ru-RU" dirty="0" err="1" smtClean="0"/>
              <a:t>Дорогожичи</a:t>
            </a:r>
            <a:r>
              <a:rPr lang="ru-RU" dirty="0" smtClean="0"/>
              <a:t>” в Сырецком парке ваш ребенок может показаться на настоящем поезде.  </a:t>
            </a:r>
          </a:p>
          <a:p>
            <a:r>
              <a:rPr lang="ru-RU" dirty="0" smtClean="0"/>
              <a:t>Когда я вместе с детьми и их родителями ехал в этом поезде, создалось впечатление, что детям очень понравилось! Так что берите своих детишек – и вперед!  Для взрослого это не такое увлекательное мероприятие, как для ребенка, но все же весьма необычно ехать на реальном поезде по парку в непосредственной близи от жилых домов.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Детская железная дорога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 интересных особенностей киевской ДЖД можно отметить:</a:t>
            </a:r>
          </a:p>
          <a:p>
            <a:r>
              <a:rPr lang="ru-RU" dirty="0" smtClean="0"/>
              <a:t>виадук почти 20-метровой высоты (о нем речь пойдет ниже); </a:t>
            </a:r>
          </a:p>
          <a:p>
            <a:r>
              <a:rPr lang="ru-RU" dirty="0" smtClean="0"/>
              <a:t>наличие двух станций с забавными названиями “</a:t>
            </a:r>
            <a:r>
              <a:rPr lang="ru-RU" dirty="0" err="1" smtClean="0"/>
              <a:t>Яблунька</a:t>
            </a:r>
            <a:r>
              <a:rPr lang="ru-RU" dirty="0" smtClean="0"/>
              <a:t>” и “</a:t>
            </a:r>
            <a:r>
              <a:rPr lang="ru-RU" dirty="0" err="1" smtClean="0"/>
              <a:t>Вишенька</a:t>
            </a:r>
            <a:r>
              <a:rPr lang="ru-RU" dirty="0" smtClean="0"/>
              <a:t>”.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Станция </a:t>
            </a:r>
            <a:r>
              <a:rPr lang="ru-RU" dirty="0" err="1" smtClean="0"/>
              <a:t>Яблунька</a:t>
            </a:r>
            <a:r>
              <a:rPr lang="ru-RU" dirty="0" smtClean="0"/>
              <a:t> недалеко от центрального входа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/>
              <a:t> «</a:t>
            </a:r>
            <a:r>
              <a:rPr lang="uk-UA" dirty="0" err="1" smtClean="0"/>
              <a:t>Лысая</a:t>
            </a:r>
            <a:r>
              <a:rPr lang="uk-UA" dirty="0" smtClean="0"/>
              <a:t> гора»</a:t>
            </a:r>
            <a:endParaRPr lang="ru-RU" dirty="0"/>
          </a:p>
        </p:txBody>
      </p:sp>
      <p:sp>
        <p:nvSpPr>
          <p:cNvPr id="29" name="Содержимое 28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smtClean="0"/>
              <a:t> «</a:t>
            </a:r>
            <a:r>
              <a:rPr lang="uk-UA" dirty="0" err="1" smtClean="0"/>
              <a:t>Малая</a:t>
            </a:r>
            <a:r>
              <a:rPr lang="uk-UA" dirty="0" smtClean="0"/>
              <a:t> </a:t>
            </a:r>
            <a:r>
              <a:rPr lang="uk-UA" dirty="0" err="1" smtClean="0"/>
              <a:t>энциклопедия</a:t>
            </a:r>
            <a:r>
              <a:rPr lang="uk-UA" dirty="0" smtClean="0"/>
              <a:t> </a:t>
            </a:r>
            <a:r>
              <a:rPr lang="uk-UA" dirty="0" err="1" smtClean="0"/>
              <a:t>киевской</a:t>
            </a:r>
            <a:r>
              <a:rPr lang="uk-UA" dirty="0" smtClean="0"/>
              <a:t> </a:t>
            </a:r>
            <a:r>
              <a:rPr lang="uk-UA" dirty="0" err="1" smtClean="0"/>
              <a:t>старины</a:t>
            </a:r>
            <a:r>
              <a:rPr lang="uk-UA" dirty="0" smtClean="0"/>
              <a:t>» </a:t>
            </a:r>
            <a:r>
              <a:rPr lang="uk-UA" dirty="0" err="1" smtClean="0"/>
              <a:t>сообщает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название</a:t>
            </a:r>
            <a:r>
              <a:rPr lang="uk-UA" dirty="0" smtClean="0"/>
              <a:t> «</a:t>
            </a:r>
            <a:r>
              <a:rPr lang="uk-UA" dirty="0" err="1" smtClean="0"/>
              <a:t>Лысая</a:t>
            </a:r>
            <a:r>
              <a:rPr lang="uk-UA" dirty="0" smtClean="0"/>
              <a:t> гора» появилось </a:t>
            </a:r>
            <a:r>
              <a:rPr lang="uk-UA" dirty="0" err="1" smtClean="0"/>
              <a:t>вследствие</a:t>
            </a:r>
            <a:r>
              <a:rPr lang="uk-UA" dirty="0" smtClean="0"/>
              <a:t> </a:t>
            </a:r>
            <a:r>
              <a:rPr lang="uk-UA" dirty="0" err="1" smtClean="0"/>
              <a:t>массовой</a:t>
            </a:r>
            <a:r>
              <a:rPr lang="uk-UA" dirty="0" smtClean="0"/>
              <a:t> </a:t>
            </a:r>
            <a:r>
              <a:rPr lang="uk-UA" dirty="0" err="1" smtClean="0"/>
              <a:t>вырубки</a:t>
            </a:r>
            <a:r>
              <a:rPr lang="uk-UA" dirty="0" smtClean="0"/>
              <a:t> </a:t>
            </a:r>
            <a:r>
              <a:rPr lang="uk-UA" dirty="0" err="1" smtClean="0"/>
              <a:t>леса</a:t>
            </a:r>
            <a:r>
              <a:rPr lang="uk-UA" dirty="0" smtClean="0"/>
              <a:t> на </a:t>
            </a:r>
            <a:r>
              <a:rPr lang="uk-UA" dirty="0" err="1" smtClean="0"/>
              <a:t>киевском</a:t>
            </a:r>
            <a:r>
              <a:rPr lang="uk-UA" dirty="0" smtClean="0"/>
              <a:t> </a:t>
            </a:r>
            <a:r>
              <a:rPr lang="uk-UA" dirty="0" err="1" smtClean="0"/>
              <a:t>холме</a:t>
            </a:r>
            <a:r>
              <a:rPr lang="uk-UA" dirty="0" smtClean="0"/>
              <a:t>. Таким образом </a:t>
            </a:r>
            <a:r>
              <a:rPr lang="uk-UA" dirty="0" err="1" smtClean="0"/>
              <a:t>власти</a:t>
            </a:r>
            <a:r>
              <a:rPr lang="uk-UA" dirty="0" smtClean="0"/>
              <a:t> </a:t>
            </a:r>
            <a:r>
              <a:rPr lang="uk-UA" dirty="0" err="1" smtClean="0"/>
              <a:t>обеспечивали</a:t>
            </a:r>
            <a:r>
              <a:rPr lang="uk-UA" dirty="0" smtClean="0"/>
              <a:t> </a:t>
            </a:r>
            <a:r>
              <a:rPr lang="uk-UA" dirty="0" err="1" smtClean="0"/>
              <a:t>киевлян</a:t>
            </a:r>
            <a:r>
              <a:rPr lang="uk-UA" dirty="0" smtClean="0"/>
              <a:t> </a:t>
            </a:r>
            <a:r>
              <a:rPr lang="uk-UA" dirty="0" err="1" smtClean="0"/>
              <a:t>необходимым</a:t>
            </a:r>
            <a:r>
              <a:rPr lang="uk-UA" dirty="0" smtClean="0"/>
              <a:t> </a:t>
            </a:r>
            <a:r>
              <a:rPr lang="uk-UA" dirty="0" err="1" smtClean="0"/>
              <a:t>количеством</a:t>
            </a:r>
            <a:r>
              <a:rPr lang="uk-UA" dirty="0" smtClean="0"/>
              <a:t> дров для </a:t>
            </a:r>
            <a:r>
              <a:rPr lang="uk-UA" dirty="0" err="1" smtClean="0"/>
              <a:t>растопки</a:t>
            </a:r>
            <a:r>
              <a:rPr lang="uk-UA" dirty="0" smtClean="0"/>
              <a:t> домашних печей. </a:t>
            </a:r>
            <a:r>
              <a:rPr lang="uk-UA" dirty="0" err="1" smtClean="0"/>
              <a:t>Постепенно</a:t>
            </a:r>
            <a:r>
              <a:rPr lang="uk-UA" dirty="0" smtClean="0"/>
              <a:t> гора «</a:t>
            </a:r>
            <a:r>
              <a:rPr lang="uk-UA" dirty="0" err="1" smtClean="0"/>
              <a:t>облысела</a:t>
            </a:r>
            <a:r>
              <a:rPr lang="uk-UA" dirty="0" smtClean="0"/>
              <a:t>». </a:t>
            </a:r>
            <a:endParaRPr lang="ru-RU" dirty="0" smtClean="0"/>
          </a:p>
        </p:txBody>
      </p:sp>
      <p:sp>
        <p:nvSpPr>
          <p:cNvPr id="33" name="Содержимое 3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 err="1" smtClean="0"/>
              <a:t>Но</a:t>
            </a:r>
            <a:r>
              <a:rPr lang="uk-UA" dirty="0" smtClean="0"/>
              <a:t> </a:t>
            </a:r>
            <a:r>
              <a:rPr lang="uk-UA" dirty="0" err="1" smtClean="0"/>
              <a:t>киевляне</a:t>
            </a:r>
            <a:r>
              <a:rPr lang="uk-UA" dirty="0" smtClean="0"/>
              <a:t> не </a:t>
            </a:r>
            <a:r>
              <a:rPr lang="uk-UA" dirty="0" err="1" smtClean="0"/>
              <a:t>слишком</a:t>
            </a:r>
            <a:r>
              <a:rPr lang="uk-UA" dirty="0" smtClean="0"/>
              <a:t> </a:t>
            </a:r>
            <a:r>
              <a:rPr lang="uk-UA" dirty="0" err="1" smtClean="0"/>
              <a:t>огорчились</a:t>
            </a:r>
            <a:r>
              <a:rPr lang="uk-UA" dirty="0" smtClean="0"/>
              <a:t>, а </a:t>
            </a:r>
            <a:r>
              <a:rPr lang="uk-UA" dirty="0" err="1" smtClean="0"/>
              <a:t>наоборот</a:t>
            </a:r>
            <a:r>
              <a:rPr lang="uk-UA" dirty="0" smtClean="0"/>
              <a:t>, </a:t>
            </a:r>
            <a:r>
              <a:rPr lang="uk-UA" dirty="0" err="1" smtClean="0"/>
              <a:t>убедились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теперь</a:t>
            </a:r>
            <a:r>
              <a:rPr lang="uk-UA" dirty="0" smtClean="0"/>
              <a:t> вершина </a:t>
            </a:r>
            <a:r>
              <a:rPr lang="uk-UA" dirty="0" err="1" smtClean="0"/>
              <a:t>этой</a:t>
            </a:r>
            <a:r>
              <a:rPr lang="uk-UA" dirty="0" smtClean="0"/>
              <a:t> </a:t>
            </a:r>
            <a:r>
              <a:rPr lang="uk-UA" dirty="0" err="1" smtClean="0"/>
              <a:t>горы</a:t>
            </a:r>
            <a:r>
              <a:rPr lang="uk-UA" dirty="0" smtClean="0"/>
              <a:t> </a:t>
            </a:r>
            <a:r>
              <a:rPr lang="uk-UA" dirty="0" err="1" smtClean="0"/>
              <a:t>станет</a:t>
            </a:r>
            <a:r>
              <a:rPr lang="uk-UA" dirty="0" smtClean="0"/>
              <a:t> </a:t>
            </a:r>
            <a:r>
              <a:rPr lang="uk-UA" dirty="0" err="1" smtClean="0"/>
              <a:t>отличным</a:t>
            </a:r>
            <a:r>
              <a:rPr lang="uk-UA" dirty="0" smtClean="0"/>
              <a:t> </a:t>
            </a:r>
            <a:r>
              <a:rPr lang="uk-UA" dirty="0" err="1" smtClean="0"/>
              <a:t>местом</a:t>
            </a:r>
            <a:r>
              <a:rPr lang="uk-UA" dirty="0" smtClean="0"/>
              <a:t> для </a:t>
            </a:r>
            <a:r>
              <a:rPr lang="uk-UA" dirty="0" err="1" smtClean="0"/>
              <a:t>садоводства</a:t>
            </a:r>
            <a:r>
              <a:rPr lang="uk-UA" dirty="0" smtClean="0"/>
              <a:t>, </a:t>
            </a:r>
            <a:r>
              <a:rPr lang="uk-UA" dirty="0" err="1" smtClean="0"/>
              <a:t>огородов</a:t>
            </a:r>
            <a:r>
              <a:rPr lang="uk-UA" dirty="0" smtClean="0"/>
              <a:t> и </a:t>
            </a:r>
            <a:r>
              <a:rPr lang="uk-UA" dirty="0" err="1" smtClean="0"/>
              <a:t>полевых</a:t>
            </a:r>
            <a:r>
              <a:rPr lang="uk-UA" dirty="0" smtClean="0"/>
              <a:t> </a:t>
            </a:r>
            <a:r>
              <a:rPr lang="uk-UA" dirty="0" err="1" smtClean="0"/>
              <a:t>работ</a:t>
            </a:r>
            <a:r>
              <a:rPr lang="uk-UA" dirty="0" smtClean="0"/>
              <a:t>. </a:t>
            </a:r>
            <a:r>
              <a:rPr lang="uk-UA" dirty="0" err="1" smtClean="0"/>
              <a:t>Сейчас</a:t>
            </a:r>
            <a:r>
              <a:rPr lang="uk-UA" dirty="0" smtClean="0"/>
              <a:t> же «</a:t>
            </a:r>
            <a:r>
              <a:rPr lang="uk-UA" dirty="0" err="1" smtClean="0"/>
              <a:t>Лысуха</a:t>
            </a:r>
            <a:r>
              <a:rPr lang="uk-UA" dirty="0" smtClean="0"/>
              <a:t>» </a:t>
            </a:r>
            <a:r>
              <a:rPr lang="uk-UA" dirty="0" err="1" smtClean="0"/>
              <a:t>имеет</a:t>
            </a:r>
            <a:r>
              <a:rPr lang="uk-UA" dirty="0" smtClean="0"/>
              <a:t> в </a:t>
            </a:r>
            <a:r>
              <a:rPr lang="uk-UA" dirty="0" err="1" smtClean="0"/>
              <a:t>основном</a:t>
            </a:r>
            <a:r>
              <a:rPr lang="uk-UA" dirty="0" smtClean="0"/>
              <a:t> </a:t>
            </a:r>
            <a:r>
              <a:rPr lang="uk-UA" dirty="0" err="1" smtClean="0"/>
              <a:t>недобрую</a:t>
            </a:r>
            <a:r>
              <a:rPr lang="uk-UA" dirty="0" smtClean="0"/>
              <a:t> славу </a:t>
            </a:r>
            <a:r>
              <a:rPr lang="uk-UA" dirty="0" err="1" smtClean="0"/>
              <a:t>из-за</a:t>
            </a:r>
            <a:r>
              <a:rPr lang="uk-UA" dirty="0" smtClean="0"/>
              <a:t> </a:t>
            </a:r>
            <a:r>
              <a:rPr lang="uk-UA" dirty="0" err="1" smtClean="0"/>
              <a:t>представителей</a:t>
            </a:r>
            <a:r>
              <a:rPr lang="uk-UA" dirty="0" smtClean="0"/>
              <a:t> </a:t>
            </a:r>
            <a:r>
              <a:rPr lang="uk-UA" dirty="0" err="1" smtClean="0"/>
              <a:t>различных</a:t>
            </a:r>
            <a:r>
              <a:rPr lang="uk-UA" dirty="0" smtClean="0"/>
              <a:t> субкультур, </a:t>
            </a:r>
            <a:r>
              <a:rPr lang="uk-UA" dirty="0" err="1" smtClean="0"/>
              <a:t>якобы</a:t>
            </a:r>
            <a:r>
              <a:rPr lang="uk-UA" dirty="0" smtClean="0"/>
              <a:t> </a:t>
            </a:r>
            <a:r>
              <a:rPr lang="uk-UA" dirty="0" err="1" smtClean="0"/>
              <a:t>устраивающих</a:t>
            </a:r>
            <a:r>
              <a:rPr lang="uk-UA" dirty="0" smtClean="0"/>
              <a:t> там </a:t>
            </a:r>
            <a:r>
              <a:rPr lang="uk-UA" dirty="0" err="1" smtClean="0"/>
              <a:t>свои</a:t>
            </a:r>
            <a:r>
              <a:rPr lang="uk-UA" dirty="0" smtClean="0"/>
              <a:t> </a:t>
            </a:r>
            <a:r>
              <a:rPr lang="uk-UA" dirty="0" err="1" smtClean="0"/>
              <a:t>магические</a:t>
            </a:r>
            <a:r>
              <a:rPr lang="uk-UA" dirty="0" smtClean="0"/>
              <a:t> </a:t>
            </a:r>
            <a:r>
              <a:rPr lang="uk-UA" dirty="0" err="1" smtClean="0"/>
              <a:t>собрания</a:t>
            </a:r>
            <a:r>
              <a:rPr lang="uk-UA" dirty="0" smtClean="0"/>
              <a:t> и </a:t>
            </a:r>
            <a:r>
              <a:rPr lang="uk-UA" dirty="0" err="1" smtClean="0"/>
              <a:t>ритуалы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 build="p"/>
      <p:bldP spid="3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Ждем поезд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билет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Поезд прибывает на станцию “</a:t>
            </a:r>
            <a:r>
              <a:rPr lang="ru-RU" dirty="0" err="1" smtClean="0"/>
              <a:t>Яблунька</a:t>
            </a:r>
            <a:r>
              <a:rPr lang="ru-RU" dirty="0" smtClean="0"/>
              <a:t>”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Вишенька-Яблунька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Семафоры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Изнутри вагон выкрашенный в веселые желтый и зеленый цвет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5940425" cy="445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Проезжаем по виадуку через овраг 20-метровой высоты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Памятник паровозу 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Советская “панелька” совсем рядом с железной дорогой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dirty="0" smtClean="0"/>
              <a:t> Могила </a:t>
            </a:r>
            <a:r>
              <a:rPr lang="uk-UA" dirty="0" err="1" smtClean="0"/>
              <a:t>Юрия</a:t>
            </a:r>
            <a:r>
              <a:rPr lang="uk-UA" dirty="0" smtClean="0"/>
              <a:t> Володимировича Долгорукого</a:t>
            </a:r>
            <a:endParaRPr lang="ru-RU" dirty="0"/>
          </a:p>
        </p:txBody>
      </p:sp>
      <p:sp>
        <p:nvSpPr>
          <p:cNvPr id="28" name="Содержимое 27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В 1947 </a:t>
            </a:r>
            <a:r>
              <a:rPr lang="uk-UA" dirty="0" err="1" smtClean="0"/>
              <a:t>году</a:t>
            </a:r>
            <a:r>
              <a:rPr lang="uk-UA" dirty="0" smtClean="0"/>
              <a:t> по </a:t>
            </a:r>
            <a:r>
              <a:rPr lang="uk-UA" dirty="0" err="1" smtClean="0"/>
              <a:t>личному</a:t>
            </a:r>
            <a:r>
              <a:rPr lang="uk-UA" dirty="0" smtClean="0"/>
              <a:t> </a:t>
            </a:r>
            <a:r>
              <a:rPr lang="uk-UA" dirty="0" err="1" smtClean="0"/>
              <a:t>распоряжению</a:t>
            </a:r>
            <a:r>
              <a:rPr lang="uk-UA" dirty="0" smtClean="0"/>
              <a:t> </a:t>
            </a:r>
            <a:r>
              <a:rPr lang="uk-UA" dirty="0" err="1" smtClean="0"/>
              <a:t>Сталина</a:t>
            </a:r>
            <a:r>
              <a:rPr lang="uk-UA" dirty="0" smtClean="0"/>
              <a:t> </a:t>
            </a:r>
            <a:r>
              <a:rPr lang="uk-UA" dirty="0" err="1" smtClean="0"/>
              <a:t>знаменитые</a:t>
            </a:r>
            <a:r>
              <a:rPr lang="uk-UA" dirty="0" smtClean="0"/>
              <a:t> археологи Герасимов и </a:t>
            </a:r>
            <a:r>
              <a:rPr lang="uk-UA" dirty="0" err="1" smtClean="0"/>
              <a:t>Копылов</a:t>
            </a:r>
            <a:r>
              <a:rPr lang="uk-UA" dirty="0" smtClean="0"/>
              <a:t> </a:t>
            </a:r>
            <a:r>
              <a:rPr lang="uk-UA" dirty="0" err="1" smtClean="0"/>
              <a:t>были</a:t>
            </a:r>
            <a:r>
              <a:rPr lang="uk-UA" dirty="0" smtClean="0"/>
              <a:t> </a:t>
            </a:r>
            <a:r>
              <a:rPr lang="uk-UA" dirty="0" err="1" smtClean="0"/>
              <a:t>направлены</a:t>
            </a:r>
            <a:r>
              <a:rPr lang="uk-UA" dirty="0" smtClean="0"/>
              <a:t> на </a:t>
            </a:r>
            <a:r>
              <a:rPr lang="uk-UA" dirty="0" err="1" smtClean="0"/>
              <a:t>раскопки</a:t>
            </a:r>
            <a:r>
              <a:rPr lang="uk-UA" dirty="0" smtClean="0"/>
              <a:t> </a:t>
            </a:r>
            <a:r>
              <a:rPr lang="uk-UA" dirty="0" err="1" smtClean="0"/>
              <a:t>Храма</a:t>
            </a:r>
            <a:r>
              <a:rPr lang="uk-UA" dirty="0" smtClean="0"/>
              <a:t> Спаса в Берестове,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возле</a:t>
            </a:r>
            <a:r>
              <a:rPr lang="uk-UA" dirty="0" smtClean="0"/>
              <a:t> </a:t>
            </a:r>
            <a:r>
              <a:rPr lang="uk-UA" dirty="0" err="1" smtClean="0"/>
              <a:t>Киево-Печерской</a:t>
            </a:r>
            <a:r>
              <a:rPr lang="uk-UA" dirty="0" smtClean="0"/>
              <a:t> </a:t>
            </a:r>
            <a:r>
              <a:rPr lang="uk-UA" dirty="0" err="1" smtClean="0"/>
              <a:t>Лавры</a:t>
            </a:r>
            <a:r>
              <a:rPr lang="uk-UA" dirty="0" smtClean="0"/>
              <a:t>. </a:t>
            </a:r>
            <a:r>
              <a:rPr lang="uk-UA" dirty="0" err="1" smtClean="0"/>
              <a:t>Целью</a:t>
            </a:r>
            <a:r>
              <a:rPr lang="uk-UA" dirty="0" smtClean="0"/>
              <a:t> </a:t>
            </a:r>
            <a:r>
              <a:rPr lang="uk-UA" dirty="0" err="1" smtClean="0"/>
              <a:t>экспедиции</a:t>
            </a:r>
            <a:r>
              <a:rPr lang="uk-UA" dirty="0" smtClean="0"/>
              <a:t> </a:t>
            </a:r>
            <a:r>
              <a:rPr lang="uk-UA" dirty="0" err="1" smtClean="0"/>
              <a:t>были</a:t>
            </a:r>
            <a:r>
              <a:rPr lang="uk-UA" dirty="0" smtClean="0"/>
              <a:t> </a:t>
            </a:r>
            <a:r>
              <a:rPr lang="uk-UA" dirty="0" err="1" smtClean="0"/>
              <a:t>поиски</a:t>
            </a:r>
            <a:r>
              <a:rPr lang="uk-UA" dirty="0" smtClean="0"/>
              <a:t> </a:t>
            </a:r>
            <a:r>
              <a:rPr lang="uk-UA" dirty="0" err="1" smtClean="0"/>
              <a:t>могилы</a:t>
            </a:r>
            <a:r>
              <a:rPr lang="uk-UA" dirty="0" smtClean="0"/>
              <a:t> </a:t>
            </a:r>
            <a:r>
              <a:rPr lang="uk-UA" dirty="0" err="1" smtClean="0"/>
              <a:t>Юрия</a:t>
            </a:r>
            <a:r>
              <a:rPr lang="uk-UA" dirty="0" smtClean="0"/>
              <a:t> Долгорукого, </a:t>
            </a:r>
            <a:r>
              <a:rPr lang="uk-UA" dirty="0" err="1" smtClean="0"/>
              <a:t>который</a:t>
            </a:r>
            <a:r>
              <a:rPr lang="uk-UA" dirty="0" smtClean="0"/>
              <a:t> по </a:t>
            </a:r>
            <a:r>
              <a:rPr lang="uk-UA" dirty="0" err="1" smtClean="0"/>
              <a:t>преданию</a:t>
            </a:r>
            <a:r>
              <a:rPr lang="uk-UA" dirty="0" smtClean="0"/>
              <a:t> </a:t>
            </a:r>
            <a:r>
              <a:rPr lang="uk-UA" dirty="0" err="1" smtClean="0"/>
              <a:t>основал</a:t>
            </a:r>
            <a:r>
              <a:rPr lang="uk-UA" dirty="0" smtClean="0"/>
              <a:t> город Москву. </a:t>
            </a:r>
            <a:r>
              <a:rPr lang="uk-UA" dirty="0" err="1" smtClean="0"/>
              <a:t>Однако</a:t>
            </a:r>
            <a:r>
              <a:rPr lang="uk-UA" dirty="0" smtClean="0"/>
              <a:t>, </a:t>
            </a:r>
            <a:r>
              <a:rPr lang="uk-UA" dirty="0" err="1" smtClean="0"/>
              <a:t>что</a:t>
            </a:r>
            <a:r>
              <a:rPr lang="uk-UA" dirty="0" smtClean="0"/>
              <a:t> </a:t>
            </a:r>
            <a:r>
              <a:rPr lang="uk-UA" dirty="0" err="1" smtClean="0"/>
              <a:t>искали</a:t>
            </a:r>
            <a:r>
              <a:rPr lang="uk-UA" dirty="0" smtClean="0"/>
              <a:t>, не нашли. </a:t>
            </a:r>
            <a:r>
              <a:rPr lang="uk-UA" dirty="0" err="1" smtClean="0"/>
              <a:t>Несмотря</a:t>
            </a:r>
            <a:r>
              <a:rPr lang="uk-UA" dirty="0" smtClean="0"/>
              <a:t> на </a:t>
            </a:r>
            <a:r>
              <a:rPr lang="uk-UA" dirty="0" err="1" smtClean="0"/>
              <a:t>неудачу</a:t>
            </a:r>
            <a:r>
              <a:rPr lang="uk-UA" dirty="0" smtClean="0"/>
              <a:t>, </a:t>
            </a:r>
            <a:r>
              <a:rPr lang="uk-UA" dirty="0" err="1" smtClean="0"/>
              <a:t>вскоре</a:t>
            </a:r>
            <a:r>
              <a:rPr lang="uk-UA" dirty="0" smtClean="0"/>
              <a:t> в </a:t>
            </a:r>
            <a:r>
              <a:rPr lang="uk-UA" dirty="0" err="1" smtClean="0"/>
              <a:t>центре</a:t>
            </a:r>
            <a:r>
              <a:rPr lang="uk-UA" dirty="0" smtClean="0"/>
              <a:t> </a:t>
            </a:r>
            <a:r>
              <a:rPr lang="uk-UA" dirty="0" err="1" smtClean="0"/>
              <a:t>храма</a:t>
            </a:r>
            <a:r>
              <a:rPr lang="uk-UA" dirty="0" smtClean="0"/>
              <a:t> </a:t>
            </a:r>
            <a:r>
              <a:rPr lang="uk-UA" dirty="0" err="1" smtClean="0"/>
              <a:t>было</a:t>
            </a:r>
            <a:r>
              <a:rPr lang="uk-UA" dirty="0" smtClean="0"/>
              <a:t> установлено </a:t>
            </a:r>
            <a:r>
              <a:rPr lang="uk-UA" dirty="0" err="1" smtClean="0"/>
              <a:t>пышное</a:t>
            </a:r>
            <a:r>
              <a:rPr lang="uk-UA" dirty="0" smtClean="0"/>
              <a:t> </a:t>
            </a:r>
            <a:r>
              <a:rPr lang="uk-UA" dirty="0" err="1" smtClean="0"/>
              <a:t>надгробие</a:t>
            </a:r>
            <a:r>
              <a:rPr lang="uk-UA" dirty="0" smtClean="0"/>
              <a:t> легендарного князя. И </a:t>
            </a:r>
            <a:r>
              <a:rPr lang="uk-UA" dirty="0" err="1" smtClean="0"/>
              <a:t>только</a:t>
            </a:r>
            <a:r>
              <a:rPr lang="uk-UA" dirty="0" smtClean="0"/>
              <a:t> в 1989 </a:t>
            </a:r>
            <a:r>
              <a:rPr lang="uk-UA" dirty="0" err="1" smtClean="0"/>
              <a:t>году</a:t>
            </a:r>
            <a:r>
              <a:rPr lang="uk-UA" dirty="0" smtClean="0"/>
              <a:t> недалеко от Церкви Спаса нашли </a:t>
            </a:r>
            <a:r>
              <a:rPr lang="uk-UA" dirty="0" err="1" smtClean="0"/>
              <a:t>реальную</a:t>
            </a:r>
            <a:r>
              <a:rPr lang="uk-UA" dirty="0" smtClean="0"/>
              <a:t> могилу Долгорукого.</a:t>
            </a:r>
            <a:endParaRPr lang="ru-RU" dirty="0"/>
          </a:p>
        </p:txBody>
      </p:sp>
      <p:pic>
        <p:nvPicPr>
          <p:cNvPr id="33" name="Содержимое 32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84784"/>
            <a:ext cx="352839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9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Старый советский дом на улице </a:t>
            </a:r>
            <a:r>
              <a:rPr lang="ru-RU" dirty="0" err="1" smtClean="0"/>
              <a:t>Шамрыло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Железная дорога в Сырецком парке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Дети – работники железной дороги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На ДЖД железнодорожниками работают дети! Таким образом они учатся принципам функционирования железнодорожной системы Украины.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Дети – работники железной дороги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085" y="1600200"/>
            <a:ext cx="339783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Проводницы ДЖД 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Несколько фотографий состава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7208"/>
            <a:ext cx="4038600" cy="303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Несколько фотографий состава 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673" y="1600200"/>
            <a:ext cx="60286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Как это было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Открыли детскую железную дорогу в далеком 1953 году. Сырецкого парка тогда еще фактически не было – на его месте был пустырь. 2 года шло обсуждение: стоит ли строить детскую железную дорогу по соседству с печально известным Бабьим Яром. В результате власти все таки решились на строительство, которое стало совершенно народным. В нем принимали участие железнодорожники Киевского узла, работники промышленных предприятий города, учащиеся техникумов и школ, студенты институтов…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Более детально об истории возникновения ДЖД можно узнать здесь: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http://dzd-ussr.ru/towns/kiev/index.html</a:t>
            </a:r>
            <a:endParaRPr lang="ru-RU" dirty="0" smtClean="0"/>
          </a:p>
          <a:p>
            <a:r>
              <a:rPr lang="ru-RU" dirty="0" smtClean="0"/>
              <a:t>Есть в Киеве один парк, который отличается от остальных одной существенной особенностью: на его территории расположена детская железная дорога. А ведь многие то и не знают, что всего в 5 минутах ходьбы от ст. м. “</a:t>
            </a:r>
            <a:r>
              <a:rPr lang="ru-RU" dirty="0" err="1" smtClean="0"/>
              <a:t>Дорогожичи</a:t>
            </a:r>
            <a:r>
              <a:rPr lang="ru-RU" dirty="0" smtClean="0"/>
              <a:t>” в Сырецком парке ваш ребенок может показаться на настоящем поезде.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Детская железная дорога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Когда я вместе с детьми и их родителями ехал в этом поезде, создалось впечатление, что детям очень понравилось! Так что берите своих детишек – и вперед!  Для взрослого это не такое увлекательное мероприятие, как для ребенка, но все же весьма необычно ехать на реальном поезде по парку в непосредственной близи от жилых домов.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Из интересных особенностей киевской ДЖД можно отметить:</a:t>
            </a:r>
          </a:p>
          <a:p>
            <a:r>
              <a:rPr lang="ru-RU" dirty="0" smtClean="0"/>
              <a:t>виадук почти 20-метровой высоты (о нем речь пойдет ниже); </a:t>
            </a:r>
          </a:p>
          <a:p>
            <a:r>
              <a:rPr lang="ru-RU" dirty="0" smtClean="0"/>
              <a:t>наличие двух станций с забавными названиями “</a:t>
            </a:r>
            <a:r>
              <a:rPr lang="ru-RU" dirty="0" err="1" smtClean="0"/>
              <a:t>Яблунька</a:t>
            </a:r>
            <a:r>
              <a:rPr lang="ru-RU" dirty="0" smtClean="0"/>
              <a:t>” и “</a:t>
            </a:r>
            <a:r>
              <a:rPr lang="ru-RU" dirty="0" err="1" smtClean="0"/>
              <a:t>Вишенька</a:t>
            </a:r>
            <a:r>
              <a:rPr lang="ru-RU" dirty="0" smtClean="0"/>
              <a:t>”.       Что мы видим, когда едем в поезде</a:t>
            </a:r>
          </a:p>
          <a:p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95736" y="6534834"/>
            <a:ext cx="3949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Мала Юго-Западная железная дорога 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</a:t>
            </a:r>
            <a:r>
              <a:rPr lang="uk-UA" dirty="0" err="1" smtClean="0"/>
              <a:t>Крещатик</a:t>
            </a:r>
            <a:endParaRPr lang="ru-RU" dirty="0"/>
          </a:p>
        </p:txBody>
      </p:sp>
      <p:sp>
        <p:nvSpPr>
          <p:cNvPr id="28" name="Содержимое 2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Крещатик</a:t>
            </a:r>
            <a:r>
              <a:rPr lang="uk-UA" dirty="0" smtClean="0"/>
              <a:t> </a:t>
            </a:r>
            <a:r>
              <a:rPr lang="uk-UA" dirty="0" err="1" smtClean="0"/>
              <a:t>является</a:t>
            </a:r>
            <a:r>
              <a:rPr lang="uk-UA" dirty="0" smtClean="0"/>
              <a:t> </a:t>
            </a:r>
            <a:r>
              <a:rPr lang="uk-UA" dirty="0" err="1" smtClean="0"/>
              <a:t>самой</a:t>
            </a:r>
            <a:r>
              <a:rPr lang="uk-UA" dirty="0" smtClean="0"/>
              <a:t> </a:t>
            </a:r>
            <a:r>
              <a:rPr lang="uk-UA" dirty="0" err="1" smtClean="0"/>
              <a:t>короткой</a:t>
            </a:r>
            <a:r>
              <a:rPr lang="uk-UA" dirty="0" smtClean="0"/>
              <a:t> и </a:t>
            </a:r>
            <a:r>
              <a:rPr lang="uk-UA" dirty="0" err="1" smtClean="0"/>
              <a:t>одновременно</a:t>
            </a:r>
            <a:r>
              <a:rPr lang="uk-UA" dirty="0" smtClean="0"/>
              <a:t> </a:t>
            </a:r>
            <a:r>
              <a:rPr lang="uk-UA" dirty="0" err="1" smtClean="0"/>
              <a:t>самой</a:t>
            </a:r>
            <a:r>
              <a:rPr lang="uk-UA" dirty="0" smtClean="0"/>
              <a:t> </a:t>
            </a:r>
            <a:r>
              <a:rPr lang="uk-UA" dirty="0" err="1" smtClean="0"/>
              <a:t>широкой</a:t>
            </a:r>
            <a:r>
              <a:rPr lang="uk-UA" dirty="0" smtClean="0"/>
              <a:t> </a:t>
            </a:r>
            <a:r>
              <a:rPr lang="uk-UA" dirty="0" err="1" smtClean="0"/>
              <a:t>главной</a:t>
            </a:r>
            <a:r>
              <a:rPr lang="uk-UA" dirty="0" smtClean="0"/>
              <a:t> </a:t>
            </a:r>
            <a:r>
              <a:rPr lang="uk-UA" dirty="0" err="1" smtClean="0"/>
              <a:t>улицей</a:t>
            </a:r>
            <a:r>
              <a:rPr lang="uk-UA" dirty="0" smtClean="0"/>
              <a:t> в </a:t>
            </a:r>
            <a:r>
              <a:rPr lang="uk-UA" dirty="0" err="1" smtClean="0"/>
              <a:t>Европе</a:t>
            </a:r>
            <a:r>
              <a:rPr lang="uk-UA" dirty="0" smtClean="0"/>
              <a:t>. </a:t>
            </a:r>
            <a:r>
              <a:rPr lang="uk-UA" dirty="0" err="1" smtClean="0"/>
              <a:t>Длина</a:t>
            </a:r>
            <a:r>
              <a:rPr lang="uk-UA" dirty="0" smtClean="0"/>
              <a:t> </a:t>
            </a:r>
            <a:r>
              <a:rPr lang="uk-UA" dirty="0" err="1" smtClean="0"/>
              <a:t>улицы</a:t>
            </a:r>
            <a:r>
              <a:rPr lang="uk-UA" dirty="0" smtClean="0"/>
              <a:t> </a:t>
            </a:r>
            <a:r>
              <a:rPr lang="uk-UA" dirty="0" err="1" smtClean="0"/>
              <a:t>чуть</a:t>
            </a:r>
            <a:r>
              <a:rPr lang="uk-UA" dirty="0" smtClean="0"/>
              <a:t> </a:t>
            </a:r>
            <a:r>
              <a:rPr lang="uk-UA" dirty="0" err="1" smtClean="0"/>
              <a:t>больше</a:t>
            </a:r>
            <a:r>
              <a:rPr lang="uk-UA" dirty="0" smtClean="0"/>
              <a:t> </a:t>
            </a:r>
            <a:r>
              <a:rPr lang="uk-UA" dirty="0" err="1" smtClean="0"/>
              <a:t>километра</a:t>
            </a:r>
            <a:r>
              <a:rPr lang="uk-UA" dirty="0" smtClean="0"/>
              <a:t>, а </a:t>
            </a:r>
            <a:r>
              <a:rPr lang="uk-UA" dirty="0" err="1" smtClean="0"/>
              <a:t>название</a:t>
            </a:r>
            <a:r>
              <a:rPr lang="uk-UA" dirty="0" smtClean="0"/>
              <a:t> </a:t>
            </a:r>
            <a:r>
              <a:rPr lang="uk-UA" dirty="0" err="1" smtClean="0"/>
              <a:t>свое</a:t>
            </a:r>
            <a:r>
              <a:rPr lang="uk-UA" dirty="0" smtClean="0"/>
              <a:t> </a:t>
            </a:r>
            <a:r>
              <a:rPr lang="uk-UA" dirty="0" err="1" smtClean="0"/>
              <a:t>она</a:t>
            </a:r>
            <a:r>
              <a:rPr lang="uk-UA" dirty="0" smtClean="0"/>
              <a:t> </a:t>
            </a:r>
            <a:r>
              <a:rPr lang="uk-UA" dirty="0" err="1" smtClean="0"/>
              <a:t>меняла</a:t>
            </a:r>
            <a:r>
              <a:rPr lang="uk-UA" dirty="0" smtClean="0"/>
              <a:t> </a:t>
            </a:r>
            <a:r>
              <a:rPr lang="uk-UA" dirty="0" err="1" smtClean="0"/>
              <a:t>целых</a:t>
            </a:r>
            <a:r>
              <a:rPr lang="uk-UA" dirty="0" smtClean="0"/>
              <a:t> 7 раз.</a:t>
            </a:r>
            <a:endParaRPr lang="ru-RU" dirty="0" smtClean="0"/>
          </a:p>
        </p:txBody>
      </p:sp>
      <p:pic>
        <p:nvPicPr>
          <p:cNvPr id="33" name="Содержимое 32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916832"/>
            <a:ext cx="424847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5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8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Пейзажная аллея: + Заяц, Птичка и Коты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Помните, я писал о коте с лавочкой на Пейзажной аллее? Так вот в его “полку прибыло” . Вчера мы с женой побывали там и с радостью увидели новые творения скульптора Константина </a:t>
            </a:r>
            <a:r>
              <a:rPr lang="ru-RU" dirty="0" err="1" smtClean="0"/>
              <a:t>Скретуцкого</a:t>
            </a:r>
            <a:r>
              <a:rPr lang="ru-RU" dirty="0" smtClean="0"/>
              <a:t>: зайца и птичку с лавочками, а также котов на бетонных стенах.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Пейзажная аллея: + Заяц, Птичка и Коты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Все персонажи сделаны с помощью мозаики. Например, птичка. Мне трудно определить, что за птица – галчонок или воробушек, например – но она выглядит очень симпатично.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Мозаика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Мозаика птички сделана из таких вот разноцветных шариков, залитых в бетон. Этим она отличается от других памятников на этой аллее.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Заяц был довольно смешной и веселый. Но нормально сфотографировать его спереди мне не удалось так, как там сидела и стояла компания, которая совершенно не хотела уходить. Поэтому – пока только вид сзади. Обратите внимание на хвост!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Ну, и, конечно, же синие коты!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Когда я делал фоторепортаж о коте с лавочкой, то эти 2 больших кота уже присутствовали. Но они были бетонные, серые и без мозаики. Поэтому они выглядели не очень симпатично. Сейчас же, когда работа окончена, коты приобрели веселый и насыщенный окрас: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Ну, и, конечно, же синие коты!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Под хвостом самого длинного кота расположились еще два маленьких котика . Кстати, прошу заметить, что мозаикой облеплен абсолютно весь бетонный забор, включая сероватый фон.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Ну, и, конечно, же синие коты!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После того, как эти два больших кота стали такими красочными, они приобрели популярность у любителей сфотографироваться. Отныне на Пейзажной аллее можно сделать оригинальную </a:t>
            </a:r>
            <a:r>
              <a:rPr lang="ru-RU" dirty="0" err="1" smtClean="0"/>
              <a:t>псевдо-экстремальную</a:t>
            </a:r>
            <a:r>
              <a:rPr lang="ru-RU" dirty="0" smtClean="0"/>
              <a:t> фотку – я любимый/любимая в пасти синего кота . 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5363"/>
            <a:ext cx="4038600" cy="303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3200" dirty="0" smtClean="0"/>
              <a:t> В конце хочется сказать, что это место становится все популярнее и популярнее среди молодежи. Кот, заяц и птичка с лавочкой почти все время заняты. Да и фотографов-любителей, которые просто ходят вокруг да около, чтобы </a:t>
            </a:r>
            <a:r>
              <a:rPr lang="ru-RU" sz="3200" dirty="0" err="1" smtClean="0"/>
              <a:t>запечатлить</a:t>
            </a:r>
            <a:r>
              <a:rPr lang="ru-RU" sz="3200" dirty="0" smtClean="0"/>
              <a:t> в кадре одного из этих прелестных животных, тоже хватает. Это мои наблюдения, сделанные в воскресный вечер. В будни же на Пейзажной аллее должно быть меньше людей.  </a:t>
            </a:r>
            <a:br>
              <a:rPr lang="ru-RU" sz="3200" dirty="0" smtClean="0"/>
            </a:br>
            <a:r>
              <a:rPr lang="ru-RU" sz="3200" dirty="0" smtClean="0"/>
              <a:t>В общем приходите и сами все увидите!</a:t>
            </a:r>
            <a:endParaRPr lang="ru-RU" sz="32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3D рисунки на асфальте уже в Киеве!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Наверняка Вы хоть раз видели в сети интернет подборку фотографий 3D рисунков замечательного английского “мастера асфальта” Джулиана </a:t>
            </a:r>
            <a:r>
              <a:rPr lang="ru-RU" dirty="0" err="1" smtClean="0"/>
              <a:t>Бивера</a:t>
            </a:r>
            <a:r>
              <a:rPr lang="ru-RU" dirty="0" smtClean="0"/>
              <a:t>. Или других не менее великолепных художников.</a:t>
            </a:r>
          </a:p>
          <a:p>
            <a:r>
              <a:rPr lang="ru-RU" dirty="0" smtClean="0"/>
              <a:t>И вот теперь у нас в Киеве тоже появилось такое произведение искусства.</a:t>
            </a:r>
          </a:p>
          <a:p>
            <a:r>
              <a:rPr lang="ru-RU" dirty="0" smtClean="0"/>
              <a:t>Правда пока только одно. Но, как говорится, лиха беда начало.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6991" y="1600200"/>
            <a:ext cx="314101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3D рисунки на асфальте уже в Киеве!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6981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31775"/>
            <a:ext cx="4038600" cy="266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64B8D27-7D05-41AF-9DD0-25F79AF3F4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387</TotalTime>
  <Words>3970</Words>
  <Application>Microsoft Office PowerPoint</Application>
  <PresentationFormat>Экран (4:3)</PresentationFormat>
  <Paragraphs>299</Paragraphs>
  <Slides>136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136</vt:i4>
      </vt:variant>
    </vt:vector>
  </HeadingPairs>
  <TitlesOfParts>
    <vt:vector size="137" baseType="lpstr">
      <vt:lpstr>Тема5</vt:lpstr>
      <vt:lpstr>Жизнь в Киеве</vt:lpstr>
      <vt:lpstr>Виталий Мокосий</vt:lpstr>
      <vt:lpstr>7 интересных фактов о Киеве</vt:lpstr>
      <vt:lpstr>Первая электрическая трамвайная сеть </vt:lpstr>
      <vt:lpstr>Первый украинский небоскреб </vt:lpstr>
      <vt:lpstr> Первый и единственный в мире памятник мусоровозу</vt:lpstr>
      <vt:lpstr> «Лысая гора»</vt:lpstr>
      <vt:lpstr> Могила Юрия Володимировича Долгорукого</vt:lpstr>
      <vt:lpstr> Крещатик</vt:lpstr>
      <vt:lpstr>Владимир Савченко </vt:lpstr>
      <vt:lpstr>Трамвай в парке Шевченко</vt:lpstr>
      <vt:lpstr>Трамвай в парке Шевченко</vt:lpstr>
      <vt:lpstr>Трамвай в парке Шевченко</vt:lpstr>
      <vt:lpstr>Трамвай в парке Шевченко</vt:lpstr>
      <vt:lpstr>Трамвай в парке Шевченко</vt:lpstr>
      <vt:lpstr>Трамвай в парке Шевченко</vt:lpstr>
      <vt:lpstr>Трамвай в парке Шевченко</vt:lpstr>
      <vt:lpstr>Комфорт Таун – в цветах радуги!</vt:lpstr>
      <vt:lpstr>Комфорт Таун – в цветах радуги!</vt:lpstr>
      <vt:lpstr>Комфорт Таун – в цветах радуги!</vt:lpstr>
      <vt:lpstr>Комфорт Таун – в цветах радуги!</vt:lpstr>
      <vt:lpstr>Строительство: 1.5 года з 55 секунд</vt:lpstr>
      <vt:lpstr>Вид с улицы Каунасской </vt:lpstr>
      <vt:lpstr>Виды с улицы Регенераторной </vt:lpstr>
      <vt:lpstr> Электрическая подстанция в виде мельницы! </vt:lpstr>
      <vt:lpstr> Начало парковой аллеи </vt:lpstr>
      <vt:lpstr>Детская площадка </vt:lpstr>
      <vt:lpstr>Памятник оленю на аллее </vt:lpstr>
      <vt:lpstr>Спортивная площадка</vt:lpstr>
      <vt:lpstr> А это, похоже, будет супермаркет </vt:lpstr>
      <vt:lpstr>Если выбирать, я бы жил в оранжевом домике!  </vt:lpstr>
      <vt:lpstr>Белый рояль в центре Киева </vt:lpstr>
      <vt:lpstr>Белый рояль в центре Киева </vt:lpstr>
      <vt:lpstr>Белый рояль в центре Киева </vt:lpstr>
      <vt:lpstr>Фотографии памятника Шопену </vt:lpstr>
      <vt:lpstr>Внутри рояля находятся вазоны с красными цветами. Очень красиво! </vt:lpstr>
      <vt:lpstr>Белый рояль в центре Киева </vt:lpstr>
      <vt:lpstr>Шар-путешественник на Оболони </vt:lpstr>
      <vt:lpstr>Шар-путешественник на Оболони </vt:lpstr>
      <vt:lpstr>Глобусы в Днепропетровске </vt:lpstr>
      <vt:lpstr>Глобус в Киеве </vt:lpstr>
      <vt:lpstr>Глобус в Киеве </vt:lpstr>
      <vt:lpstr>Глобус в Киеве </vt:lpstr>
      <vt:lpstr>Церковь на воде – первая в Украине </vt:lpstr>
      <vt:lpstr>Церковь на воде – первая в Украине </vt:lpstr>
      <vt:lpstr> Где находится церковь на воде? </vt:lpstr>
      <vt:lpstr>На старом киевском трамвае…</vt:lpstr>
      <vt:lpstr> Внутри все было обито деревом и выглядело довольно таки аутентично</vt:lpstr>
      <vt:lpstr>А вот так трамвай выглядит на общем плане</vt:lpstr>
      <vt:lpstr>На старом киевском трамвае…</vt:lpstr>
      <vt:lpstr>На старом киевском трамвае…</vt:lpstr>
      <vt:lpstr>На старом киевском трамвае…</vt:lpstr>
      <vt:lpstr>Кот из одноразовых вилок у Золотых Ворот</vt:lpstr>
      <vt:lpstr> Кот залез на дерево и оглядывается на прохожих </vt:lpstr>
      <vt:lpstr>Его тело состоит практически полностью из одноразовых пластиковых вилок, привинченных шурупами</vt:lpstr>
      <vt:lpstr>Кот из одноразовых вилок</vt:lpstr>
      <vt:lpstr>Дом с химерами </vt:lpstr>
      <vt:lpstr>Дом с химерами </vt:lpstr>
      <vt:lpstr> 7 интересных фактов о доме с химерами</vt:lpstr>
      <vt:lpstr>Чудища морские</vt:lpstr>
      <vt:lpstr> Уникальный стиль дома</vt:lpstr>
      <vt:lpstr>Животные, похожие на носорогов и оленей </vt:lpstr>
      <vt:lpstr> А вот так мы видим дом, если стоять спиной к администрации президента Украины </vt:lpstr>
      <vt:lpstr>Крокодил, которого надо найти, чтобы наступило счастье </vt:lpstr>
      <vt:lpstr>А лично мне очень понравились головы слонов… </vt:lpstr>
      <vt:lpstr>Дом Городецкого на фоне цветущей магнолии </vt:lpstr>
      <vt:lpstr>Детская железная дорога</vt:lpstr>
      <vt:lpstr>Детская железная дорога</vt:lpstr>
      <vt:lpstr>Станция Яблунька недалеко от центрального входа </vt:lpstr>
      <vt:lpstr>Ждем поезд </vt:lpstr>
      <vt:lpstr>Мой билет </vt:lpstr>
      <vt:lpstr>Поезд прибывает на станцию “Яблунька” </vt:lpstr>
      <vt:lpstr>Вишенька-Яблунька </vt:lpstr>
      <vt:lpstr>Семафоры </vt:lpstr>
      <vt:lpstr> Изнутри вагон выкрашенный в веселые желтый и зеленый цвет </vt:lpstr>
      <vt:lpstr> Проезжаем по виадуку через овраг 20-метровой высоты </vt:lpstr>
      <vt:lpstr>Слайд 77</vt:lpstr>
      <vt:lpstr>Памятник паровозу </vt:lpstr>
      <vt:lpstr>Советская “панелька” совсем рядом с железной дорогой </vt:lpstr>
      <vt:lpstr> Старый советский дом на улице Шамрыло </vt:lpstr>
      <vt:lpstr> Железная дорога в Сырецком парке </vt:lpstr>
      <vt:lpstr> Дети – работники железной дороги</vt:lpstr>
      <vt:lpstr> Дети – работники железной дороги</vt:lpstr>
      <vt:lpstr>Проводницы ДЖД </vt:lpstr>
      <vt:lpstr> Несколько фотографий состава </vt:lpstr>
      <vt:lpstr> Несколько фотографий состава </vt:lpstr>
      <vt:lpstr> Как это было</vt:lpstr>
      <vt:lpstr>Более детально об истории возникновения ДЖД можно узнать здесь:  </vt:lpstr>
      <vt:lpstr> Детская железная дорога</vt:lpstr>
      <vt:lpstr>Пейзажная аллея: + Заяц, Птичка и Коты</vt:lpstr>
      <vt:lpstr>Пейзажная аллея: + Заяц, Птичка и Коты</vt:lpstr>
      <vt:lpstr>Мозаика</vt:lpstr>
      <vt:lpstr>Заяц</vt:lpstr>
      <vt:lpstr>Ну, и, конечно, же синие коты!</vt:lpstr>
      <vt:lpstr>Ну, и, конечно, же синие коты!</vt:lpstr>
      <vt:lpstr>Ну, и, конечно, же синие коты!</vt:lpstr>
      <vt:lpstr> В конце хочется сказать, что это место становится все популярнее и популярнее среди молодежи. Кот, заяц и птичка с лавочкой почти все время заняты. Да и фотографов-любителей, которые просто ходят вокруг да около, чтобы запечатлить в кадре одного из этих прелестных животных, тоже хватает. Это мои наблюдения, сделанные в воскресный вечер. В будни же на Пейзажной аллее должно быть меньше людей.   В общем приходите и сами все увидите!</vt:lpstr>
      <vt:lpstr>3D рисунки на асфальте уже в Киеве!</vt:lpstr>
      <vt:lpstr>3D рисунки на асфальте уже в Киеве!</vt:lpstr>
      <vt:lpstr>3D рисунки на асфальте уже в Киеве!</vt:lpstr>
      <vt:lpstr>3D рисунки на асфальте уже в Киеве!</vt:lpstr>
      <vt:lpstr>Экспериментариум – интерактивный музей для всей семьи</vt:lpstr>
      <vt:lpstr>Экспериментариум</vt:lpstr>
      <vt:lpstr>Впечатления от посещения “Экспериментариума”</vt:lpstr>
      <vt:lpstr>Впечатления от посещения “Экспериментариума”</vt:lpstr>
      <vt:lpstr>Входные цены были такие</vt:lpstr>
      <vt:lpstr>Экспериментариум</vt:lpstr>
      <vt:lpstr>Экспериментариум</vt:lpstr>
      <vt:lpstr>Мне наиболее понравились следующие экспонаты</vt:lpstr>
      <vt:lpstr>Экспериментариум</vt:lpstr>
      <vt:lpstr>Официальный сайт музея “Экспериментариум”</vt:lpstr>
      <vt:lpstr>Плазменный шар в действии</vt:lpstr>
      <vt:lpstr>Модель торнадо Справа – экспонат “Черная дыра”</vt:lpstr>
      <vt:lpstr>Справа – экспонат “Черная дыра” </vt:lpstr>
      <vt:lpstr> Пульсирующее изображение Присмотритесь! Оно и сейчас пульсирует! </vt:lpstr>
      <vt:lpstr>Кабина КРАЗа</vt:lpstr>
      <vt:lpstr>Головоломки</vt:lpstr>
      <vt:lpstr>Зал, посвященный механике</vt:lpstr>
      <vt:lpstr>Девочки пробуют разобраться с узлом Гудини </vt:lpstr>
      <vt:lpstr>В комнате с мыльными пузырями </vt:lpstr>
      <vt:lpstr>Невозможный трезубец Нормана Минго </vt:lpstr>
      <vt:lpstr> Отдел, посвященный внутренним органам человека. Просто, но познавательно</vt:lpstr>
      <vt:lpstr> Мяч, удерживаемый на высоте потоком воздуха </vt:lpstr>
      <vt:lpstr>Мама с ребенком пытаются управлять машинкой</vt:lpstr>
      <vt:lpstr>Настенные визуальные эффекты</vt:lpstr>
      <vt:lpstr>   Рисуем с помощью зеркала</vt:lpstr>
      <vt:lpstr>Ну, с этим эффектом вы, наверняка, знакомы</vt:lpstr>
      <vt:lpstr> Вход в самый шумный из залов.  Там можно сыграть на различных инструментах от бас-гитары до пианино</vt:lpstr>
      <vt:lpstr>Зеркальный лабиринт В самом лабиринте достаточно темно, ты видишь лишь свои затемненные отражения. Оригинальные ощущения!</vt:lpstr>
      <vt:lpstr>“Экспериментариум” – музей для всей семьи!</vt:lpstr>
      <vt:lpstr>Киевская балерина </vt:lpstr>
      <vt:lpstr>Киевская балерина </vt:lpstr>
      <vt:lpstr>Киевская балерина </vt:lpstr>
      <vt:lpstr> Любопытно, что пачка балерины изготовлена из обычной алюминиевой проволоки</vt:lpstr>
      <vt:lpstr> Где находится киевская балерина? </vt:lpstr>
      <vt:lpstr>В дополнение предлагаю посмотреть видеоряд одних из самых забавных памятников мира: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Администратор</cp:lastModifiedBy>
  <cp:revision>40</cp:revision>
  <dcterms:created xsi:type="dcterms:W3CDTF">2013-05-15T20:20:06Z</dcterms:created>
  <dcterms:modified xsi:type="dcterms:W3CDTF">2013-09-03T18:49:51Z</dcterms:modified>
  <cp:category>Книга</cp:category>
  <cp:contentStatus>Шаблон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TC300097569990</vt:lpwstr>
  </property>
</Properties>
</file>