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63" r:id="rId4"/>
    <p:sldId id="258" r:id="rId5"/>
    <p:sldId id="259" r:id="rId6"/>
    <p:sldId id="261" r:id="rId7"/>
    <p:sldId id="260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54702-76BF-4874-8903-6B89BD1AA88F}" type="datetimeFigureOut">
              <a:rPr lang="ru-RU" smtClean="0"/>
              <a:t>24.12.2014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83CF43-3DB9-40F4-9048-757A0D4850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2828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54702-76BF-4874-8903-6B89BD1AA88F}" type="datetimeFigureOut">
              <a:rPr lang="ru-RU" smtClean="0"/>
              <a:t>24.12.2014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83CF43-3DB9-40F4-9048-757A0D4850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100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54702-76BF-4874-8903-6B89BD1AA88F}" type="datetimeFigureOut">
              <a:rPr lang="ru-RU" smtClean="0"/>
              <a:t>24.12.2014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83CF43-3DB9-40F4-9048-757A0D48500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9201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54702-76BF-4874-8903-6B89BD1AA88F}" type="datetimeFigureOut">
              <a:rPr lang="ru-RU" smtClean="0"/>
              <a:t>24.12.2014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83CF43-3DB9-40F4-9048-757A0D4850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287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54702-76BF-4874-8903-6B89BD1AA88F}" type="datetimeFigureOut">
              <a:rPr lang="ru-RU" smtClean="0"/>
              <a:t>24.12.2014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83CF43-3DB9-40F4-9048-757A0D48500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5690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54702-76BF-4874-8903-6B89BD1AA88F}" type="datetimeFigureOut">
              <a:rPr lang="ru-RU" smtClean="0"/>
              <a:t>24.12.2014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83CF43-3DB9-40F4-9048-757A0D4850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992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54702-76BF-4874-8903-6B89BD1AA88F}" type="datetimeFigureOut">
              <a:rPr lang="ru-RU" smtClean="0"/>
              <a:t>24.12.2014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CF43-3DB9-40F4-9048-757A0D4850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7239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54702-76BF-4874-8903-6B89BD1AA88F}" type="datetimeFigureOut">
              <a:rPr lang="ru-RU" smtClean="0"/>
              <a:t>24.12.2014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CF43-3DB9-40F4-9048-757A0D4850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545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54702-76BF-4874-8903-6B89BD1AA88F}" type="datetimeFigureOut">
              <a:rPr lang="ru-RU" smtClean="0"/>
              <a:t>24.12.2014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CF43-3DB9-40F4-9048-757A0D4850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447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54702-76BF-4874-8903-6B89BD1AA88F}" type="datetimeFigureOut">
              <a:rPr lang="ru-RU" smtClean="0"/>
              <a:t>24.12.2014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83CF43-3DB9-40F4-9048-757A0D4850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236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54702-76BF-4874-8903-6B89BD1AA88F}" type="datetimeFigureOut">
              <a:rPr lang="ru-RU" smtClean="0"/>
              <a:t>24.12.2014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83CF43-3DB9-40F4-9048-757A0D4850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964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54702-76BF-4874-8903-6B89BD1AA88F}" type="datetimeFigureOut">
              <a:rPr lang="ru-RU" smtClean="0"/>
              <a:t>24.12.2014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83CF43-3DB9-40F4-9048-757A0D4850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558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54702-76BF-4874-8903-6B89BD1AA88F}" type="datetimeFigureOut">
              <a:rPr lang="ru-RU" smtClean="0"/>
              <a:t>24.12.2014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CF43-3DB9-40F4-9048-757A0D4850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039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54702-76BF-4874-8903-6B89BD1AA88F}" type="datetimeFigureOut">
              <a:rPr lang="ru-RU" smtClean="0"/>
              <a:t>24.12.2014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CF43-3DB9-40F4-9048-757A0D4850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818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54702-76BF-4874-8903-6B89BD1AA88F}" type="datetimeFigureOut">
              <a:rPr lang="ru-RU" smtClean="0"/>
              <a:t>24.12.2014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3CF43-3DB9-40F4-9048-757A0D4850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647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54702-76BF-4874-8903-6B89BD1AA88F}" type="datetimeFigureOut">
              <a:rPr lang="ru-RU" smtClean="0"/>
              <a:t>24.12.2014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83CF43-3DB9-40F4-9048-757A0D4850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520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54702-76BF-4874-8903-6B89BD1AA88F}" type="datetimeFigureOut">
              <a:rPr lang="ru-RU" smtClean="0"/>
              <a:t>24.12.2014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83CF43-3DB9-40F4-9048-757A0D4850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471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jpeg"/><Relationship Id="rId5" Type="http://schemas.openxmlformats.org/officeDocument/2006/relationships/image" Target="../media/image3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98501" y="2514600"/>
            <a:ext cx="9006112" cy="2262781"/>
          </a:xfrm>
        </p:spPr>
        <p:txBody>
          <a:bodyPr>
            <a:normAutofit fontScale="90000"/>
          </a:bodyPr>
          <a:lstStyle/>
          <a:p>
            <a:r>
              <a:rPr lang="ru-RU" sz="4400" b="1" dirty="0" err="1" smtClean="0"/>
              <a:t>Презентац</a:t>
            </a:r>
            <a:r>
              <a:rPr lang="uk-UA" sz="4400" b="1" dirty="0" err="1" smtClean="0"/>
              <a:t>ія</a:t>
            </a:r>
            <a:r>
              <a:rPr lang="uk-UA" sz="4400" b="1" dirty="0" smtClean="0"/>
              <a:t> на тему</a:t>
            </a:r>
            <a:br>
              <a:rPr lang="uk-UA" sz="4400" b="1" dirty="0" smtClean="0"/>
            </a:br>
            <a:r>
              <a:rPr lang="uk-UA" sz="3600" b="1" dirty="0" smtClean="0"/>
              <a:t>«</a:t>
            </a:r>
            <a:r>
              <a:rPr lang="ru-RU" sz="3600" b="1" dirty="0" err="1" smtClean="0"/>
              <a:t>Спадкування</a:t>
            </a:r>
            <a:r>
              <a:rPr lang="ru-RU" sz="3600" b="1" dirty="0" smtClean="0"/>
              <a:t> </a:t>
            </a:r>
            <a:r>
              <a:rPr lang="ru-RU" sz="3600" b="1" dirty="0"/>
              <a:t>за законом </a:t>
            </a:r>
            <a:r>
              <a:rPr lang="ru-RU" sz="3600" b="1" dirty="0" err="1"/>
              <a:t>або</a:t>
            </a:r>
            <a:r>
              <a:rPr lang="ru-RU" sz="3600" b="1" dirty="0"/>
              <a:t> </a:t>
            </a:r>
            <a:r>
              <a:rPr lang="ru-RU" sz="3600" b="1" dirty="0" err="1" smtClean="0"/>
              <a:t>заповітом</a:t>
            </a:r>
            <a:r>
              <a:rPr lang="ru-RU" sz="3600" b="1" dirty="0" smtClean="0"/>
              <a:t>»</a:t>
            </a:r>
            <a:r>
              <a:rPr lang="ru-RU" sz="4000" b="1" dirty="0"/>
              <a:t/>
            </a:r>
            <a:br>
              <a:rPr lang="ru-RU" sz="4000" b="1" dirty="0"/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Виконала учениця 9-А класу  </a:t>
            </a:r>
            <a:r>
              <a:rPr lang="ru-RU" dirty="0" err="1"/>
              <a:t>Унченко</a:t>
            </a:r>
            <a:r>
              <a:rPr lang="ru-RU" dirty="0"/>
              <a:t> </a:t>
            </a:r>
            <a:r>
              <a:rPr lang="ru-RU" dirty="0" err="1" smtClean="0"/>
              <a:t>Дарія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8110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Закон о защите прав потребителей не распространится на ОСАГО - Информационный портал города Липецка :: www.lipetck.r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04" y="285967"/>
            <a:ext cx="2359570" cy="1771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Новая законодательная инициатива ГРУ и КЭКЦ - ворот@крыма - новости, комментарии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820" y="92147"/>
            <a:ext cx="2277101" cy="1965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Теперь только органы прокуратуры имеют право уголовного преследования президента, премьера и депутатов &quot; События и расследования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468" y="285967"/>
            <a:ext cx="2935355" cy="223087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Спадкування за законом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5145" y="4805170"/>
            <a:ext cx="2286000" cy="14097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Самые глупые законы в мире Харьков - Интересно.nam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0489" y="3830243"/>
            <a:ext cx="1788470" cy="238462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2563132" y="2516837"/>
            <a:ext cx="68339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Дякую</a:t>
            </a:r>
            <a:r>
              <a:rPr lang="ru-RU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за перегляд</a:t>
            </a:r>
            <a:endParaRPr lang="ru-RU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2" name="Управляющая кнопка: возврат 11">
            <a:hlinkClick r:id="" action="ppaction://hlinkshowjump?jump=firstslide" highlightClick="1"/>
          </p:cNvPr>
          <p:cNvSpPr/>
          <p:nvPr/>
        </p:nvSpPr>
        <p:spPr>
          <a:xfrm>
            <a:off x="7241872" y="6117464"/>
            <a:ext cx="837127" cy="476519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9753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Спадкування</a:t>
            </a:r>
            <a:r>
              <a:rPr lang="ru-RU" b="1" dirty="0"/>
              <a:t> за законом.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err="1"/>
              <a:t>Спадщина</a:t>
            </a:r>
            <a:r>
              <a:rPr lang="ru-RU" sz="2400" b="1" dirty="0"/>
              <a:t> </a:t>
            </a:r>
            <a:r>
              <a:rPr lang="ru-RU" sz="2400" dirty="0"/>
              <a:t>– </a:t>
            </a:r>
            <a:r>
              <a:rPr lang="ru-RU" sz="2400" dirty="0" err="1"/>
              <a:t>перехід</a:t>
            </a:r>
            <a:r>
              <a:rPr lang="ru-RU" sz="2400" dirty="0"/>
              <a:t> прав і </a:t>
            </a:r>
            <a:r>
              <a:rPr lang="ru-RU" sz="2400" dirty="0" err="1"/>
              <a:t>зобов’язань</a:t>
            </a:r>
            <a:r>
              <a:rPr lang="ru-RU" sz="2400" dirty="0"/>
              <a:t> (</a:t>
            </a:r>
            <a:r>
              <a:rPr lang="ru-RU" sz="2400" dirty="0" err="1"/>
              <a:t>спадщини</a:t>
            </a:r>
            <a:r>
              <a:rPr lang="ru-RU" sz="2400" dirty="0"/>
              <a:t>)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померлої</a:t>
            </a:r>
            <a:r>
              <a:rPr lang="ru-RU" sz="2400" dirty="0"/>
              <a:t> </a:t>
            </a:r>
            <a:r>
              <a:rPr lang="ru-RU" sz="2400" dirty="0" err="1"/>
              <a:t>фізичної</a:t>
            </a:r>
            <a:r>
              <a:rPr lang="ru-RU" sz="2400" dirty="0"/>
              <a:t> особи, (</a:t>
            </a:r>
            <a:r>
              <a:rPr lang="ru-RU" sz="2400" dirty="0" err="1"/>
              <a:t>спадкодавця</a:t>
            </a:r>
            <a:r>
              <a:rPr lang="ru-RU" sz="2400" dirty="0"/>
              <a:t>) до </a:t>
            </a:r>
            <a:r>
              <a:rPr lang="ru-RU" sz="2400" dirty="0" err="1"/>
              <a:t>інших</a:t>
            </a:r>
            <a:r>
              <a:rPr lang="ru-RU" sz="2400" dirty="0"/>
              <a:t> </a:t>
            </a:r>
            <a:r>
              <a:rPr lang="ru-RU" sz="2400" dirty="0" err="1"/>
              <a:t>осіб</a:t>
            </a:r>
            <a:r>
              <a:rPr lang="ru-RU" sz="2400" dirty="0"/>
              <a:t> (</a:t>
            </a:r>
            <a:r>
              <a:rPr lang="ru-RU" sz="2400" dirty="0" err="1"/>
              <a:t>спадкоємцям</a:t>
            </a:r>
            <a:r>
              <a:rPr lang="ru-RU" sz="2400" dirty="0"/>
              <a:t>). </a:t>
            </a:r>
            <a:r>
              <a:rPr lang="ru-RU" sz="2400" dirty="0" err="1"/>
              <a:t>Спадкування</a:t>
            </a:r>
            <a:r>
              <a:rPr lang="ru-RU" sz="2400" dirty="0"/>
              <a:t> </a:t>
            </a:r>
            <a:r>
              <a:rPr lang="ru-RU" sz="2400" dirty="0" err="1"/>
              <a:t>здійснюється</a:t>
            </a:r>
            <a:r>
              <a:rPr lang="ru-RU" sz="2400" dirty="0"/>
              <a:t> за </a:t>
            </a:r>
            <a:r>
              <a:rPr lang="ru-RU" sz="2400" dirty="0" err="1"/>
              <a:t>заповітом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за законом.</a:t>
            </a:r>
          </a:p>
        </p:txBody>
      </p:sp>
      <p:pic>
        <p:nvPicPr>
          <p:cNvPr id="1028" name="Picture 4" descr="Самые глупые законы в мире Харьков - Интересно.nam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9905" y="3876540"/>
            <a:ext cx="1788470" cy="238462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Закон о защите прав потребителей не распространится на ОСАГО - Информационный портал города Липецка :: www.lipetck.r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162" y="4022411"/>
            <a:ext cx="2988679" cy="2243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72995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Заповіт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Оскільки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i="1" u="sng" dirty="0" err="1">
                <a:solidFill>
                  <a:srgbClr val="C00000"/>
                </a:solidFill>
              </a:rPr>
              <a:t>заповіт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- 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це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не 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договір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а 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односторонній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правочин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за 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яким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права та 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обов'язки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для 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інших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осіб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виникають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за 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волевиявленням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заповідача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то до 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заповіту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встановлюються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такі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ж 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умови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його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дійсності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як до будь-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якого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договору, а 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саме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</a:p>
          <a:p>
            <a:pPr lvl="1">
              <a:buFont typeface="Arial"/>
              <a:buChar char="•"/>
              <a:defRPr/>
            </a:pP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заповіт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має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бути 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складений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тільки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дієздатною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особою;</a:t>
            </a:r>
          </a:p>
          <a:p>
            <a:pPr lvl="1">
              <a:buFont typeface="Arial"/>
              <a:buChar char="•"/>
              <a:defRPr/>
            </a:pP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заповіт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повинен бути 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складений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у 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формі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що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визначена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законом;</a:t>
            </a:r>
          </a:p>
          <a:p>
            <a:pPr lvl="1">
              <a:buFont typeface="Arial"/>
              <a:buChar char="•"/>
              <a:defRPr/>
            </a:pP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зміст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заповіту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має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відповідати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вимогам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чинного </a:t>
            </a:r>
            <a:r>
              <a:rPr lang="ru-RU" sz="2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законодавства</a:t>
            </a:r>
            <a:r>
              <a:rPr lang="ru-RU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12797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err="1" smtClean="0"/>
              <a:t>Спадкування</a:t>
            </a:r>
            <a:r>
              <a:rPr lang="ru-RU" i="1" dirty="0" smtClean="0"/>
              <a:t> </a:t>
            </a:r>
            <a:r>
              <a:rPr lang="ru-RU" i="1" dirty="0"/>
              <a:t>за </a:t>
            </a:r>
            <a:r>
              <a:rPr lang="ru-RU" i="1" dirty="0" err="1"/>
              <a:t>заповітом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i="1" dirty="0" err="1"/>
              <a:t>Спадкування</a:t>
            </a:r>
            <a:r>
              <a:rPr lang="ru-RU" sz="2000" i="1" dirty="0"/>
              <a:t> за </a:t>
            </a:r>
            <a:r>
              <a:rPr lang="ru-RU" sz="2000" i="1" dirty="0" err="1"/>
              <a:t>заповітом</a:t>
            </a:r>
            <a:r>
              <a:rPr lang="ru-RU" sz="2000" dirty="0"/>
              <a:t>, є </a:t>
            </a:r>
            <a:r>
              <a:rPr lang="ru-RU" sz="2000" dirty="0" err="1"/>
              <a:t>менш</a:t>
            </a:r>
            <a:r>
              <a:rPr lang="ru-RU" sz="2000" dirty="0"/>
              <a:t> </a:t>
            </a:r>
            <a:r>
              <a:rPr lang="ru-RU" sz="2000" dirty="0" err="1"/>
              <a:t>спірним</a:t>
            </a:r>
            <a:r>
              <a:rPr lang="ru-RU" sz="2000" dirty="0"/>
              <a:t> і </a:t>
            </a:r>
            <a:r>
              <a:rPr lang="ru-RU" sz="2000" dirty="0" err="1"/>
              <a:t>найбільш</a:t>
            </a:r>
            <a:r>
              <a:rPr lang="ru-RU" sz="2000" dirty="0"/>
              <a:t> </a:t>
            </a:r>
            <a:r>
              <a:rPr lang="ru-RU" sz="2000" dirty="0" err="1"/>
              <a:t>зрозумілим</a:t>
            </a:r>
            <a:r>
              <a:rPr lang="ru-RU" sz="2000" dirty="0"/>
              <a:t> видом </a:t>
            </a:r>
            <a:r>
              <a:rPr lang="ru-RU" sz="2000" dirty="0" err="1"/>
              <a:t>спадкування</a:t>
            </a:r>
            <a:r>
              <a:rPr lang="ru-RU" sz="2000" dirty="0"/>
              <a:t>, за </a:t>
            </a:r>
            <a:r>
              <a:rPr lang="ru-RU" sz="2000" dirty="0" err="1"/>
              <a:t>винятком</a:t>
            </a:r>
            <a:r>
              <a:rPr lang="ru-RU" sz="2000" dirty="0"/>
              <a:t> </a:t>
            </a:r>
            <a:r>
              <a:rPr lang="ru-RU" sz="2000" dirty="0" err="1"/>
              <a:t>випадків</a:t>
            </a:r>
            <a:r>
              <a:rPr lang="ru-RU" sz="2000" dirty="0"/>
              <a:t> </a:t>
            </a:r>
            <a:r>
              <a:rPr lang="ru-RU" sz="2000" dirty="0" err="1"/>
              <a:t>заперечування</a:t>
            </a:r>
            <a:r>
              <a:rPr lang="ru-RU" sz="2000" dirty="0"/>
              <a:t> </a:t>
            </a:r>
            <a:r>
              <a:rPr lang="ru-RU" sz="2000" dirty="0" err="1"/>
              <a:t>заповіту</a:t>
            </a:r>
            <a:r>
              <a:rPr lang="ru-RU" sz="2000" dirty="0"/>
              <a:t> в </a:t>
            </a:r>
            <a:r>
              <a:rPr lang="ru-RU" sz="2000" dirty="0" err="1"/>
              <a:t>суді</a:t>
            </a:r>
            <a:r>
              <a:rPr lang="ru-RU" sz="2000" dirty="0"/>
              <a:t> й </a:t>
            </a:r>
            <a:r>
              <a:rPr lang="ru-RU" sz="2000" dirty="0" err="1"/>
              <a:t>визнання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недійсним</a:t>
            </a:r>
            <a:r>
              <a:rPr lang="ru-RU" sz="2000" dirty="0"/>
              <a:t>. Як правило, </a:t>
            </a:r>
            <a:r>
              <a:rPr lang="ru-RU" sz="2000" dirty="0" err="1"/>
              <a:t>заповіт</a:t>
            </a:r>
            <a:r>
              <a:rPr lang="ru-RU" sz="2000" dirty="0"/>
              <a:t> </a:t>
            </a:r>
            <a:r>
              <a:rPr lang="ru-RU" sz="2000" dirty="0" err="1"/>
              <a:t>має</a:t>
            </a:r>
            <a:r>
              <a:rPr lang="ru-RU" sz="2000" dirty="0"/>
              <a:t> </a:t>
            </a:r>
            <a:r>
              <a:rPr lang="ru-RU" sz="2000" dirty="0" err="1"/>
              <a:t>наступний</a:t>
            </a:r>
            <a:r>
              <a:rPr lang="ru-RU" sz="2000" dirty="0"/>
              <a:t> текст: «Усе </a:t>
            </a:r>
            <a:r>
              <a:rPr lang="ru-RU" sz="2000" dirty="0" err="1"/>
              <a:t>майно</a:t>
            </a:r>
            <a:r>
              <a:rPr lang="ru-RU" sz="2000" dirty="0"/>
              <a:t> </a:t>
            </a:r>
            <a:r>
              <a:rPr lang="ru-RU" sz="2000" dirty="0" err="1"/>
              <a:t>приналежне</a:t>
            </a:r>
            <a:r>
              <a:rPr lang="ru-RU" sz="2000" dirty="0"/>
              <a:t> </a:t>
            </a:r>
            <a:r>
              <a:rPr lang="ru-RU" sz="2000" dirty="0" err="1"/>
              <a:t>мені</a:t>
            </a:r>
            <a:r>
              <a:rPr lang="ru-RU" sz="2000" dirty="0"/>
              <a:t> на момент </a:t>
            </a:r>
            <a:r>
              <a:rPr lang="ru-RU" sz="2000" dirty="0" err="1"/>
              <a:t>моєї</a:t>
            </a:r>
            <a:r>
              <a:rPr lang="ru-RU" sz="2000" dirty="0"/>
              <a:t> </a:t>
            </a:r>
            <a:r>
              <a:rPr lang="ru-RU" sz="2000" dirty="0" err="1"/>
              <a:t>смерті</a:t>
            </a:r>
            <a:r>
              <a:rPr lang="ru-RU" sz="2000" dirty="0"/>
              <a:t> </a:t>
            </a:r>
            <a:r>
              <a:rPr lang="ru-RU" sz="2000" dirty="0" err="1"/>
              <a:t>заповім</a:t>
            </a:r>
            <a:r>
              <a:rPr lang="ru-RU" sz="2000" dirty="0"/>
              <a:t> ….». </a:t>
            </a:r>
            <a:r>
              <a:rPr lang="ru-RU" sz="2000" dirty="0" err="1"/>
              <a:t>Навіть</a:t>
            </a:r>
            <a:r>
              <a:rPr lang="ru-RU" sz="2000" dirty="0"/>
              <a:t> у </a:t>
            </a:r>
            <a:r>
              <a:rPr lang="ru-RU" sz="2000" dirty="0" err="1"/>
              <a:t>недосвідченої</a:t>
            </a:r>
            <a:r>
              <a:rPr lang="ru-RU" sz="2000" dirty="0"/>
              <a:t> в </a:t>
            </a:r>
            <a:r>
              <a:rPr lang="ru-RU" sz="2000" dirty="0" err="1"/>
              <a:t>юридичних</a:t>
            </a:r>
            <a:r>
              <a:rPr lang="ru-RU" sz="2000" dirty="0"/>
              <a:t> </a:t>
            </a:r>
            <a:r>
              <a:rPr lang="ru-RU" sz="2000" dirty="0" err="1"/>
              <a:t>питаннях</a:t>
            </a:r>
            <a:r>
              <a:rPr lang="ru-RU" sz="2000" dirty="0"/>
              <a:t> </a:t>
            </a:r>
            <a:r>
              <a:rPr lang="ru-RU" sz="2000" dirty="0" err="1"/>
              <a:t>людини</a:t>
            </a:r>
            <a:r>
              <a:rPr lang="ru-RU" sz="2000" dirty="0"/>
              <a:t>, </a:t>
            </a:r>
            <a:r>
              <a:rPr lang="ru-RU" sz="2000" dirty="0" err="1"/>
              <a:t>швидше</a:t>
            </a:r>
            <a:r>
              <a:rPr lang="ru-RU" sz="2000" dirty="0"/>
              <a:t> за все не </a:t>
            </a:r>
            <a:r>
              <a:rPr lang="ru-RU" sz="2000" dirty="0" err="1"/>
              <a:t>виникнуть</a:t>
            </a:r>
            <a:r>
              <a:rPr lang="ru-RU" sz="2000" dirty="0"/>
              <a:t> </a:t>
            </a:r>
            <a:r>
              <a:rPr lang="ru-RU" sz="2000" dirty="0" err="1"/>
              <a:t>питання</a:t>
            </a:r>
            <a:r>
              <a:rPr lang="ru-RU" sz="2000" dirty="0"/>
              <a:t> </a:t>
            </a:r>
            <a:r>
              <a:rPr lang="ru-RU" sz="2000" dirty="0" err="1"/>
              <a:t>побачивши</a:t>
            </a:r>
            <a:r>
              <a:rPr lang="ru-RU" sz="2000" dirty="0"/>
              <a:t> такого </a:t>
            </a:r>
            <a:r>
              <a:rPr lang="ru-RU" sz="2000" dirty="0" err="1"/>
              <a:t>формулювання</a:t>
            </a:r>
            <a:r>
              <a:rPr lang="ru-RU" sz="2000" dirty="0"/>
              <a:t>. Але </a:t>
            </a:r>
            <a:r>
              <a:rPr lang="ru-RU" sz="2000" dirty="0" err="1"/>
              <a:t>якщо</a:t>
            </a:r>
            <a:r>
              <a:rPr lang="ru-RU" sz="2000" dirty="0"/>
              <a:t> </a:t>
            </a:r>
            <a:r>
              <a:rPr lang="ru-RU" sz="2000" dirty="0" err="1"/>
              <a:t>немає</a:t>
            </a:r>
            <a:r>
              <a:rPr lang="ru-RU" sz="2000" dirty="0"/>
              <a:t> </a:t>
            </a:r>
            <a:r>
              <a:rPr lang="ru-RU" sz="2000" dirty="0" err="1"/>
              <a:t>заповіту</a:t>
            </a:r>
            <a:r>
              <a:rPr lang="ru-RU" sz="2000" dirty="0"/>
              <a:t>?</a:t>
            </a:r>
          </a:p>
        </p:txBody>
      </p:sp>
      <p:pic>
        <p:nvPicPr>
          <p:cNvPr id="2050" name="Picture 2" descr="Спадкування за законо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5764" y="4730122"/>
            <a:ext cx="2286000" cy="14097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16157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Спадщина</a:t>
            </a:r>
            <a:r>
              <a:rPr lang="ru-RU" dirty="0"/>
              <a:t> за законом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 err="1"/>
              <a:t>Спадщина</a:t>
            </a:r>
            <a:r>
              <a:rPr lang="ru-RU" sz="2000" b="1" dirty="0"/>
              <a:t> за законом </a:t>
            </a:r>
            <a:r>
              <a:rPr lang="ru-RU" sz="2000" dirty="0"/>
              <a:t>(</a:t>
            </a:r>
            <a:r>
              <a:rPr lang="ru-RU" sz="2000" dirty="0" err="1"/>
              <a:t>спадкування</a:t>
            </a:r>
            <a:r>
              <a:rPr lang="ru-RU" sz="2000" dirty="0"/>
              <a:t> за законом) – </a:t>
            </a:r>
            <a:r>
              <a:rPr lang="ru-RU" sz="2000" dirty="0" err="1"/>
              <a:t>застосовується</a:t>
            </a:r>
            <a:r>
              <a:rPr lang="ru-RU" sz="2000" dirty="0"/>
              <a:t> у </a:t>
            </a:r>
            <a:r>
              <a:rPr lang="ru-RU" sz="2000" dirty="0" err="1"/>
              <a:t>випадках</a:t>
            </a:r>
            <a:r>
              <a:rPr lang="ru-RU" sz="2000" dirty="0"/>
              <a:t> </a:t>
            </a:r>
            <a:r>
              <a:rPr lang="ru-RU" sz="2000" dirty="0" err="1"/>
              <a:t>відсутності</a:t>
            </a:r>
            <a:r>
              <a:rPr lang="ru-RU" sz="2000" dirty="0"/>
              <a:t> </a:t>
            </a:r>
            <a:r>
              <a:rPr lang="ru-RU" sz="2000" dirty="0" err="1"/>
              <a:t>заповіту</a:t>
            </a:r>
            <a:r>
              <a:rPr lang="ru-RU" sz="2000" dirty="0"/>
              <a:t> і є </a:t>
            </a:r>
            <a:r>
              <a:rPr lang="ru-RU" sz="2000" dirty="0" err="1"/>
              <a:t>найпоширенішим</a:t>
            </a:r>
            <a:r>
              <a:rPr lang="ru-RU" sz="2000" dirty="0"/>
              <a:t> видом </a:t>
            </a:r>
            <a:r>
              <a:rPr lang="ru-RU" sz="2000" dirty="0" err="1"/>
              <a:t>спадкування</a:t>
            </a:r>
            <a:r>
              <a:rPr lang="ru-RU" sz="2000" dirty="0"/>
              <a:t>. </a:t>
            </a:r>
            <a:r>
              <a:rPr lang="ru-RU" sz="2000" dirty="0" err="1"/>
              <a:t>Спадкування</a:t>
            </a:r>
            <a:r>
              <a:rPr lang="ru-RU" sz="2000" dirty="0"/>
              <a:t> за законом </a:t>
            </a:r>
            <a:r>
              <a:rPr lang="ru-RU" sz="2000" dirty="0" err="1"/>
              <a:t>здійснюється</a:t>
            </a:r>
            <a:r>
              <a:rPr lang="ru-RU" sz="2000" dirty="0"/>
              <a:t> в порядку </a:t>
            </a:r>
            <a:r>
              <a:rPr lang="ru-RU" sz="2000" dirty="0" err="1"/>
              <a:t>черговості</a:t>
            </a:r>
            <a:r>
              <a:rPr lang="ru-RU" sz="2000" dirty="0"/>
              <a:t> </a:t>
            </a:r>
            <a:r>
              <a:rPr lang="ru-RU" sz="2000" dirty="0" err="1"/>
              <a:t>всього</a:t>
            </a:r>
            <a:r>
              <a:rPr lang="ru-RU" sz="2000" dirty="0"/>
              <a:t> таких </a:t>
            </a:r>
            <a:r>
              <a:rPr lang="ru-RU" sz="2000" dirty="0" err="1"/>
              <a:t>черг</a:t>
            </a:r>
            <a:r>
              <a:rPr lang="ru-RU" sz="2000" dirty="0"/>
              <a:t> 5. </a:t>
            </a:r>
            <a:r>
              <a:rPr lang="ru-RU" sz="2000" dirty="0" err="1"/>
              <a:t>Черговість</a:t>
            </a:r>
            <a:r>
              <a:rPr lang="ru-RU" sz="2000" dirty="0"/>
              <a:t> при </a:t>
            </a:r>
            <a:r>
              <a:rPr lang="ru-RU" sz="2000" dirty="0" err="1"/>
              <a:t>спадкуванні</a:t>
            </a:r>
            <a:r>
              <a:rPr lang="ru-RU" sz="2000" dirty="0"/>
              <a:t> за законом </a:t>
            </a:r>
            <a:r>
              <a:rPr lang="ru-RU" sz="2000" dirty="0" err="1"/>
              <a:t>здійснюється</a:t>
            </a:r>
            <a:r>
              <a:rPr lang="ru-RU" sz="2000" dirty="0"/>
              <a:t> по </a:t>
            </a:r>
            <a:r>
              <a:rPr lang="ru-RU" sz="2000" dirty="0" err="1"/>
              <a:t>наступному</a:t>
            </a:r>
            <a:r>
              <a:rPr lang="ru-RU" sz="2000" dirty="0"/>
              <a:t> принципу – усе </a:t>
            </a:r>
            <a:r>
              <a:rPr lang="ru-RU" sz="2000" dirty="0" err="1"/>
              <a:t>наслідуване</a:t>
            </a:r>
            <a:r>
              <a:rPr lang="ru-RU" sz="2000" dirty="0"/>
              <a:t> </a:t>
            </a:r>
            <a:r>
              <a:rPr lang="ru-RU" sz="2000" dirty="0" err="1"/>
              <a:t>майно</a:t>
            </a:r>
            <a:r>
              <a:rPr lang="ru-RU" sz="2000" dirty="0"/>
              <a:t> (</a:t>
            </a:r>
            <a:r>
              <a:rPr lang="ru-RU" sz="2000" dirty="0" err="1"/>
              <a:t>спадкова</a:t>
            </a:r>
            <a:r>
              <a:rPr lang="ru-RU" sz="2000" dirty="0"/>
              <a:t> </a:t>
            </a:r>
            <a:r>
              <a:rPr lang="ru-RU" sz="2000" dirty="0" err="1"/>
              <a:t>маса</a:t>
            </a:r>
            <a:r>
              <a:rPr lang="ru-RU" sz="2000" dirty="0"/>
              <a:t>) у </a:t>
            </a:r>
            <a:r>
              <a:rPr lang="ru-RU" sz="2000" dirty="0" err="1"/>
              <a:t>рівних</a:t>
            </a:r>
            <a:r>
              <a:rPr lang="ru-RU" sz="2000" dirty="0"/>
              <a:t> </a:t>
            </a:r>
            <a:r>
              <a:rPr lang="ru-RU" sz="2000" dirty="0" err="1"/>
              <a:t>частинах</a:t>
            </a:r>
            <a:r>
              <a:rPr lang="ru-RU" sz="2000" dirty="0"/>
              <a:t> </a:t>
            </a:r>
            <a:r>
              <a:rPr lang="ru-RU" sz="2000" dirty="0" err="1"/>
              <a:t>ділиться</a:t>
            </a:r>
            <a:r>
              <a:rPr lang="ru-RU" sz="2000" dirty="0"/>
              <a:t> </a:t>
            </a:r>
            <a:r>
              <a:rPr lang="ru-RU" sz="2000" dirty="0" err="1"/>
              <a:t>між</a:t>
            </a:r>
            <a:r>
              <a:rPr lang="ru-RU" sz="2000" dirty="0"/>
              <a:t> </a:t>
            </a:r>
            <a:r>
              <a:rPr lang="ru-RU" sz="2000" dirty="0" err="1"/>
              <a:t>спадкоємцями</a:t>
            </a:r>
            <a:r>
              <a:rPr lang="ru-RU" sz="2000" dirty="0"/>
              <a:t> 1-Ї </a:t>
            </a:r>
            <a:r>
              <a:rPr lang="ru-RU" sz="2000" dirty="0" err="1"/>
              <a:t>черги</a:t>
            </a:r>
            <a:r>
              <a:rPr lang="ru-RU" sz="2000" dirty="0"/>
              <a:t>, і </a:t>
            </a:r>
            <a:r>
              <a:rPr lang="ru-RU" sz="2000" dirty="0" err="1"/>
              <a:t>лише</a:t>
            </a:r>
            <a:r>
              <a:rPr lang="ru-RU" sz="2000" dirty="0"/>
              <a:t> у </a:t>
            </a:r>
            <a:r>
              <a:rPr lang="ru-RU" sz="2000" dirty="0" err="1"/>
              <a:t>випадку</a:t>
            </a:r>
            <a:r>
              <a:rPr lang="ru-RU" sz="2000" dirty="0"/>
              <a:t> </a:t>
            </a:r>
            <a:r>
              <a:rPr lang="ru-RU" sz="2000" dirty="0" err="1"/>
              <a:t>відсутності</a:t>
            </a:r>
            <a:r>
              <a:rPr lang="ru-RU" sz="2000" dirty="0"/>
              <a:t> таких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їх</a:t>
            </a:r>
            <a:r>
              <a:rPr lang="ru-RU" sz="2000" dirty="0"/>
              <a:t> </a:t>
            </a:r>
            <a:r>
              <a:rPr lang="ru-RU" sz="2000" dirty="0" err="1"/>
              <a:t>нотаріально</a:t>
            </a:r>
            <a:r>
              <a:rPr lang="ru-RU" sz="2000" dirty="0"/>
              <a:t> </a:t>
            </a:r>
            <a:r>
              <a:rPr lang="ru-RU" sz="2000" dirty="0" err="1"/>
              <a:t>завіреної</a:t>
            </a:r>
            <a:r>
              <a:rPr lang="ru-RU" sz="2000" dirty="0"/>
              <a:t> </a:t>
            </a:r>
            <a:r>
              <a:rPr lang="ru-RU" sz="2000" dirty="0" err="1"/>
              <a:t>відмови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прийняття</a:t>
            </a:r>
            <a:r>
              <a:rPr lang="ru-RU" sz="2000" dirty="0"/>
              <a:t> </a:t>
            </a:r>
            <a:r>
              <a:rPr lang="ru-RU" sz="2000" dirty="0" err="1"/>
              <a:t>спадщини</a:t>
            </a:r>
            <a:r>
              <a:rPr lang="ru-RU" sz="2000" dirty="0"/>
              <a:t>, право </a:t>
            </a:r>
            <a:r>
              <a:rPr lang="ru-RU" sz="2000" dirty="0" err="1"/>
              <a:t>спадкування</a:t>
            </a:r>
            <a:r>
              <a:rPr lang="ru-RU" sz="2000" dirty="0"/>
              <a:t> за законом переходить до 2-Ї </a:t>
            </a:r>
            <a:r>
              <a:rPr lang="ru-RU" sz="2000" dirty="0" err="1"/>
              <a:t>черги</a:t>
            </a:r>
            <a:r>
              <a:rPr lang="ru-RU" sz="2000" dirty="0"/>
              <a:t> і так </a:t>
            </a:r>
            <a:r>
              <a:rPr lang="ru-RU" sz="2000" dirty="0" err="1"/>
              <a:t>далі</a:t>
            </a:r>
            <a:r>
              <a:rPr lang="ru-RU" sz="2000" dirty="0"/>
              <a:t>.</a:t>
            </a:r>
          </a:p>
        </p:txBody>
      </p:sp>
      <p:pic>
        <p:nvPicPr>
          <p:cNvPr id="3074" name="Picture 2" descr="Новая законодательная инициатива ГРУ и КЭКЦ - ворот@крыма - новости, комментари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492" y="4784268"/>
            <a:ext cx="2277101" cy="1965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7014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 1 чергу..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0772" y="2133599"/>
            <a:ext cx="9353840" cy="4486141"/>
          </a:xfrm>
        </p:spPr>
        <p:txBody>
          <a:bodyPr/>
          <a:lstStyle/>
          <a:p>
            <a:r>
              <a:rPr lang="ru-RU" sz="2000" dirty="0"/>
              <a:t>У І-ї </a:t>
            </a:r>
            <a:r>
              <a:rPr lang="ru-RU" sz="2000" dirty="0" err="1"/>
              <a:t>чергу</a:t>
            </a:r>
            <a:r>
              <a:rPr lang="ru-RU" sz="2000" dirty="0"/>
              <a:t> за законом </a:t>
            </a:r>
            <a:r>
              <a:rPr lang="ru-RU" sz="2000" dirty="0" err="1"/>
              <a:t>успадковують</a:t>
            </a:r>
            <a:r>
              <a:rPr lang="ru-RU" sz="2000" dirty="0"/>
              <a:t>: </a:t>
            </a:r>
            <a:r>
              <a:rPr lang="ru-RU" sz="2000" dirty="0" err="1"/>
              <a:t>діти</a:t>
            </a:r>
            <a:r>
              <a:rPr lang="ru-RU" sz="2000" dirty="0"/>
              <a:t> </a:t>
            </a:r>
            <a:r>
              <a:rPr lang="ru-RU" sz="2000" dirty="0" err="1"/>
              <a:t>померлого</a:t>
            </a:r>
            <a:r>
              <a:rPr lang="ru-RU" sz="2000" dirty="0"/>
              <a:t> </a:t>
            </a:r>
            <a:r>
              <a:rPr lang="ru-RU" sz="2000" dirty="0" err="1"/>
              <a:t>спадкодавця</a:t>
            </a:r>
            <a:r>
              <a:rPr lang="ru-RU" sz="2000" dirty="0"/>
              <a:t> ( у тому </a:t>
            </a:r>
            <a:r>
              <a:rPr lang="ru-RU" sz="2000" dirty="0" err="1"/>
              <a:t>числі</a:t>
            </a:r>
            <a:r>
              <a:rPr lang="ru-RU" sz="2000" dirty="0"/>
              <a:t> </a:t>
            </a:r>
            <a:r>
              <a:rPr lang="ru-RU" sz="2000" dirty="0" err="1"/>
              <a:t>ті</a:t>
            </a:r>
            <a:r>
              <a:rPr lang="ru-RU" sz="2000" dirty="0"/>
              <a:t>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були</a:t>
            </a:r>
            <a:r>
              <a:rPr lang="ru-RU" sz="2000" dirty="0"/>
              <a:t> </a:t>
            </a:r>
            <a:r>
              <a:rPr lang="ru-RU" sz="2000" dirty="0" err="1"/>
              <a:t>зачаті</a:t>
            </a:r>
            <a:r>
              <a:rPr lang="ru-RU" sz="2000" dirty="0"/>
              <a:t> при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житті</a:t>
            </a:r>
            <a:r>
              <a:rPr lang="ru-RU" sz="2000" dirty="0"/>
              <a:t> й </a:t>
            </a:r>
            <a:r>
              <a:rPr lang="ru-RU" sz="2000" dirty="0" err="1"/>
              <a:t>породжені</a:t>
            </a:r>
            <a:r>
              <a:rPr lang="ru-RU" sz="2000" dirty="0"/>
              <a:t> </a:t>
            </a:r>
            <a:r>
              <a:rPr lang="ru-RU" sz="2000" dirty="0" err="1"/>
              <a:t>після</a:t>
            </a:r>
            <a:r>
              <a:rPr lang="ru-RU" sz="2000" dirty="0"/>
              <a:t>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смерті</a:t>
            </a:r>
            <a:r>
              <a:rPr lang="ru-RU" sz="2000" dirty="0"/>
              <a:t>), </a:t>
            </a:r>
            <a:r>
              <a:rPr lang="ru-RU" sz="2000" dirty="0" err="1"/>
              <a:t>подружжя</a:t>
            </a:r>
            <a:r>
              <a:rPr lang="ru-RU" sz="2000" dirty="0"/>
              <a:t> (дружина) і батьки.</a:t>
            </a:r>
          </a:p>
          <a:p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найпоширеніший</a:t>
            </a:r>
            <a:r>
              <a:rPr lang="ru-RU" sz="2000" dirty="0"/>
              <a:t> вид </a:t>
            </a:r>
            <a:r>
              <a:rPr lang="ru-RU" sz="2000" dirty="0" err="1"/>
              <a:t>спадкування</a:t>
            </a:r>
            <a:r>
              <a:rPr lang="ru-RU" sz="2000" dirty="0"/>
              <a:t> за законом, 80% </a:t>
            </a:r>
            <a:r>
              <a:rPr lang="ru-RU" sz="2000" dirty="0" err="1"/>
              <a:t>усіх</a:t>
            </a:r>
            <a:r>
              <a:rPr lang="ru-RU" sz="2000" dirty="0"/>
              <a:t> </a:t>
            </a:r>
            <a:r>
              <a:rPr lang="ru-RU" sz="2000" dirty="0" err="1"/>
              <a:t>спадкоємних</a:t>
            </a:r>
            <a:r>
              <a:rPr lang="ru-RU" sz="2000" dirty="0"/>
              <a:t> справ </a:t>
            </a:r>
            <a:r>
              <a:rPr lang="ru-RU" sz="2000" dirty="0" err="1"/>
              <a:t>обмежуються</a:t>
            </a:r>
            <a:r>
              <a:rPr lang="ru-RU" sz="2000" dirty="0"/>
              <a:t> </a:t>
            </a:r>
            <a:r>
              <a:rPr lang="ru-RU" sz="2000" dirty="0" err="1"/>
              <a:t>першою</a:t>
            </a:r>
            <a:r>
              <a:rPr lang="ru-RU" sz="2000" dirty="0"/>
              <a:t> </a:t>
            </a:r>
            <a:r>
              <a:rPr lang="ru-RU" sz="2000" dirty="0" err="1"/>
              <a:t>чергою</a:t>
            </a:r>
            <a:r>
              <a:rPr lang="ru-RU" sz="2000" dirty="0"/>
              <a:t>. </a:t>
            </a:r>
            <a:r>
              <a:rPr lang="ru-RU" sz="2000" dirty="0" err="1"/>
              <a:t>Основний</a:t>
            </a:r>
            <a:r>
              <a:rPr lang="ru-RU" sz="2000" dirty="0"/>
              <a:t> момент на </a:t>
            </a:r>
            <a:r>
              <a:rPr lang="ru-RU" sz="2000" dirty="0" err="1"/>
              <a:t>який</a:t>
            </a:r>
            <a:r>
              <a:rPr lang="ru-RU" sz="2000" dirty="0"/>
              <a:t> тут </a:t>
            </a:r>
            <a:r>
              <a:rPr lang="ru-RU" sz="2000" dirty="0" err="1"/>
              <a:t>слід</a:t>
            </a:r>
            <a:r>
              <a:rPr lang="ru-RU" sz="2000" dirty="0"/>
              <a:t> </a:t>
            </a:r>
            <a:r>
              <a:rPr lang="ru-RU" sz="2000" dirty="0" err="1"/>
              <a:t>звернути</a:t>
            </a:r>
            <a:r>
              <a:rPr lang="ru-RU" sz="2000" dirty="0"/>
              <a:t> </a:t>
            </a:r>
            <a:r>
              <a:rPr lang="ru-RU" sz="2000" dirty="0" err="1"/>
              <a:t>увагу</a:t>
            </a:r>
            <a:r>
              <a:rPr lang="ru-RU" sz="2000" dirty="0"/>
              <a:t>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частини</a:t>
            </a:r>
            <a:r>
              <a:rPr lang="ru-RU" sz="2000" dirty="0"/>
              <a:t> майна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успадковуються</a:t>
            </a:r>
            <a:r>
              <a:rPr lang="ru-RU" sz="2000" dirty="0"/>
              <a:t> </a:t>
            </a:r>
            <a:r>
              <a:rPr lang="ru-RU" sz="2000" dirty="0" err="1"/>
              <a:t>чоловіками</a:t>
            </a:r>
            <a:r>
              <a:rPr lang="ru-RU" sz="2000" dirty="0"/>
              <a:t>. </a:t>
            </a:r>
            <a:r>
              <a:rPr lang="ru-RU" sz="2000" dirty="0" err="1"/>
              <a:t>Основна</a:t>
            </a:r>
            <a:r>
              <a:rPr lang="ru-RU" sz="2000" dirty="0"/>
              <a:t> </a:t>
            </a:r>
            <a:r>
              <a:rPr lang="ru-RU" sz="2000" dirty="0" err="1"/>
              <a:t>помилка</a:t>
            </a:r>
            <a:r>
              <a:rPr lang="ru-RU" sz="2000" dirty="0"/>
              <a:t> </a:t>
            </a:r>
            <a:r>
              <a:rPr lang="ru-RU" sz="2000" dirty="0" err="1"/>
              <a:t>громадян</a:t>
            </a:r>
            <a:r>
              <a:rPr lang="ru-RU" sz="2000" dirty="0"/>
              <a:t> </a:t>
            </a:r>
            <a:r>
              <a:rPr lang="ru-RU" sz="2000" dirty="0" err="1"/>
              <a:t>полягає</a:t>
            </a:r>
            <a:r>
              <a:rPr lang="ru-RU" sz="2000" dirty="0"/>
              <a:t> в </a:t>
            </a:r>
            <a:r>
              <a:rPr lang="ru-RU" sz="2000" dirty="0" err="1"/>
              <a:t>подібному</a:t>
            </a:r>
            <a:r>
              <a:rPr lang="ru-RU" sz="2000" dirty="0"/>
              <a:t> </a:t>
            </a:r>
            <a:r>
              <a:rPr lang="ru-RU" sz="2000" dirty="0" err="1"/>
              <a:t>виреченні</a:t>
            </a:r>
            <a:r>
              <a:rPr lang="ru-RU" sz="2000" dirty="0"/>
              <a:t> «квартира </a:t>
            </a:r>
            <a:r>
              <a:rPr lang="ru-RU" sz="2000" dirty="0" err="1"/>
              <a:t>була</a:t>
            </a:r>
            <a:r>
              <a:rPr lang="ru-RU" sz="2000" dirty="0"/>
              <a:t> на </a:t>
            </a:r>
            <a:r>
              <a:rPr lang="ru-RU" sz="2000" dirty="0" err="1"/>
              <a:t>мені</a:t>
            </a:r>
            <a:r>
              <a:rPr lang="ru-RU" sz="2000" dirty="0"/>
              <a:t>, значить </a:t>
            </a:r>
            <a:r>
              <a:rPr lang="ru-RU" sz="2000" dirty="0" err="1"/>
              <a:t>після</a:t>
            </a:r>
            <a:r>
              <a:rPr lang="ru-RU" sz="2000" dirty="0"/>
              <a:t> </a:t>
            </a:r>
            <a:r>
              <a:rPr lang="ru-RU" sz="2000" dirty="0" err="1"/>
              <a:t>смерті</a:t>
            </a:r>
            <a:r>
              <a:rPr lang="ru-RU" sz="2000" dirty="0"/>
              <a:t> </a:t>
            </a:r>
            <a:r>
              <a:rPr lang="ru-RU" sz="2000" dirty="0" err="1"/>
              <a:t>чоловіка</a:t>
            </a:r>
            <a:r>
              <a:rPr lang="ru-RU" sz="2000" dirty="0"/>
              <a:t>, </a:t>
            </a:r>
            <a:r>
              <a:rPr lang="ru-RU" sz="2000" dirty="0" err="1"/>
              <a:t>успадковувати</a:t>
            </a:r>
            <a:r>
              <a:rPr lang="ru-RU" sz="2000" dirty="0"/>
              <a:t> нема </a:t>
            </a:r>
            <a:r>
              <a:rPr lang="ru-RU" sz="2000" dirty="0" err="1"/>
              <a:t>чого</a:t>
            </a:r>
            <a:r>
              <a:rPr lang="ru-RU" sz="2000" dirty="0"/>
              <a:t>». У такому </a:t>
            </a:r>
            <a:r>
              <a:rPr lang="ru-RU" sz="2000" dirty="0" err="1"/>
              <a:t>випадку</a:t>
            </a:r>
            <a:r>
              <a:rPr lang="ru-RU" sz="2000" dirty="0"/>
              <a:t> </a:t>
            </a:r>
            <a:r>
              <a:rPr lang="ru-RU" sz="2000" dirty="0" err="1"/>
              <a:t>незважаючи</a:t>
            </a:r>
            <a:r>
              <a:rPr lang="ru-RU" sz="2000" dirty="0"/>
              <a:t> на те,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наслідуване</a:t>
            </a:r>
            <a:r>
              <a:rPr lang="ru-RU" sz="2000" dirty="0"/>
              <a:t> </a:t>
            </a:r>
            <a:r>
              <a:rPr lang="ru-RU" sz="2000" dirty="0" err="1"/>
              <a:t>майно</a:t>
            </a:r>
            <a:r>
              <a:rPr lang="ru-RU" sz="2000" dirty="0"/>
              <a:t> </a:t>
            </a:r>
            <a:r>
              <a:rPr lang="ru-RU" sz="2000" dirty="0" err="1"/>
              <a:t>було</a:t>
            </a:r>
            <a:r>
              <a:rPr lang="ru-RU" sz="2000" dirty="0"/>
              <a:t> оформлено на другого </a:t>
            </a:r>
            <a:r>
              <a:rPr lang="ru-RU" sz="2000" dirty="0" err="1"/>
              <a:t>чоловіка</a:t>
            </a:r>
            <a:r>
              <a:rPr lang="ru-RU" sz="2000" dirty="0"/>
              <a:t>, </a:t>
            </a:r>
            <a:r>
              <a:rPr lang="ru-RU" sz="2000" dirty="0" err="1"/>
              <a:t>діти</a:t>
            </a:r>
            <a:r>
              <a:rPr lang="ru-RU" sz="2000" dirty="0"/>
              <a:t>, батьки й </a:t>
            </a:r>
            <a:r>
              <a:rPr lang="ru-RU" sz="2000" dirty="0" err="1"/>
              <a:t>подружжя</a:t>
            </a:r>
            <a:r>
              <a:rPr lang="ru-RU" sz="2000" dirty="0"/>
              <a:t> </a:t>
            </a:r>
            <a:r>
              <a:rPr lang="ru-RU" sz="2000" dirty="0" err="1"/>
              <a:t>будуть</a:t>
            </a:r>
            <a:r>
              <a:rPr lang="ru-RU" sz="2000" dirty="0"/>
              <a:t> </a:t>
            </a:r>
            <a:r>
              <a:rPr lang="ru-RU" sz="2000" dirty="0" err="1"/>
              <a:t>успадковувати</a:t>
            </a:r>
            <a:r>
              <a:rPr lang="ru-RU" sz="2000" dirty="0"/>
              <a:t> в </a:t>
            </a:r>
            <a:r>
              <a:rPr lang="ru-RU" sz="2000" dirty="0" err="1"/>
              <a:t>рівних</a:t>
            </a:r>
            <a:r>
              <a:rPr lang="ru-RU" sz="2000" dirty="0"/>
              <a:t> </a:t>
            </a:r>
            <a:r>
              <a:rPr lang="ru-RU" sz="2000" dirty="0" err="1"/>
              <a:t>частках</a:t>
            </a:r>
            <a:r>
              <a:rPr lang="ru-RU" sz="2000" dirty="0"/>
              <a:t> половину, нажитого в </a:t>
            </a:r>
            <a:r>
              <a:rPr lang="ru-RU" sz="2000" dirty="0" err="1"/>
              <a:t>шлюбі</a:t>
            </a:r>
            <a:r>
              <a:rPr lang="ru-RU" sz="2000" dirty="0"/>
              <a:t> майна.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786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/>
              <a:t>У </a:t>
            </a:r>
            <a:r>
              <a:rPr lang="ru-RU" sz="2400" b="1" u="sng" dirty="0"/>
              <a:t>ІІ-ї </a:t>
            </a:r>
            <a:r>
              <a:rPr lang="ru-RU" sz="2400" b="1" u="sng" dirty="0" err="1"/>
              <a:t>чергу</a:t>
            </a:r>
            <a:r>
              <a:rPr lang="ru-RU" sz="2400" b="1" u="sng" dirty="0"/>
              <a:t> </a:t>
            </a:r>
            <a:r>
              <a:rPr lang="ru-RU" sz="2400" dirty="0"/>
              <a:t>за законом </a:t>
            </a:r>
            <a:r>
              <a:rPr lang="ru-RU" sz="2400" dirty="0" err="1"/>
              <a:t>успадковують</a:t>
            </a:r>
            <a:r>
              <a:rPr lang="ru-RU" sz="2400" dirty="0"/>
              <a:t>: </a:t>
            </a:r>
            <a:r>
              <a:rPr lang="ru-RU" sz="2400" dirty="0" err="1"/>
              <a:t>брати</a:t>
            </a:r>
            <a:r>
              <a:rPr lang="ru-RU" sz="2400" dirty="0"/>
              <a:t> й </a:t>
            </a:r>
            <a:r>
              <a:rPr lang="ru-RU" sz="2400" dirty="0" err="1"/>
              <a:t>сестри</a:t>
            </a:r>
            <a:r>
              <a:rPr lang="ru-RU" sz="2400" dirty="0"/>
              <a:t> </a:t>
            </a:r>
            <a:r>
              <a:rPr lang="ru-RU" sz="2400" dirty="0" err="1"/>
              <a:t>померлого</a:t>
            </a:r>
            <a:r>
              <a:rPr lang="ru-RU" sz="2400" dirty="0"/>
              <a:t>, </a:t>
            </a:r>
            <a:r>
              <a:rPr lang="ru-RU" sz="2400" dirty="0" err="1"/>
              <a:t>дід</a:t>
            </a:r>
            <a:r>
              <a:rPr lang="ru-RU" sz="2400" dirty="0"/>
              <a:t> і бабка по </a:t>
            </a:r>
            <a:r>
              <a:rPr lang="ru-RU" sz="2400" dirty="0" err="1"/>
              <a:t>лініях</a:t>
            </a:r>
            <a:r>
              <a:rPr lang="ru-RU" sz="2400" dirty="0"/>
              <a:t> батька й </a:t>
            </a:r>
            <a:r>
              <a:rPr lang="ru-RU" sz="2400" dirty="0" err="1"/>
              <a:t>матері</a:t>
            </a:r>
            <a:r>
              <a:rPr lang="ru-RU" sz="2400" dirty="0"/>
              <a:t>.</a:t>
            </a:r>
          </a:p>
          <a:p>
            <a:r>
              <a:rPr lang="ru-RU" sz="2400" dirty="0"/>
              <a:t>У </a:t>
            </a:r>
            <a:r>
              <a:rPr lang="ru-RU" sz="2400" b="1" u="sng" dirty="0"/>
              <a:t>ІІІ-ї </a:t>
            </a:r>
            <a:r>
              <a:rPr lang="ru-RU" sz="2400" b="1" u="sng" dirty="0" err="1"/>
              <a:t>чергу</a:t>
            </a:r>
            <a:r>
              <a:rPr lang="ru-RU" sz="2400" b="1" u="sng" dirty="0"/>
              <a:t> </a:t>
            </a:r>
            <a:r>
              <a:rPr lang="ru-RU" sz="2400" dirty="0" err="1"/>
              <a:t>спадкування</a:t>
            </a:r>
            <a:r>
              <a:rPr lang="ru-RU" sz="2400" dirty="0"/>
              <a:t> за законом </a:t>
            </a:r>
            <a:r>
              <a:rPr lang="ru-RU" sz="2400" dirty="0" err="1"/>
              <a:t>входять</a:t>
            </a:r>
            <a:r>
              <a:rPr lang="ru-RU" sz="2400" dirty="0"/>
              <a:t>: </a:t>
            </a:r>
            <a:r>
              <a:rPr lang="ru-RU" sz="2400" dirty="0" err="1"/>
              <a:t>дядько</a:t>
            </a:r>
            <a:r>
              <a:rPr lang="ru-RU" sz="2400" dirty="0"/>
              <a:t> й </a:t>
            </a:r>
            <a:r>
              <a:rPr lang="ru-RU" sz="2400" dirty="0" err="1"/>
              <a:t>тітка</a:t>
            </a:r>
            <a:r>
              <a:rPr lang="ru-RU" sz="2400" dirty="0"/>
              <a:t> </a:t>
            </a:r>
            <a:r>
              <a:rPr lang="ru-RU" sz="2400" dirty="0" err="1"/>
              <a:t>спадкодавця</a:t>
            </a:r>
            <a:r>
              <a:rPr lang="ru-RU" sz="2400" dirty="0"/>
              <a:t>.</a:t>
            </a:r>
          </a:p>
          <a:p>
            <a:r>
              <a:rPr lang="ru-RU" sz="2400" dirty="0"/>
              <a:t>У </a:t>
            </a:r>
            <a:r>
              <a:rPr lang="ru-RU" sz="2400" b="1" u="sng" dirty="0"/>
              <a:t>І</a:t>
            </a:r>
            <a:r>
              <a:rPr lang="en-US" sz="2400" b="1" u="sng" dirty="0"/>
              <a:t>V-</a:t>
            </a:r>
            <a:r>
              <a:rPr lang="ru-RU" sz="2400" b="1" u="sng" dirty="0"/>
              <a:t>ї </a:t>
            </a:r>
            <a:r>
              <a:rPr lang="ru-RU" sz="2400" b="1" u="sng" dirty="0" err="1"/>
              <a:t>чергу</a:t>
            </a:r>
            <a:r>
              <a:rPr lang="ru-RU" sz="2400" dirty="0"/>
              <a:t> </a:t>
            </a:r>
            <a:r>
              <a:rPr lang="ru-RU" sz="2400" dirty="0" err="1"/>
              <a:t>спадкування</a:t>
            </a:r>
            <a:r>
              <a:rPr lang="ru-RU" sz="2400" dirty="0"/>
              <a:t> за законом </a:t>
            </a:r>
            <a:r>
              <a:rPr lang="ru-RU" sz="2400" dirty="0" err="1"/>
              <a:t>увійшли</a:t>
            </a:r>
            <a:r>
              <a:rPr lang="ru-RU" sz="2400" dirty="0"/>
              <a:t> особи </a:t>
            </a:r>
            <a:r>
              <a:rPr lang="ru-RU" sz="2400" dirty="0" err="1"/>
              <a:t>які</a:t>
            </a:r>
            <a:r>
              <a:rPr lang="ru-RU" sz="2400" dirty="0"/>
              <a:t> проживали </a:t>
            </a:r>
            <a:r>
              <a:rPr lang="ru-RU" sz="2400" dirty="0" err="1"/>
              <a:t>зі</a:t>
            </a:r>
            <a:r>
              <a:rPr lang="ru-RU" sz="2400" dirty="0"/>
              <a:t> </a:t>
            </a:r>
            <a:r>
              <a:rPr lang="ru-RU" sz="2400" dirty="0" err="1"/>
              <a:t>спадкодавцем</a:t>
            </a:r>
            <a:r>
              <a:rPr lang="ru-RU" sz="2400" dirty="0"/>
              <a:t> </a:t>
            </a:r>
            <a:r>
              <a:rPr lang="ru-RU" sz="2400" dirty="0" err="1"/>
              <a:t>однієї</a:t>
            </a:r>
            <a:r>
              <a:rPr lang="ru-RU" sz="2400" dirty="0"/>
              <a:t> родиною не </a:t>
            </a:r>
            <a:r>
              <a:rPr lang="ru-RU" sz="2400" dirty="0" err="1"/>
              <a:t>менш</a:t>
            </a:r>
            <a:r>
              <a:rPr lang="ru-RU" sz="2400" dirty="0"/>
              <a:t> </a:t>
            </a:r>
            <a:r>
              <a:rPr lang="ru-RU" sz="2400" dirty="0" err="1"/>
              <a:t>п'яти</a:t>
            </a:r>
            <a:r>
              <a:rPr lang="ru-RU" sz="2400" dirty="0"/>
              <a:t> </a:t>
            </a:r>
            <a:r>
              <a:rPr lang="ru-RU" sz="2400" dirty="0" err="1"/>
              <a:t>років</a:t>
            </a:r>
            <a:r>
              <a:rPr lang="ru-RU" sz="2400" dirty="0"/>
              <a:t> до моменту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смерті</a:t>
            </a:r>
            <a:r>
              <a:rPr lang="ru-RU" sz="2400" dirty="0"/>
              <a:t>.</a:t>
            </a:r>
          </a:p>
          <a:p>
            <a:endParaRPr lang="ru-RU" dirty="0"/>
          </a:p>
        </p:txBody>
      </p:sp>
      <p:pic>
        <p:nvPicPr>
          <p:cNvPr id="4098" name="Picture 2" descr="Теперь только органы прокуратуры имеют право уголовного преследования президента, премьера и депутатов &quot; События и расследован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9257" y="4627130"/>
            <a:ext cx="2935355" cy="223087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Горизонтальный свиток 3"/>
          <p:cNvSpPr/>
          <p:nvPr/>
        </p:nvSpPr>
        <p:spPr>
          <a:xfrm>
            <a:off x="4172755" y="386515"/>
            <a:ext cx="5228822" cy="1236223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rPr>
              <a:t>2,3,4 черга</a:t>
            </a:r>
            <a:endParaRPr lang="ru-RU" sz="2800" b="1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886276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Кодекс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 err="1"/>
              <a:t>Цивільний</a:t>
            </a:r>
            <a:r>
              <a:rPr lang="ru-RU" altLang="ru-RU" dirty="0"/>
              <a:t> кодекс </a:t>
            </a:r>
            <a:r>
              <a:rPr lang="ru-RU" altLang="ru-RU" dirty="0" err="1"/>
              <a:t>України</a:t>
            </a:r>
            <a:r>
              <a:rPr lang="ru-RU" altLang="ru-RU" dirty="0"/>
              <a:t> </a:t>
            </a:r>
            <a:r>
              <a:rPr lang="ru-RU" altLang="ru-RU" dirty="0" err="1"/>
              <a:t>встановлює</a:t>
            </a:r>
            <a:r>
              <a:rPr lang="ru-RU" altLang="ru-RU" dirty="0"/>
              <a:t> право на </a:t>
            </a:r>
            <a:r>
              <a:rPr lang="ru-RU" altLang="ru-RU" dirty="0" err="1"/>
              <a:t>обов'язкову</a:t>
            </a:r>
            <a:r>
              <a:rPr lang="ru-RU" altLang="ru-RU" dirty="0"/>
              <a:t> </a:t>
            </a:r>
            <a:r>
              <a:rPr lang="ru-RU" altLang="ru-RU" dirty="0" err="1"/>
              <a:t>частку</a:t>
            </a:r>
            <a:r>
              <a:rPr lang="ru-RU" altLang="ru-RU" dirty="0"/>
              <a:t> в </a:t>
            </a:r>
            <a:r>
              <a:rPr lang="ru-RU" altLang="ru-RU" dirty="0" err="1"/>
              <a:t>спадщині</a:t>
            </a:r>
            <a:r>
              <a:rPr lang="ru-RU" altLang="ru-RU" dirty="0"/>
              <a:t> </a:t>
            </a:r>
            <a:r>
              <a:rPr lang="ru-RU" altLang="ru-RU" dirty="0" err="1"/>
              <a:t>неповнолітнім</a:t>
            </a:r>
            <a:r>
              <a:rPr lang="ru-RU" altLang="ru-RU" dirty="0"/>
              <a:t> </a:t>
            </a:r>
            <a:r>
              <a:rPr lang="ru-RU" altLang="ru-RU" dirty="0" err="1"/>
              <a:t>або</a:t>
            </a:r>
            <a:r>
              <a:rPr lang="ru-RU" altLang="ru-RU" dirty="0"/>
              <a:t> </a:t>
            </a:r>
            <a:r>
              <a:rPr lang="ru-RU" altLang="ru-RU" dirty="0" err="1"/>
              <a:t>непрацездатним</a:t>
            </a:r>
            <a:r>
              <a:rPr lang="ru-RU" altLang="ru-RU" dirty="0"/>
              <a:t> </a:t>
            </a:r>
            <a:r>
              <a:rPr lang="ru-RU" altLang="ru-RU" dirty="0" err="1"/>
              <a:t>дітям</a:t>
            </a:r>
            <a:r>
              <a:rPr lang="ru-RU" altLang="ru-RU" dirty="0"/>
              <a:t> </a:t>
            </a:r>
            <a:r>
              <a:rPr lang="ru-RU" altLang="ru-RU" dirty="0" err="1"/>
              <a:t>спадкодавця</a:t>
            </a:r>
            <a:r>
              <a:rPr lang="ru-RU" altLang="ru-RU" dirty="0"/>
              <a:t> (в тому </a:t>
            </a:r>
            <a:r>
              <a:rPr lang="ru-RU" altLang="ru-RU" dirty="0" err="1"/>
              <a:t>числі</a:t>
            </a:r>
            <a:r>
              <a:rPr lang="ru-RU" altLang="ru-RU" dirty="0"/>
              <a:t> </a:t>
            </a:r>
            <a:r>
              <a:rPr lang="ru-RU" altLang="ru-RU" dirty="0" err="1"/>
              <a:t>усиновленим</a:t>
            </a:r>
            <a:r>
              <a:rPr lang="ru-RU" altLang="ru-RU" dirty="0"/>
              <a:t>), а </a:t>
            </a:r>
            <a:r>
              <a:rPr lang="ru-RU" altLang="ru-RU" dirty="0" err="1"/>
              <a:t>також</a:t>
            </a:r>
            <a:r>
              <a:rPr lang="ru-RU" altLang="ru-RU" dirty="0"/>
              <a:t> </a:t>
            </a:r>
            <a:r>
              <a:rPr lang="ru-RU" altLang="ru-RU" dirty="0" err="1"/>
              <a:t>непрацездатній</a:t>
            </a:r>
            <a:r>
              <a:rPr lang="ru-RU" altLang="ru-RU" dirty="0"/>
              <a:t> </a:t>
            </a:r>
            <a:r>
              <a:rPr lang="ru-RU" altLang="ru-RU" dirty="0" err="1"/>
              <a:t>дружині</a:t>
            </a:r>
            <a:r>
              <a:rPr lang="ru-RU" altLang="ru-RU" dirty="0"/>
              <a:t>, батькам (</a:t>
            </a:r>
            <a:r>
              <a:rPr lang="ru-RU" altLang="ru-RU" dirty="0" err="1"/>
              <a:t>усиновлювачам</a:t>
            </a:r>
            <a:r>
              <a:rPr lang="ru-RU" altLang="ru-RU" dirty="0"/>
              <a:t>) і </a:t>
            </a:r>
            <a:r>
              <a:rPr lang="ru-RU" altLang="ru-RU" dirty="0" err="1"/>
              <a:t>утриманцям</a:t>
            </a:r>
            <a:r>
              <a:rPr lang="ru-RU" altLang="ru-RU" dirty="0"/>
              <a:t> </a:t>
            </a:r>
            <a:r>
              <a:rPr lang="ru-RU" altLang="ru-RU" dirty="0" err="1"/>
              <a:t>померлого</a:t>
            </a:r>
            <a:r>
              <a:rPr lang="ru-RU" altLang="ru-RU" dirty="0"/>
              <a:t>, </a:t>
            </a:r>
            <a:r>
              <a:rPr lang="ru-RU" altLang="ru-RU" dirty="0" err="1"/>
              <a:t>які</a:t>
            </a:r>
            <a:r>
              <a:rPr lang="ru-RU" altLang="ru-RU" dirty="0"/>
              <a:t> </a:t>
            </a:r>
            <a:r>
              <a:rPr lang="ru-RU" altLang="ru-RU" dirty="0" err="1"/>
              <a:t>успадковують</a:t>
            </a:r>
            <a:r>
              <a:rPr lang="ru-RU" altLang="ru-RU" dirty="0"/>
              <a:t>, </a:t>
            </a:r>
            <a:r>
              <a:rPr lang="ru-RU" altLang="ru-RU" dirty="0" err="1"/>
              <a:t>незалежно</a:t>
            </a:r>
            <a:r>
              <a:rPr lang="ru-RU" altLang="ru-RU" dirty="0"/>
              <a:t> </a:t>
            </a:r>
            <a:r>
              <a:rPr lang="ru-RU" altLang="ru-RU" dirty="0" err="1"/>
              <a:t>від</a:t>
            </a:r>
            <a:r>
              <a:rPr lang="ru-RU" altLang="ru-RU" dirty="0"/>
              <a:t> </a:t>
            </a:r>
            <a:r>
              <a:rPr lang="ru-RU" altLang="ru-RU" dirty="0" err="1"/>
              <a:t>змісту</a:t>
            </a:r>
            <a:r>
              <a:rPr lang="ru-RU" altLang="ru-RU" dirty="0"/>
              <a:t> </a:t>
            </a:r>
            <a:r>
              <a:rPr lang="ru-RU" altLang="ru-RU" dirty="0" err="1"/>
              <a:t>заповіту</a:t>
            </a:r>
            <a:r>
              <a:rPr lang="ru-RU" altLang="ru-RU" dirty="0"/>
              <a:t>, </a:t>
            </a:r>
            <a:r>
              <a:rPr lang="ru-RU" altLang="ru-RU" dirty="0" err="1"/>
              <a:t>щонайменше</a:t>
            </a:r>
            <a:r>
              <a:rPr lang="ru-RU" altLang="ru-RU" dirty="0"/>
              <a:t> </a:t>
            </a:r>
            <a:r>
              <a:rPr lang="ru-RU" altLang="ru-RU" dirty="0" err="1"/>
              <a:t>дві</a:t>
            </a:r>
            <a:r>
              <a:rPr lang="ru-RU" altLang="ru-RU" dirty="0"/>
              <a:t> </a:t>
            </a:r>
            <a:r>
              <a:rPr lang="ru-RU" altLang="ru-RU" dirty="0" err="1"/>
              <a:t>третини</a:t>
            </a:r>
            <a:r>
              <a:rPr lang="ru-RU" altLang="ru-RU" dirty="0"/>
              <a:t> </a:t>
            </a:r>
            <a:r>
              <a:rPr lang="ru-RU" altLang="ru-RU" dirty="0" err="1"/>
              <a:t>частки</a:t>
            </a:r>
            <a:r>
              <a:rPr lang="ru-RU" altLang="ru-RU" dirty="0"/>
              <a:t>, яка належала б кожному з них у </a:t>
            </a:r>
            <a:r>
              <a:rPr lang="ru-RU" altLang="ru-RU" dirty="0" err="1"/>
              <a:t>разі</a:t>
            </a:r>
            <a:r>
              <a:rPr lang="ru-RU" altLang="ru-RU" dirty="0"/>
              <a:t> </a:t>
            </a:r>
            <a:r>
              <a:rPr lang="ru-RU" altLang="ru-RU" dirty="0" err="1"/>
              <a:t>спадкоємства</a:t>
            </a:r>
            <a:r>
              <a:rPr lang="ru-RU" altLang="ru-RU" dirty="0"/>
              <a:t> за законом. </a:t>
            </a:r>
            <a:r>
              <a:rPr lang="ru-RU" altLang="ru-RU" dirty="0" err="1"/>
              <a:t>Під</a:t>
            </a:r>
            <a:r>
              <a:rPr lang="ru-RU" altLang="ru-RU" dirty="0"/>
              <a:t> час </a:t>
            </a:r>
            <a:r>
              <a:rPr lang="ru-RU" altLang="ru-RU" dirty="0" err="1"/>
              <a:t>визначення</a:t>
            </a:r>
            <a:r>
              <a:rPr lang="ru-RU" altLang="ru-RU" dirty="0"/>
              <a:t> </a:t>
            </a:r>
            <a:r>
              <a:rPr lang="ru-RU" altLang="ru-RU" dirty="0" err="1"/>
              <a:t>розміру</a:t>
            </a:r>
            <a:r>
              <a:rPr lang="ru-RU" altLang="ru-RU" dirty="0"/>
              <a:t> </a:t>
            </a:r>
            <a:r>
              <a:rPr lang="ru-RU" altLang="ru-RU" dirty="0" err="1"/>
              <a:t>обов'язкової</a:t>
            </a:r>
            <a:r>
              <a:rPr lang="ru-RU" altLang="ru-RU" dirty="0"/>
              <a:t> </a:t>
            </a:r>
            <a:r>
              <a:rPr lang="ru-RU" altLang="ru-RU" dirty="0" err="1"/>
              <a:t>частини</a:t>
            </a:r>
            <a:r>
              <a:rPr lang="ru-RU" altLang="ru-RU" dirty="0"/>
              <a:t> </a:t>
            </a:r>
            <a:r>
              <a:rPr lang="ru-RU" altLang="ru-RU" dirty="0" err="1"/>
              <a:t>враховується</a:t>
            </a:r>
            <a:r>
              <a:rPr lang="ru-RU" altLang="ru-RU" dirty="0"/>
              <a:t> і </a:t>
            </a:r>
            <a:r>
              <a:rPr lang="ru-RU" altLang="ru-RU" dirty="0" err="1"/>
              <a:t>вартість</a:t>
            </a:r>
            <a:r>
              <a:rPr lang="ru-RU" altLang="ru-RU" dirty="0"/>
              <a:t> </a:t>
            </a:r>
            <a:r>
              <a:rPr lang="ru-RU" altLang="ru-RU" dirty="0" err="1"/>
              <a:t>спадкового</a:t>
            </a:r>
            <a:r>
              <a:rPr lang="ru-RU" altLang="ru-RU" dirty="0"/>
              <a:t> майна, </a:t>
            </a:r>
            <a:r>
              <a:rPr lang="ru-RU" altLang="ru-RU" dirty="0" err="1"/>
              <a:t>що</a:t>
            </a:r>
            <a:r>
              <a:rPr lang="ru-RU" altLang="ru-RU" dirty="0"/>
              <a:t> </a:t>
            </a:r>
            <a:r>
              <a:rPr lang="ru-RU" altLang="ru-RU" dirty="0" err="1"/>
              <a:t>складається</a:t>
            </a:r>
            <a:r>
              <a:rPr lang="ru-RU" altLang="ru-RU" dirty="0"/>
              <a:t> з </a:t>
            </a:r>
            <a:r>
              <a:rPr lang="ru-RU" altLang="ru-RU" dirty="0" err="1"/>
              <a:t>предметів</a:t>
            </a:r>
            <a:r>
              <a:rPr lang="ru-RU" altLang="ru-RU" dirty="0"/>
              <a:t> </a:t>
            </a:r>
            <a:r>
              <a:rPr lang="ru-RU" altLang="ru-RU" dirty="0" err="1"/>
              <a:t>звичайної</a:t>
            </a:r>
            <a:r>
              <a:rPr lang="ru-RU" altLang="ru-RU" dirty="0"/>
              <a:t> </a:t>
            </a:r>
            <a:r>
              <a:rPr lang="ru-RU" altLang="ru-RU" dirty="0" err="1"/>
              <a:t>домашньої</a:t>
            </a:r>
            <a:r>
              <a:rPr lang="ru-RU" altLang="ru-RU" dirty="0"/>
              <a:t> обстановки та </a:t>
            </a:r>
            <a:r>
              <a:rPr lang="ru-RU" altLang="ru-RU" dirty="0" err="1"/>
              <a:t>вжитку</a:t>
            </a:r>
            <a:r>
              <a:rPr lang="ru-RU" altLang="ru-RU" dirty="0"/>
              <a:t> </a:t>
            </a:r>
            <a:r>
              <a:rPr lang="ru-RU" altLang="ru-RU" b="1" dirty="0">
                <a:solidFill>
                  <a:schemeClr val="accent6">
                    <a:lumMod val="50000"/>
                  </a:schemeClr>
                </a:solidFill>
              </a:rPr>
              <a:t>(ст. 535 ЦК </a:t>
            </a:r>
            <a:r>
              <a:rPr lang="ru-RU" altLang="ru-RU" b="1" dirty="0" err="1">
                <a:solidFill>
                  <a:schemeClr val="accent6">
                    <a:lumMod val="50000"/>
                  </a:schemeClr>
                </a:solidFill>
              </a:rPr>
              <a:t>України</a:t>
            </a:r>
            <a:r>
              <a:rPr lang="ru-RU" altLang="ru-RU" b="1" dirty="0">
                <a:solidFill>
                  <a:schemeClr val="accent6">
                    <a:lumMod val="50000"/>
                  </a:schemeClr>
                </a:solidFill>
              </a:rPr>
              <a:t>).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8748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0469" y="624110"/>
            <a:ext cx="9534144" cy="1280890"/>
          </a:xfrm>
        </p:spPr>
        <p:txBody>
          <a:bodyPr/>
          <a:lstStyle/>
          <a:p>
            <a:r>
              <a:rPr lang="uk-UA" dirty="0" smtClean="0"/>
              <a:t>Консультація в такому випадку безкоштовна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Якщо</a:t>
            </a:r>
            <a:r>
              <a:rPr lang="ru-RU" dirty="0"/>
              <a:t> Ви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прийняли</a:t>
            </a:r>
            <a:r>
              <a:rPr lang="ru-RU" dirty="0"/>
              <a:t> </a:t>
            </a:r>
            <a:r>
              <a:rPr lang="ru-RU" dirty="0" err="1"/>
              <a:t>спадщину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спадкоємцями</a:t>
            </a:r>
            <a:r>
              <a:rPr lang="ru-RU" dirty="0"/>
              <a:t> й у Вас </a:t>
            </a:r>
            <a:r>
              <a:rPr lang="ru-RU" dirty="0" err="1"/>
              <a:t>виникло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про </a:t>
            </a:r>
            <a:r>
              <a:rPr lang="ru-RU" dirty="0" err="1"/>
              <a:t>виділення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в </a:t>
            </a:r>
            <a:r>
              <a:rPr lang="ru-RU" dirty="0" err="1"/>
              <a:t>натурі</a:t>
            </a:r>
            <a:r>
              <a:rPr lang="ru-RU" dirty="0"/>
              <a:t> - ми так само охоче </a:t>
            </a:r>
            <a:r>
              <a:rPr lang="ru-RU" dirty="0" err="1"/>
              <a:t>допоможемо</a:t>
            </a:r>
            <a:r>
              <a:rPr lang="ru-RU" dirty="0"/>
              <a:t> Вам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Консультація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питань</a:t>
            </a:r>
            <a:r>
              <a:rPr lang="ru-RU" dirty="0"/>
              <a:t> </a:t>
            </a:r>
            <a:r>
              <a:rPr lang="ru-RU" b="1" dirty="0" err="1"/>
              <a:t>спадкування</a:t>
            </a:r>
            <a:r>
              <a:rPr lang="ru-RU" b="1" dirty="0"/>
              <a:t> за законом</a:t>
            </a:r>
            <a:r>
              <a:rPr lang="ru-RU" dirty="0"/>
              <a:t> та </a:t>
            </a:r>
            <a:r>
              <a:rPr lang="ru-RU" b="1" dirty="0" err="1"/>
              <a:t>спадкування</a:t>
            </a:r>
            <a:r>
              <a:rPr lang="ru-RU" b="1" dirty="0"/>
              <a:t> за </a:t>
            </a:r>
            <a:r>
              <a:rPr lang="ru-RU" b="1" dirty="0" err="1"/>
              <a:t>заповітом</a:t>
            </a:r>
            <a:r>
              <a:rPr lang="ru-RU" dirty="0"/>
              <a:t> - </a:t>
            </a:r>
            <a:r>
              <a:rPr lang="ru-RU" dirty="0" err="1"/>
              <a:t>безкоштовна</a:t>
            </a:r>
            <a:r>
              <a:rPr lang="ru-RU" dirty="0"/>
              <a:t> !</a:t>
            </a:r>
          </a:p>
          <a:p>
            <a:endParaRPr lang="ru-RU" dirty="0"/>
          </a:p>
        </p:txBody>
      </p:sp>
      <p:pic>
        <p:nvPicPr>
          <p:cNvPr id="5122" name="Picture 2" descr="Breaking B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0933" y="3715556"/>
            <a:ext cx="2857500" cy="2857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77681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375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Красный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111</TotalTime>
  <Words>583</Words>
  <Application>Microsoft Office PowerPoint</Application>
  <PresentationFormat>Широкоэкранный</PresentationFormat>
  <Paragraphs>26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Легкий дым</vt:lpstr>
      <vt:lpstr>Презентація на тему «Спадкування за законом або заповітом» </vt:lpstr>
      <vt:lpstr>Спадкування за законом.</vt:lpstr>
      <vt:lpstr>Заповіт</vt:lpstr>
      <vt:lpstr>Спадкування за заповітом</vt:lpstr>
      <vt:lpstr>Спадщина за законом</vt:lpstr>
      <vt:lpstr>В 1 чергу..</vt:lpstr>
      <vt:lpstr>Презентация PowerPoint</vt:lpstr>
      <vt:lpstr>Кодекс</vt:lpstr>
      <vt:lpstr>Консультація в такому випадку безкоштовна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 «Спадкування за законом або заповітом»</dc:title>
  <dc:creator>Bogdan</dc:creator>
  <cp:lastModifiedBy>Bogdan</cp:lastModifiedBy>
  <cp:revision>10</cp:revision>
  <dcterms:created xsi:type="dcterms:W3CDTF">2014-12-24T15:24:22Z</dcterms:created>
  <dcterms:modified xsi:type="dcterms:W3CDTF">2014-12-24T17:26:13Z</dcterms:modified>
</cp:coreProperties>
</file>