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00"/>
    <a:srgbClr val="99FF66"/>
    <a:srgbClr val="A5002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avo\Documents\0b0e19680be9db5c864bb638c04e4c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74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8229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Interesting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facts about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6750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international space station was the most expensive object ever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constructed.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($150 billion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!)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99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 of the earth’s gold lies in the core.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7171" name="Picture 3" descr="C:\Users\Bravo\Documents\092090be9b2f7877f462e7b56b8d64b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72947"/>
            <a:ext cx="1324806" cy="17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4" y="4437112"/>
            <a:ext cx="2281436" cy="21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2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41" y="7938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hottest 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temperature ever recorded on Earth’s surface was  57.8 degrees 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Azizia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Libya recorded in 1922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7" name="Picture 9" descr="C:\Users\Bravo\Documents\thermometer_burst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46" y="3431381"/>
            <a:ext cx="1389112" cy="27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7938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3% water of the earth is fresh, rest 97% salted. Of that 3%, over 2% is frozen in ice sheets and glaciers. Means less than 1% fresh water is found in lakes, rivers and underground.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8" name="Picture 6" descr="C:\Users\Bravo\Documents\812230dpz5ru6ia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95" y="4293096"/>
            <a:ext cx="1676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4838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of Interesting Facts About Earth is it doesn’t take 24 hours to rotate on its axis. It’s actually 23 hours, 56 minutes and 4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seconds.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101" name="Picture 5" descr="C:\Users\Bravo\Documents\dcfb14ed7ca1a3f49d2e1e4b48036e7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16044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95" y="13244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Each winter there are about 1 septillion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snow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crystals that drop from the sky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C:\Users\Bravo\Documents\4649333-dfa47cafac824ec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37" y="2780928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50" y="43034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264696" cy="4857403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earth is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smoother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 a bowling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ball.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tons of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small meteorites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enter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atmosphere every day.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C:\Users\Bravo\Documents\result_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13681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ravo\Documents\thum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59" y="4635116"/>
            <a:ext cx="1862786" cy="20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7938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851104" cy="5145435"/>
          </a:xfrm>
        </p:spPr>
        <p:txBody>
          <a:bodyPr>
            <a:norm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are 8.6 million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lightning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strikes per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day.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Antarctica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as much ice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Atlantic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Ocean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water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5" name="Picture 3" descr="C:\Users\Bravo\Documents\0_84d35_42efa3e7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3344"/>
            <a:ext cx="1561356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ravo\Documents\animated_lightn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1529"/>
            <a:ext cx="21272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7938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8-12 humans are killed per year by sharks, but 100 million sharks are killed per year by humans to harvest their fins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90% of all volcanic activity occurs in the ocean.</a:t>
            </a:r>
          </a:p>
          <a:p>
            <a:endParaRPr lang="ru-RU" dirty="0"/>
          </a:p>
        </p:txBody>
      </p:sp>
      <p:pic>
        <p:nvPicPr>
          <p:cNvPr id="9219" name="Picture 3" descr="C:\Users\Bravo\Documents\214d53f04ea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47" y="3212976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ravo\Documents\ani-cano-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8"/>
            <a:ext cx="11906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6725">
            <a:off x="3286358" y="4388802"/>
            <a:ext cx="505619" cy="68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92" y="7938"/>
            <a:ext cx="94869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continents move about 2 cm every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year.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200,000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 are born every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day.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 die every second.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21" y="3772109"/>
            <a:ext cx="259727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241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Interesting facts about Earth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Bravo</dc:creator>
  <cp:lastModifiedBy>Bravo</cp:lastModifiedBy>
  <cp:revision>16</cp:revision>
  <dcterms:created xsi:type="dcterms:W3CDTF">2014-05-21T14:47:00Z</dcterms:created>
  <dcterms:modified xsi:type="dcterms:W3CDTF">2014-05-25T09:13:30Z</dcterms:modified>
</cp:coreProperties>
</file>