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0" y="188640"/>
            <a:ext cx="5130800" cy="2667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Михаил </a:t>
            </a:r>
            <a:r>
              <a:rPr lang="ru-RU" sz="2800" b="1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Евграфович</a:t>
            </a:r>
            <a:r>
              <a:rPr lang="ru-RU" sz="28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 </a:t>
            </a:r>
            <a:r>
              <a:rPr lang="ru-RU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Салтыков-Щедрин</a:t>
            </a:r>
            <a:r>
              <a:rPr lang="en-US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/>
            </a:r>
            <a:br>
              <a:rPr lang="en-US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</a:br>
            <a:r>
              <a:rPr lang="en-US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(</a:t>
            </a:r>
            <a:r>
              <a:rPr lang="ru-RU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15 января 1826-28 </a:t>
            </a:r>
            <a:r>
              <a:rPr lang="ru-RU" sz="28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апреля </a:t>
            </a:r>
            <a:r>
              <a:rPr lang="ru-RU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1889</a:t>
            </a:r>
            <a:r>
              <a:rPr lang="en-US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)</a:t>
            </a:r>
            <a:endParaRPr lang="ru-RU" sz="28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4551465" y="3357916"/>
            <a:ext cx="5121275" cy="1476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Constantia" pitchFamily="18" charset="0"/>
              </a:rPr>
              <a:t>Литература изъята из законов тления. Она одна не признает смерти</a:t>
            </a:r>
            <a:r>
              <a:rPr lang="ru-RU" dirty="0" smtClean="0">
                <a:latin typeface="Constantia" pitchFamily="18" charset="0"/>
              </a:rPr>
              <a:t>.</a:t>
            </a:r>
            <a:endParaRPr lang="en-US" dirty="0" smtClean="0">
              <a:latin typeface="Constantia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onstantia" pitchFamily="18" charset="0"/>
              </a:rPr>
              <a:t>              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4443961" cy="6434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3872"/>
            <a:ext cx="4104456" cy="11082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72200" y="5277721"/>
            <a:ext cx="2512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(Салтыков-Щедрин)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54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904"/>
            <a:ext cx="2834640" cy="129844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Последние годы жизни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Constantia" pitchFamily="18" charset="0"/>
              </a:rPr>
              <a:t>З</a:t>
            </a:r>
            <a:r>
              <a:rPr lang="ru-RU" sz="1800" dirty="0"/>
              <a:t>акрытие журнала стало большим ударом для Салтыкова-Щедрина, ощущавшего, что его лишили возможности обратиться к читателю. Здоровье писателя, и без того не блестящее, было окончательно подорвано. В годы, последовавшие за запрещением «Отечественных записок», Салтыков-Щедрин публиковал свои сочинения преимущественно в «Вестнике Европы», в 1886-1887 годах были изданы последние прижизненные сборники рассказов писателя, а уже после его смерти – роман «Пошехонская старина». Салтыков-Щедрин скончался 28 апреля (10 мая) 1889 и погребён, согласно его желанию, на </a:t>
            </a:r>
            <a:r>
              <a:rPr lang="ru-RU" sz="1800" dirty="0" err="1"/>
              <a:t>Волковском</a:t>
            </a:r>
            <a:r>
              <a:rPr lang="ru-RU" sz="1800" dirty="0"/>
              <a:t> кладбище, рядом с И. С. Тургеневым.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628800"/>
            <a:ext cx="3098251" cy="464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9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2834640" cy="129844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чем главное отличие сказок М.Е. Салтыкова-Щедрина от народных?</a:t>
            </a:r>
            <a:b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563888" y="-13664"/>
            <a:ext cx="5580112" cy="7115072"/>
          </a:xfrm>
        </p:spPr>
        <p:txBody>
          <a:bodyPr>
            <a:normAutofit fontScale="85000" lnSpcReduction="20000"/>
          </a:bodyPr>
          <a:lstStyle/>
          <a:p>
            <a:r>
              <a:rPr lang="ru-RU" sz="3800" dirty="0">
                <a:latin typeface="Constantia" pitchFamily="18" charset="0"/>
              </a:rPr>
              <a:t>П</a:t>
            </a:r>
            <a:r>
              <a:rPr lang="ru-RU" dirty="0"/>
              <a:t>ри всем внешнем сходстве с народными сказками произведения писателя отличаются от них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Многое сближает сказки Салтыкова-Щедрина со сказками о жи­вотных. Действительно, их герои часто создавались на основе хорошо известных образов, наделенных устойчивыми качествами характера: жадный Волк, хитрая Лиса, трусливый Заяц, глупый и злой Медведь. Но в мир народной сказки писатель вводил злободневные политиче­ские темы, которых никогда не бывает в фольклоре, а потому содер­жание традиционных образов у него значительно меняется. Заяц ока­зывается «здравомыслящим», Волк — «бедным», Баран — «непом­нящим», Орел — «меценатом». В сказках Щедрина возникает соци­альная сатира, затрагивающая даже царя («Орел-меценат»), что не­возможно в народной сказке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Важным отличием от фольклора становится то, что в </a:t>
            </a:r>
            <a:r>
              <a:rPr lang="ru-RU" dirty="0" err="1"/>
              <a:t>щедринских</a:t>
            </a:r>
            <a:r>
              <a:rPr lang="ru-RU" dirty="0"/>
              <a:t> сказках время вполне исторично. Здесь часто появляются детали, свя­занные с современной автору жизнью. Например, в «Диком помещи­ке» упомянута газета «Весть», а в сказке «Премудрый </a:t>
            </a:r>
            <a:r>
              <a:rPr lang="ru-RU" dirty="0" err="1"/>
              <a:t>пискарь</a:t>
            </a:r>
            <a:r>
              <a:rPr lang="ru-RU" dirty="0"/>
              <a:t>» говорится о том, что ее герой «жалованья не получает и прислуги не держит». Отражается это и в лексике, включающей наряду с традиционными сказочными оборотами (жили-были, по щучьему велению) канцеляризмы, иностранные слова, публицистическую лексику (жизнью жуировать, отрекомендоваться, жизненный процесс за­вершает).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2834640" cy="470916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10622"/>
            <a:ext cx="3096344" cy="502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95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Constantia" pitchFamily="18" charset="0"/>
              </a:rPr>
              <a:t>Д</a:t>
            </a:r>
            <a:r>
              <a:rPr lang="ru-RU" sz="1800" dirty="0"/>
              <a:t>ля сказок Салтыкова-Щедрина характерна несвойственная фольклору гротескная заостренность образов, а также использование эзопова языка. Благодаря этому возникают неожиданные переключе­ния из реального плана в сказочный, что создает некую фантастиче­скую призрачность происходящего, как в знаменитой «Сказке о том, как один мужик двух генералов прокормил».</a:t>
            </a:r>
          </a:p>
          <a:p>
            <a:endParaRPr lang="ru-RU" sz="1800" dirty="0"/>
          </a:p>
          <a:p>
            <a:r>
              <a:rPr lang="ru-RU" sz="1800" dirty="0"/>
              <a:t>Таким образом, сказки Салтыкова-Щедрина, близкие по стилю народным, являются литературными сказками. Фольклорная основа в сочетании с авторской иронией и юмором, за которыми скрываются глубокие размышления о жизни, делают эти произведения интерес­ными и актуальными и для наших современников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3389443" cy="54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9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0593"/>
            <a:ext cx="8591550" cy="1066801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Ранние годы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5220072" cy="6093296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Constantia" pitchFamily="18" charset="0"/>
              </a:rPr>
              <a:t>Р</a:t>
            </a:r>
            <a:r>
              <a:rPr lang="ru-RU" sz="1800" dirty="0"/>
              <a:t>одился в старой дворянской семье, в имении родителей, селе Спас-Угол </a:t>
            </a:r>
            <a:r>
              <a:rPr lang="ru-RU" sz="1800" dirty="0"/>
              <a:t>Калязинского</a:t>
            </a:r>
            <a:r>
              <a:rPr lang="ru-RU" sz="1800" dirty="0"/>
              <a:t> уезда Тверской губернии, ныне Талдомского района Московской области. Был шестым </a:t>
            </a:r>
            <a:r>
              <a:rPr lang="ru-RU" sz="1800" dirty="0" smtClean="0"/>
              <a:t>ребёнком потомственного </a:t>
            </a:r>
            <a:r>
              <a:rPr lang="ru-RU" sz="1800" dirty="0"/>
              <a:t>дворянина и коллежского советника Евграфа Васильевича Салтыкова (1776—1851). Мать писателя, Забелина Ольга Михайловна (1801 - 1874), была дочерью московского дворянина Забелина Михаила Петровича (1765 - 1849) и Марфы Ивановны (1770 - 1814). </a:t>
            </a:r>
            <a:r>
              <a:rPr lang="ru-RU" sz="1800" dirty="0" smtClean="0"/>
              <a:t>Первым </a:t>
            </a:r>
            <a:r>
              <a:rPr lang="ru-RU" sz="1800" dirty="0"/>
              <a:t>учителем Салтыкова-Щедрина был крепостной человек его родителей, живописец Павел Соколов; потом с ним занимались старшая его сестра, священник соседнего </a:t>
            </a:r>
            <a:r>
              <a:rPr lang="ru-RU" sz="1800" dirty="0" smtClean="0"/>
              <a:t>села , гувернантка</a:t>
            </a:r>
            <a:r>
              <a:rPr lang="ru-RU" sz="1800" dirty="0"/>
              <a:t> и студент Московской духовной академии. Десяти лет от роду он поступил в Московский дворянский институт, а два года спустя был переведён, как один из лучших </a:t>
            </a:r>
            <a:r>
              <a:rPr lang="ru-RU" sz="1800" dirty="0" smtClean="0"/>
              <a:t>учеников , казённокоштным</a:t>
            </a:r>
            <a:r>
              <a:rPr lang="ru-RU" sz="1800" dirty="0"/>
              <a:t> воспитанником в Царскосельский лицей. Именно там он и начал свою деятельность писателя.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2696"/>
            <a:ext cx="3751617" cy="535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764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3960440" cy="5940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05" y="116631"/>
            <a:ext cx="3963370" cy="5940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71438" y="6068684"/>
            <a:ext cx="396337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Забелина Ольга Михайловна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074881"/>
            <a:ext cx="396044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Евграф Васильевич Салтыков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79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12" y="-315416"/>
            <a:ext cx="3168351" cy="1700809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Раннее творчество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2834640" cy="470916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75856" y="116632"/>
            <a:ext cx="5976664" cy="6912768"/>
          </a:xfrm>
        </p:spPr>
        <p:txBody>
          <a:bodyPr>
            <a:normAutofit fontScale="85000" lnSpcReduction="10000"/>
          </a:bodyPr>
          <a:lstStyle/>
          <a:p>
            <a:r>
              <a:rPr lang="ru-RU" sz="3800" dirty="0">
                <a:latin typeface="Constantia" pitchFamily="18" charset="0"/>
              </a:rPr>
              <a:t>В</a:t>
            </a:r>
            <a:r>
              <a:rPr lang="ru-RU" dirty="0"/>
              <a:t> 1844 году окончил, уже Александровский лицей, по второму разряду (то есть с чином X класса), семнадцатым из 22 учеников, потому что поведение его аттестовалось не более как «довольно хорошим»: к обычным школьным проступкам (грубость, курение, небрежность в одежде) у него присоединялось «писание стихов» «неодобрительного» содержания. В лицее под влиянием свежих ещё тогда Пушкинских преданий каждый курс имел своего поэта; на XIII курсе эту роль играл Салтыков-Щедрин. Несколько его стихотворений было помещено в «Библиотеке для чтения» 1841 и 1842 годов, когда он был ещё лицеистом; другие, напечатанные в «Современнике» (ред. </a:t>
            </a:r>
            <a:r>
              <a:rPr lang="ru-RU" dirty="0" smtClean="0"/>
              <a:t>Плетнева) </a:t>
            </a:r>
            <a:r>
              <a:rPr lang="ru-RU" dirty="0"/>
              <a:t>1844 и 1845 годах, написаны им также ещё в лицее (все эти стихотворения перепечатаны в «Материалах для биографии М. Е. Салтыкова», приложенных к полному собранию его сочинений).</a:t>
            </a:r>
          </a:p>
          <a:p>
            <a:r>
              <a:rPr lang="ru-RU" dirty="0"/>
              <a:t>Ни одно из стихотворений Салтыкова-Щедрина (отчасти переводных, отчасти оригинальных) не носит на себе следов таланта; позднейшие по времени даже уступают более ранним. Салтыков-Щедрин скоро понял, что у него нет призвания к поэзии, перестал писать стихи и не любил, когда ему о них напоминали. Однако в этих ученических упражнениях, чувствуется искреннее настроение, большей частью грустное, меланхоличное (в тот период у знакомых Салтыков-Щедрин слыл под именем «мрачного лицеиста»).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8" y="1556792"/>
            <a:ext cx="2938640" cy="502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51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76" y="-603448"/>
            <a:ext cx="3456384" cy="216024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Склонности к литературе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919936"/>
          </a:xfrm>
        </p:spPr>
        <p:txBody>
          <a:bodyPr>
            <a:normAutofit fontScale="85000" lnSpcReduction="20000"/>
          </a:bodyPr>
          <a:lstStyle/>
          <a:p>
            <a:r>
              <a:rPr lang="ru-RU" sz="3800" dirty="0">
                <a:latin typeface="Constantia" pitchFamily="18" charset="0"/>
              </a:rPr>
              <a:t>В</a:t>
            </a:r>
            <a:r>
              <a:rPr lang="ru-RU" sz="2100" dirty="0"/>
              <a:t> августе 1844 Салтыков-Щедрин был зачислен на службу в канцелярию военного министра и только через два года получил там первое штатное место — помощника секретаря. Литература уже тогда занимала его гораздо больше, чем служба: он не только много читал, увлекаясь в особенности Жорж Санд и французскими социалистами (блестящая картина этого увлечения нарисована им тридцать лет спустя в четвёртой главе сборника «За рубежом»), но и писал — сначала небольшие библиографические заметки (в «Отечественных записках» 1847), потом повести «Противоречия» (там же, ноябрь 1847) и «Запутанное дело» (март 1848).</a:t>
            </a:r>
          </a:p>
          <a:p>
            <a:r>
              <a:rPr lang="ru-RU" sz="2100" dirty="0"/>
              <a:t>Уже в библиографических заметках, несмотря на маловажность книг, по поводу которых они написаны, проглядывает образ мыслей автора — его отвращение к рутине, </a:t>
            </a:r>
            <a:r>
              <a:rPr lang="ru-RU" dirty="0"/>
              <a:t>к прописной морали, к крепостному праву; местами попадаются и блёстки насмешливого юмора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988840"/>
            <a:ext cx="2834640" cy="470916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" y="1700808"/>
            <a:ext cx="3344003" cy="4907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77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-459432"/>
            <a:ext cx="8591550" cy="10668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Вятка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-108520" y="282757"/>
            <a:ext cx="9252520" cy="331236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onstantia" pitchFamily="18" charset="0"/>
              </a:rPr>
              <a:t>З</a:t>
            </a:r>
            <a:r>
              <a:rPr lang="ru-RU" sz="1800" dirty="0"/>
              <a:t>а повесть «Запутанное дело» Салтыкова-Щедрина фактически сослали в Вятку, где он получил место канцелярского чиновника при Вятском губернском правлении. За время ссылки Салтыков-Щедрин служил старшим чиновником особых поручений при вятском губернаторе, занимал должность правителя губернаторской канцелярии, был советником губернского правления.</a:t>
            </a:r>
          </a:p>
          <a:p>
            <a:r>
              <a:rPr lang="ru-RU" sz="1800" dirty="0"/>
              <a:t>В 1855 году Салтыкову-Щедрину наконец разрешили покинуть Вятку, в феврале 1856 он был причислен к Министерству внутренних дел, а затем назначен чиновником особых поручений при министре. Возвратившись из ссылки, Салтыков-Щедрин возобновляет литературную деятельность. Написанные по материалам, собранным за время пребывания в Вятке, «Губернские очерки» быстро завоевывают популярность у читателей, имя Щедрина становится известным.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17032"/>
            <a:ext cx="6048672" cy="3174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85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 flipV="1">
            <a:off x="1763688" y="764704"/>
            <a:ext cx="1907704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3870264" y="33192"/>
            <a:ext cx="5062537" cy="57023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nstantia" pitchFamily="18" charset="0"/>
              </a:rPr>
              <a:t>Е</a:t>
            </a:r>
            <a:r>
              <a:rPr lang="ru-RU" sz="1800" dirty="0" smtClean="0"/>
              <a:t>ще </a:t>
            </a:r>
            <a:r>
              <a:rPr lang="ru-RU" sz="1800" dirty="0"/>
              <a:t>во время вятской ссылки произошло важное событие — знакомство с Лизой </a:t>
            </a:r>
            <a:r>
              <a:rPr lang="ru-RU" sz="1800" dirty="0" err="1"/>
              <a:t>Болтиной</a:t>
            </a:r>
            <a:r>
              <a:rPr lang="ru-RU" sz="1800" dirty="0"/>
              <a:t>, ставшей женой Салтыкова в 1856, несмотря на активное недовольство родителей писателя.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-315913"/>
            <a:ext cx="2833688" cy="129857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Семья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0" y="1731456"/>
            <a:ext cx="3707904" cy="4597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731456"/>
            <a:ext cx="3955103" cy="4639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30512" y="6370617"/>
            <a:ext cx="216024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Жена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6328112"/>
            <a:ext cx="222180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Дочь</a:t>
            </a:r>
          </a:p>
        </p:txBody>
      </p:sp>
    </p:spTree>
    <p:extLst>
      <p:ext uri="{BB962C8B-B14F-4D97-AF65-F5344CB8AC3E}">
        <p14:creationId xmlns:p14="http://schemas.microsoft.com/office/powerpoint/2010/main" val="181315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387424"/>
            <a:ext cx="3779912" cy="125152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«Современник»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Constantia" pitchFamily="18" charset="0"/>
              </a:rPr>
              <a:t>В</a:t>
            </a:r>
            <a:r>
              <a:rPr lang="ru-RU" sz="1800" dirty="0"/>
              <a:t> марте 1858 Салтыков-Щедрин был назначен рязанским вице-губернатором, в апреле 1860 переведён на ту же должность в Тверь. В это время писатель много работает, сотрудничая с различными журналами, но в основном – с «Современником». В 1958-62 свет увидели два сборника: «Невинные рассказы» и «Сатиры в прозе», в которых впервые появился город </a:t>
            </a:r>
            <a:r>
              <a:rPr lang="ru-RU" sz="1800" dirty="0" err="1"/>
              <a:t>Глупов</a:t>
            </a:r>
            <a:r>
              <a:rPr lang="ru-RU" sz="1800" dirty="0"/>
              <a:t>. В том же 1862 году Салтыков-Щедрин решил всецело посвятить себя литературе и ушел в отставку. В течение нескольких лет писатель принимал самое деятельное участие в издании «Современника». В 1864 году Салтыков-Щедрин вновь возвратился на службу и вплоть до окончательной отставки в 1868 году в печати практически не появляется его сочинений.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52"/>
            <a:ext cx="3062840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29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3995936" cy="129844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«Отечественные записки»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923928" y="548680"/>
            <a:ext cx="5063266" cy="570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Constantia" pitchFamily="18" charset="0"/>
              </a:rPr>
              <a:t>Т</a:t>
            </a:r>
            <a:r>
              <a:rPr lang="ru-RU" sz="1800" dirty="0"/>
              <a:t>ем не менее тяга Щедрина к литературе осталась прежней и как только в 1868 году главным редактором «Отечественных записок» назначается Некрасов, Щедрин стал одним из главных сотрудников журнала. Именно в «Отечественных записках» (главным редактором которых после смерти Некрасова стал Салтыков-Щедрин) вышли наиболее значительные произведения писателя. Помимо общеизвестной «Истории одного города», увидевшей свет в 1870 году, за период 1868-1884 был издан ряд сборников рассказов Щедрина, а в 1880 – роман «Господа Головлевы». В апреле 1884 года «Отечественные записки» были закрыты по личному распоряжению главного цензора России, начальника Главного управления по делам печати, Евгения Феоктистова.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3196306" cy="5155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22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Другая 5">
      <a:dk1>
        <a:sysClr val="windowText" lastClr="000000"/>
      </a:dk1>
      <a:lt1>
        <a:srgbClr val="EBD9C7"/>
      </a:lt1>
      <a:dk2>
        <a:srgbClr val="37302A"/>
      </a:dk2>
      <a:lt2>
        <a:srgbClr val="D0CCB9"/>
      </a:lt2>
      <a:accent1>
        <a:srgbClr val="00000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93</TotalTime>
  <Words>1228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Soho</vt:lpstr>
      <vt:lpstr>Михаил Евграфович Салтыков-Щедрин (15 января 1826-28 апреля 1889)</vt:lpstr>
      <vt:lpstr>Ранние годы </vt:lpstr>
      <vt:lpstr>Презентация PowerPoint</vt:lpstr>
      <vt:lpstr>Раннее творчество</vt:lpstr>
      <vt:lpstr>Склонности к литературе</vt:lpstr>
      <vt:lpstr>Вятка</vt:lpstr>
      <vt:lpstr>Семья</vt:lpstr>
      <vt:lpstr>«Современник»</vt:lpstr>
      <vt:lpstr>«Отечественные записки»</vt:lpstr>
      <vt:lpstr>Последние годы жизни</vt:lpstr>
      <vt:lpstr>В чем главное отличие сказок М.Е. Салтыкова-Щедрина от народных?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Евграфович Салтыков-Щедрин (15 января 1826 — 28 апреля 1889)</dc:title>
  <cp:lastModifiedBy>Admin</cp:lastModifiedBy>
  <cp:revision>10</cp:revision>
  <dcterms:modified xsi:type="dcterms:W3CDTF">2013-04-03T17:28:47Z</dcterms:modified>
</cp:coreProperties>
</file>