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2" r:id="rId4"/>
    <p:sldId id="257" r:id="rId5"/>
    <p:sldId id="263" r:id="rId6"/>
    <p:sldId id="258" r:id="rId7"/>
    <p:sldId id="259" r:id="rId8"/>
    <p:sldId id="260" r:id="rId9"/>
    <p:sldId id="264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2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2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2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448F9D5-AB72-4A2F-82B2-0C6645E15346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AFFE74-D584-4977-ACB4-6C22C429A5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 advClick="0" advTm="2000">
    <p:wip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СІМ ЧУДЕС СВІТУ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Виконали :</a:t>
            </a:r>
          </a:p>
          <a:p>
            <a:r>
              <a:rPr lang="uk-UA" dirty="0" smtClean="0"/>
              <a:t>Липова А.С.</a:t>
            </a:r>
          </a:p>
          <a:p>
            <a:r>
              <a:rPr lang="uk-UA" dirty="0" smtClean="0"/>
              <a:t>Вівдич А.В.</a:t>
            </a:r>
          </a:p>
          <a:p>
            <a:r>
              <a:rPr lang="uk-UA" dirty="0" err="1" smtClean="0"/>
              <a:t>Александрович</a:t>
            </a:r>
            <a:r>
              <a:rPr lang="uk-UA" dirty="0" smtClean="0"/>
              <a:t> А.Ю.</a:t>
            </a:r>
            <a:endParaRPr lang="ru-RU" dirty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514549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Та́дж</a:t>
            </a:r>
            <a:r>
              <a:rPr lang="uk-UA" dirty="0"/>
              <a:t> </a:t>
            </a:r>
            <a:r>
              <a:rPr lang="uk-UA" dirty="0" err="1"/>
              <a:t>Маха́л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266564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err="1"/>
              <a:t>Та́дж</a:t>
            </a:r>
            <a:r>
              <a:rPr lang="uk-UA" dirty="0"/>
              <a:t> </a:t>
            </a:r>
            <a:r>
              <a:rPr lang="uk-UA" dirty="0" err="1"/>
              <a:t>Маха́л</a:t>
            </a:r>
            <a:r>
              <a:rPr lang="uk-UA" dirty="0"/>
              <a:t> - монумент, розташований за два кілометри від міста Агра (Індія), на березі річки </a:t>
            </a:r>
            <a:r>
              <a:rPr lang="uk-UA" dirty="0" err="1"/>
              <a:t>Джамна</a:t>
            </a:r>
            <a:r>
              <a:rPr lang="uk-UA" dirty="0"/>
              <a:t>. Збудований імператором Шах </a:t>
            </a:r>
            <a:r>
              <a:rPr lang="uk-UA" dirty="0" err="1"/>
              <a:t>Джахан</a:t>
            </a:r>
            <a:r>
              <a:rPr lang="uk-UA" dirty="0"/>
              <a:t> </a:t>
            </a:r>
            <a:r>
              <a:rPr lang="uk-UA" dirty="0" err="1"/>
              <a:t>Мугалом</a:t>
            </a:r>
            <a:r>
              <a:rPr lang="uk-UA" dirty="0"/>
              <a:t> як мавзолей для своєї персидської дружини </a:t>
            </a:r>
            <a:r>
              <a:rPr lang="uk-UA" dirty="0" err="1"/>
              <a:t>Мумтаз-Махал</a:t>
            </a:r>
            <a:r>
              <a:rPr lang="uk-UA" dirty="0"/>
              <a:t> (в дівоцтві </a:t>
            </a:r>
            <a:r>
              <a:rPr lang="uk-UA" dirty="0" err="1"/>
              <a:t>Арумад</a:t>
            </a:r>
            <a:r>
              <a:rPr lang="uk-UA" dirty="0"/>
              <a:t> </a:t>
            </a:r>
            <a:r>
              <a:rPr lang="uk-UA" dirty="0" err="1"/>
              <a:t>Бану</a:t>
            </a:r>
            <a:r>
              <a:rPr lang="uk-UA" dirty="0"/>
              <a:t> </a:t>
            </a:r>
            <a:r>
              <a:rPr lang="uk-UA" dirty="0" err="1"/>
              <a:t>Бегум</a:t>
            </a:r>
            <a:r>
              <a:rPr lang="uk-UA" dirty="0"/>
              <a:t>), також відомої як </a:t>
            </a:r>
            <a:r>
              <a:rPr lang="uk-UA" dirty="0" err="1"/>
              <a:t>Мутмаз-Ул-Замані</a:t>
            </a:r>
            <a:r>
              <a:rPr lang="uk-UA" dirty="0"/>
              <a:t>, племінниці впливового </a:t>
            </a:r>
            <a:r>
              <a:rPr lang="uk-UA" dirty="0" err="1"/>
              <a:t>царедвірця</a:t>
            </a:r>
            <a:r>
              <a:rPr lang="uk-UA" dirty="0"/>
              <a:t> при дворі індійського правителя. Будівництво зайняло 22 роки (з 1630 по 1652 рік).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6" r="12486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76209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844824"/>
            <a:ext cx="540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sz="2400" dirty="0" err="1" smtClean="0"/>
              <a:t>Та́дж</a:t>
            </a:r>
            <a:r>
              <a:rPr lang="uk-UA" sz="2400" dirty="0" smtClean="0"/>
              <a:t> </a:t>
            </a:r>
            <a:r>
              <a:rPr lang="uk-UA" sz="2400" dirty="0" err="1" smtClean="0"/>
              <a:t>Маха́л</a:t>
            </a:r>
            <a:r>
              <a:rPr lang="ru-RU" sz="2400" dirty="0"/>
              <a:t> </a:t>
            </a:r>
            <a:r>
              <a:rPr lang="ru-RU" sz="2400" dirty="0" smtClean="0"/>
              <a:t>   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Піраміда </a:t>
            </a:r>
            <a:r>
              <a:rPr lang="uk-UA" sz="2400" dirty="0" err="1" smtClean="0"/>
              <a:t>ЧіченІца</a:t>
            </a:r>
            <a:endParaRPr lang="uk-U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Статуя Ісуса Христа 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dirty="0" err="1" smtClean="0"/>
              <a:t>Ма́чу-Пі́кчу</a:t>
            </a:r>
            <a:endParaRPr lang="uk-U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Колізей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Велика Китайська стіна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Йорданська Петра</a:t>
            </a:r>
            <a:endParaRPr lang="ru-RU" sz="2400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556470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1052736"/>
            <a:ext cx="3429000" cy="2057400"/>
          </a:xfrm>
        </p:spPr>
        <p:txBody>
          <a:bodyPr/>
          <a:lstStyle/>
          <a:p>
            <a:r>
              <a:rPr lang="uk-UA" dirty="0"/>
              <a:t>Йорданська Петра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220072" y="2996952"/>
            <a:ext cx="3503382" cy="25202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/>
              <a:t>Крок назад у час втратив міст і містичне минуле, коли ви відвідуєте Петра. Це сюрреалістичне місто розташоване в південно-західній Йорданії, в долині серед гір, які тягнуться від Мертвого моря до затоки </a:t>
            </a:r>
            <a:r>
              <a:rPr lang="uk-UA" dirty="0" err="1"/>
              <a:t>Акаба</a:t>
            </a:r>
            <a:r>
              <a:rPr lang="uk-UA" dirty="0"/>
              <a:t>. Петра була виявлена в 1812 році швейцарським мандрівником Йоганном Людвігом </a:t>
            </a:r>
            <a:r>
              <a:rPr lang="uk-UA" dirty="0" err="1"/>
              <a:t>Буркхардтом</a:t>
            </a:r>
            <a:r>
              <a:rPr lang="uk-UA" dirty="0"/>
              <a:t>. В 1985 році була заявлена об'єктом всесвітньої спадщини. 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9" b="9529"/>
          <a:stretch>
            <a:fillRect/>
          </a:stretch>
        </p:blipFill>
        <p:spPr>
          <a:xfrm>
            <a:off x="791580" y="1124744"/>
            <a:ext cx="3816424" cy="3816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76209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Велика Китайська стіна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076056" y="3140968"/>
            <a:ext cx="4221088" cy="25202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uk-UA" dirty="0"/>
              <a:t>Велика Китайська стіна — символ Китаю, одна із </a:t>
            </a:r>
            <a:r>
              <a:rPr lang="uk-UA" dirty="0" err="1"/>
              <a:t>найграндіозніших</a:t>
            </a:r>
            <a:r>
              <a:rPr lang="uk-UA" dirty="0"/>
              <a:t> споруд усіх часів і народів. Стіна починається недалеко від Ляодунської затоки і проходить по горах через Північний Китай і пустелю Гобі, довжина стіни зі сходу на захід — 6700 км. По стіні могли вільно пересуватися візки і колони військ по десять воїнів у ряді. Будівництво, розпочате в епоху Воюючих царств, продовжувалося протягом двох тисяч років і коштувало життя декільком мільйонам китайців, чиї душі, як говорять, дотепер бродять навколо… 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7" b="5767"/>
          <a:stretch>
            <a:fillRect/>
          </a:stretch>
        </p:blipFill>
        <p:spPr>
          <a:xfrm>
            <a:off x="755576" y="1052736"/>
            <a:ext cx="3960440" cy="39604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139045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209" y="3307782"/>
            <a:ext cx="3038034" cy="355021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492" y="-23160"/>
            <a:ext cx="5329508" cy="33309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43" y="-23161"/>
            <a:ext cx="4441256" cy="33309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307781"/>
            <a:ext cx="3851920" cy="355021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07781"/>
            <a:ext cx="2592288" cy="355021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792" y="1962219"/>
            <a:ext cx="4161536" cy="26911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84010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КОЛІЗЕЙ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932040" y="3212976"/>
            <a:ext cx="4241504" cy="244827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uk-UA" dirty="0" err="1"/>
              <a:t>Колізе́й</a:t>
            </a:r>
            <a:r>
              <a:rPr lang="uk-UA" dirty="0"/>
              <a:t> ­- найбільший амфітеатр Стародавнього Риму, символ імператорської могутності. Розташований в Римі, в улоговині між </a:t>
            </a:r>
            <a:r>
              <a:rPr lang="uk-UA" dirty="0" err="1"/>
              <a:t>Еквіллінським</a:t>
            </a:r>
            <a:r>
              <a:rPr lang="uk-UA" dirty="0"/>
              <a:t>, </a:t>
            </a:r>
            <a:r>
              <a:rPr lang="uk-UA" dirty="0" err="1"/>
              <a:t>Палатінським</a:t>
            </a:r>
            <a:r>
              <a:rPr lang="uk-UA" dirty="0"/>
              <a:t> і </a:t>
            </a:r>
            <a:r>
              <a:rPr lang="uk-UA" dirty="0" err="1"/>
              <a:t>Целієвським</a:t>
            </a:r>
            <a:r>
              <a:rPr lang="uk-UA" dirty="0"/>
              <a:t> горбами, на тому місці, де колись був ставок, що належав до «Золотого Будинку» Нерона. Вміщав біля 50 000 глядачів. Будівництво цієї споруди розпочато імператором </a:t>
            </a:r>
            <a:r>
              <a:rPr lang="uk-UA" dirty="0" err="1"/>
              <a:t>Веспасіаном</a:t>
            </a:r>
            <a:r>
              <a:rPr lang="uk-UA" dirty="0"/>
              <a:t> після його перемог в Юдеї і закінчено у 80 р. н.е. імператором Титом, який ознаменував відкриття влаштуванням у ньому ігор, які тривали сто днів і коштували життя багатьом сотням гладіаторів і 5 тисячам диких звірів.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6" r="16706"/>
          <a:stretch>
            <a:fillRect/>
          </a:stretch>
        </p:blipFill>
        <p:spPr>
          <a:xfrm>
            <a:off x="827584" y="1124744"/>
            <a:ext cx="3972174" cy="3972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178758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uk-UA" dirty="0" err="1"/>
              <a:t>Ма́чу-Пі́кчу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575390" cy="331371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err="1"/>
              <a:t>Ма́чу-Пі́кчу</a:t>
            </a:r>
            <a:r>
              <a:rPr lang="uk-UA" dirty="0"/>
              <a:t> - </a:t>
            </a:r>
            <a:r>
              <a:rPr lang="uk-UA" dirty="0" err="1"/>
              <a:t>доколумбове</a:t>
            </a:r>
            <a:r>
              <a:rPr lang="uk-UA" dirty="0"/>
              <a:t> місто інків, розташоване на висоті 2400 метрів на вершині гірського хребта над долиною річки </a:t>
            </a:r>
            <a:r>
              <a:rPr lang="uk-UA" dirty="0" err="1"/>
              <a:t>Урубамби</a:t>
            </a:r>
            <a:r>
              <a:rPr lang="uk-UA" dirty="0"/>
              <a:t> в Перу, на 80 км на північний схід від </a:t>
            </a:r>
            <a:r>
              <a:rPr lang="uk-UA" dirty="0" err="1"/>
              <a:t>Куско</a:t>
            </a:r>
            <a:r>
              <a:rPr lang="uk-UA" dirty="0"/>
              <a:t>. Його часто називають «втраченим містом інків», є символом Імперії інків. Це місто було створене як священний гірський притулок великим правителем інків </a:t>
            </a:r>
            <a:r>
              <a:rPr lang="uk-UA" dirty="0" err="1"/>
              <a:t>Пачакутеком</a:t>
            </a:r>
            <a:r>
              <a:rPr lang="uk-UA" dirty="0"/>
              <a:t> за сторіччя до завоювання його імперії, тобто приблизно в 1440 році, і функціонувало до 1532 року, коли іспанці вторглися на територію імперії, після чого місто було покинуте його мешканцями.</a:t>
            </a:r>
            <a:endParaRPr lang="ru-RU" dirty="0"/>
          </a:p>
          <a:p>
            <a:endParaRPr lang="ru-RU" dirty="0"/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1" r="16641"/>
          <a:stretch>
            <a:fillRect/>
          </a:stretch>
        </p:blipFill>
        <p:spPr>
          <a:xfrm>
            <a:off x="611560" y="980728"/>
            <a:ext cx="4206875" cy="420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омой 11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76209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Статуя Ісуса Христа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2780928"/>
            <a:ext cx="3647398" cy="396044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/>
              <a:t> Гігантська статуя Ісуса Христа дивиться на Ріо-де-Жанейро (Бразилія) з небувалою висоти. Статуя широко простягнула руки, наче обіймаючи і оберігаючи місто. На сьогоднішній день цей монумент, мабуть, головна визначна пам'ятка Бразилії. </a:t>
            </a:r>
            <a:endParaRPr lang="ru-RU" dirty="0"/>
          </a:p>
          <a:p>
            <a:r>
              <a:rPr lang="uk-UA" dirty="0"/>
              <a:t>«Бог створив світ за шість днів, а на сьомий день він створив Ріо-де-Жанейро» - так, з любов'ю говорять бразильці про своє казково гарне місто. </a:t>
            </a:r>
            <a:endParaRPr lang="ru-RU" dirty="0"/>
          </a:p>
          <a:p>
            <a:r>
              <a:rPr lang="uk-UA" dirty="0"/>
              <a:t>Монумент конструювали і виготовляли в Парижі. Конструкція пам'ятника повинна була бути максимально міцною, адже, стоячи на самій вершині, статуя буде зазнавати впливу сильних вітрів і проливних дощів. Моделюванням статуї займався французький скульптор Поль </a:t>
            </a:r>
            <a:r>
              <a:rPr lang="uk-UA" dirty="0" err="1"/>
              <a:t>Ландовський</a:t>
            </a:r>
            <a:r>
              <a:rPr lang="uk-UA" dirty="0"/>
              <a:t>. Паралельно інженери на чолі з </a:t>
            </a:r>
            <a:r>
              <a:rPr lang="uk-UA" dirty="0" err="1"/>
              <a:t>Хейтору</a:t>
            </a:r>
            <a:r>
              <a:rPr lang="uk-UA" dirty="0"/>
              <a:t> Сильва </a:t>
            </a:r>
            <a:r>
              <a:rPr lang="uk-UA" dirty="0" err="1"/>
              <a:t>Коста</a:t>
            </a:r>
            <a:r>
              <a:rPr lang="uk-UA" dirty="0"/>
              <a:t> і Педро </a:t>
            </a:r>
            <a:r>
              <a:rPr lang="uk-UA" dirty="0" err="1"/>
              <a:t>Віан</a:t>
            </a:r>
            <a:r>
              <a:rPr lang="uk-UA" dirty="0"/>
              <a:t> розробляли каркас. </a:t>
            </a:r>
            <a:endParaRPr lang="ru-RU" dirty="0"/>
          </a:p>
          <a:p>
            <a:r>
              <a:rPr lang="uk-UA" dirty="0"/>
              <a:t> Готова статуя була доставлена з Парижа в Ріо-де-Жанейро і встановлена на горбі </a:t>
            </a:r>
            <a:r>
              <a:rPr lang="uk-UA" dirty="0" err="1"/>
              <a:t>Корковаду</a:t>
            </a:r>
            <a:r>
              <a:rPr lang="uk-UA" dirty="0"/>
              <a:t>. 12 жовтня 1931 відбулося її урочисте відкриття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8" b="17118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76209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Піраміда </a:t>
            </a:r>
            <a:r>
              <a:rPr lang="uk-UA" dirty="0" err="1"/>
              <a:t>Чічен-Іца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64088" y="2780928"/>
            <a:ext cx="3672408" cy="381777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/>
              <a:t>Головною пам'яткою </a:t>
            </a:r>
            <a:r>
              <a:rPr lang="uk-UA" dirty="0" err="1"/>
              <a:t>Чічен-Ица</a:t>
            </a:r>
            <a:r>
              <a:rPr lang="uk-UA" dirty="0"/>
              <a:t> є піраміда майя </a:t>
            </a:r>
            <a:r>
              <a:rPr lang="uk-UA" dirty="0" err="1"/>
              <a:t>Кукулькан</a:t>
            </a:r>
            <a:r>
              <a:rPr lang="uk-UA" dirty="0"/>
              <a:t>. Її ще називають "</a:t>
            </a:r>
            <a:r>
              <a:rPr lang="uk-UA" dirty="0" err="1"/>
              <a:t>Ель-Кастильо</a:t>
            </a:r>
            <a:r>
              <a:rPr lang="uk-UA" dirty="0"/>
              <a:t>", що в перекладі з іспанської означає "замок".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 Піраміда була побудована близько 800 року нашої ери. Вона є найбільш відомим храмом племені майя, який служив політичним та економічним центром цивілізації. "</a:t>
            </a:r>
            <a:r>
              <a:rPr lang="uk-UA" dirty="0" err="1"/>
              <a:t>Кукулькан</a:t>
            </a:r>
            <a:r>
              <a:rPr lang="uk-UA" dirty="0"/>
              <a:t>" мовою майя означає "пернатий змій". 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 Висота піраміди 25 метрів, на її верхньому майданчику розташований храм. В основі піраміди - квадрат зі стороною 55,5 м. На сторонах піраміди — 9 терас, по одній на кожну область царства мертвих. Так майя уявляли собі потойбічний світ — те місце, куди вони відправлялися після смерті. 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До вершини піраміди ведуть чотири широких крутих сходів-драбин, поділених на 18 прольотів, кожний з яких відповідав місяцю року, адже в календарі майя було 18 місяців.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4" r="11414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07504" y="6309320"/>
            <a:ext cx="648072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99592" y="6309320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1763688" y="6309320"/>
            <a:ext cx="64807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428515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</TotalTime>
  <Words>603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СІМ ЧУДЕС СВІТУ </vt:lpstr>
      <vt:lpstr>ЗМІСТ</vt:lpstr>
      <vt:lpstr>Йорданська Петра </vt:lpstr>
      <vt:lpstr>Велика Китайська стіна </vt:lpstr>
      <vt:lpstr>Презентация PowerPoint</vt:lpstr>
      <vt:lpstr>КОЛІЗЕЙ</vt:lpstr>
      <vt:lpstr>  Ма́чу-Пі́кчу</vt:lpstr>
      <vt:lpstr>Статуя Ісуса Христа  </vt:lpstr>
      <vt:lpstr>Піраміда Чічен-Іца </vt:lpstr>
      <vt:lpstr>Та́дж Маха́л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СІМ ЧУДЕС СВІТУ </dc:title>
  <dc:creator>1</dc:creator>
  <cp:lastModifiedBy>1</cp:lastModifiedBy>
  <cp:revision>4</cp:revision>
  <dcterms:created xsi:type="dcterms:W3CDTF">2012-05-20T18:14:14Z</dcterms:created>
  <dcterms:modified xsi:type="dcterms:W3CDTF">2012-05-20T18:50:33Z</dcterms:modified>
</cp:coreProperties>
</file>