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59" r:id="rId4"/>
    <p:sldId id="258" r:id="rId5"/>
    <p:sldId id="257" r:id="rId6"/>
    <p:sldId id="261" r:id="rId7"/>
    <p:sldId id="263" r:id="rId8"/>
    <p:sldId id="262" r:id="rId9"/>
    <p:sldId id="264" r:id="rId10"/>
    <p:sldId id="273" r:id="rId11"/>
    <p:sldId id="266" r:id="rId12"/>
    <p:sldId id="275" r:id="rId13"/>
    <p:sldId id="276" r:id="rId14"/>
    <p:sldId id="269" r:id="rId15"/>
    <p:sldId id="271" r:id="rId16"/>
    <p:sldId id="274" r:id="rId17"/>
    <p:sldId id="27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139" autoAdjust="0"/>
  </p:normalViewPr>
  <p:slideViewPr>
    <p:cSldViewPr>
      <p:cViewPr>
        <p:scale>
          <a:sx n="70" d="100"/>
          <a:sy n="70" d="100"/>
        </p:scale>
        <p:origin x="-116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D2A0A-2C15-4B4A-ADCF-3D5FC090B85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9CFF71E-9AF2-4A7A-BA51-CD9C1957C57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ЕКОНОМІКА  ВИВЧАЄ:</a:t>
          </a:r>
          <a:endParaRPr lang="uk-UA" sz="3200" b="1" dirty="0"/>
        </a:p>
      </dgm:t>
    </dgm:pt>
    <dgm:pt modelId="{04A3AB5A-FDE4-4BFA-B601-920AFAABB9BC}" type="parTrans" cxnId="{D80ED41A-E8BD-433C-A4BF-2474D571CCB4}">
      <dgm:prSet/>
      <dgm:spPr/>
      <dgm:t>
        <a:bodyPr/>
        <a:lstStyle/>
        <a:p>
          <a:endParaRPr lang="uk-UA"/>
        </a:p>
      </dgm:t>
    </dgm:pt>
    <dgm:pt modelId="{A905007F-A35A-4FAB-B654-A83AB05F23B2}" type="sibTrans" cxnId="{D80ED41A-E8BD-433C-A4BF-2474D571CCB4}">
      <dgm:prSet/>
      <dgm:spPr/>
      <dgm:t>
        <a:bodyPr/>
        <a:lstStyle/>
        <a:p>
          <a:endParaRPr lang="uk-UA"/>
        </a:p>
      </dgm:t>
    </dgm:pt>
    <dgm:pt modelId="{305D290D-0804-419D-8219-379A9243687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 економічні потреби, для задоволення яких необхідна свідома діяльність людей спрямована на виробництво товарів та послуг</a:t>
          </a:r>
        </a:p>
        <a:p>
          <a:endParaRPr lang="uk-UA" b="1" dirty="0"/>
        </a:p>
      </dgm:t>
    </dgm:pt>
    <dgm:pt modelId="{AD1108CD-D0CA-4CBC-8995-B62CA8D83D16}" type="parTrans" cxnId="{800538A8-7BE3-4137-8BAE-3DF52533C9A3}">
      <dgm:prSet/>
      <dgm:spPr/>
      <dgm:t>
        <a:bodyPr/>
        <a:lstStyle/>
        <a:p>
          <a:endParaRPr lang="uk-UA"/>
        </a:p>
      </dgm:t>
    </dgm:pt>
    <dgm:pt modelId="{1568D0B3-B216-4E97-990F-6F62BA1A6DD2}" type="sibTrans" cxnId="{800538A8-7BE3-4137-8BAE-3DF52533C9A3}">
      <dgm:prSet/>
      <dgm:spPr/>
      <dgm:t>
        <a:bodyPr/>
        <a:lstStyle/>
        <a:p>
          <a:endParaRPr lang="uk-UA"/>
        </a:p>
      </dgm:t>
    </dgm:pt>
    <dgm:pt modelId="{D75D9623-7ACF-4714-A427-2D86131B0E6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/>
            <a:t> раціональні методи використання обмежених ресурсів з метою найповнішого задоволення потреб</a:t>
          </a:r>
        </a:p>
        <a:p>
          <a:endParaRPr lang="uk-UA" sz="2400" b="1" dirty="0"/>
        </a:p>
      </dgm:t>
    </dgm:pt>
    <dgm:pt modelId="{12E52E95-C89D-4C08-887B-73051BCB7DA7}" type="parTrans" cxnId="{8B829AA6-5EB3-4443-BBC6-967695B9933E}">
      <dgm:prSet/>
      <dgm:spPr/>
      <dgm:t>
        <a:bodyPr/>
        <a:lstStyle/>
        <a:p>
          <a:endParaRPr lang="uk-UA"/>
        </a:p>
      </dgm:t>
    </dgm:pt>
    <dgm:pt modelId="{EEEA7CE2-9E5B-4EDB-B80A-6647A84410CF}" type="sibTrans" cxnId="{8B829AA6-5EB3-4443-BBC6-967695B9933E}">
      <dgm:prSet/>
      <dgm:spPr/>
      <dgm:t>
        <a:bodyPr/>
        <a:lstStyle/>
        <a:p>
          <a:endParaRPr lang="uk-UA"/>
        </a:p>
      </dgm:t>
    </dgm:pt>
    <dgm:pt modelId="{63EB80FA-E5E9-4671-B836-0B547D86927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/>
            <a:t>систему відносин між економічними </a:t>
          </a:r>
          <a:r>
            <a:rPr lang="uk-UA" sz="2400" b="1" dirty="0" err="1" smtClean="0"/>
            <a:t>суб</a:t>
          </a:r>
          <a:r>
            <a:rPr lang="en-US" sz="2400" b="1" dirty="0" smtClean="0"/>
            <a:t>’</a:t>
          </a:r>
          <a:r>
            <a:rPr lang="uk-UA" sz="2400" b="1" dirty="0" err="1" smtClean="0"/>
            <a:t>єктами</a:t>
          </a:r>
          <a:r>
            <a:rPr lang="uk-UA" sz="2400" b="1" dirty="0" smtClean="0"/>
            <a:t> в процесі  виробництва, розподілу, обміну та споживання економічних благ</a:t>
          </a:r>
        </a:p>
        <a:p>
          <a:r>
            <a:rPr lang="uk-UA" sz="2200" b="1" dirty="0" smtClean="0"/>
            <a:t> </a:t>
          </a:r>
          <a:r>
            <a:rPr lang="uk-UA" sz="2200" dirty="0" smtClean="0"/>
            <a:t> </a:t>
          </a:r>
          <a:endParaRPr lang="uk-UA" sz="2200" dirty="0"/>
        </a:p>
      </dgm:t>
    </dgm:pt>
    <dgm:pt modelId="{8B581FDF-ACE9-4122-A671-87F19B240AA8}" type="parTrans" cxnId="{5A6954B8-C6BD-4566-8F24-21B7DE39E7E9}">
      <dgm:prSet/>
      <dgm:spPr/>
      <dgm:t>
        <a:bodyPr/>
        <a:lstStyle/>
        <a:p>
          <a:endParaRPr lang="uk-UA"/>
        </a:p>
      </dgm:t>
    </dgm:pt>
    <dgm:pt modelId="{08DF2242-0CDC-468A-BEF1-D02D988FC428}" type="sibTrans" cxnId="{5A6954B8-C6BD-4566-8F24-21B7DE39E7E9}">
      <dgm:prSet/>
      <dgm:spPr/>
      <dgm:t>
        <a:bodyPr/>
        <a:lstStyle/>
        <a:p>
          <a:endParaRPr lang="uk-UA"/>
        </a:p>
      </dgm:t>
    </dgm:pt>
    <dgm:pt modelId="{F029A1AC-B520-426F-9804-524347320B93}" type="pres">
      <dgm:prSet presAssocID="{CF0D2A0A-2C15-4B4A-ADCF-3D5FC090B85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0E109DD-D1DF-4C18-BCF3-64FE2E798954}" type="pres">
      <dgm:prSet presAssocID="{09CFF71E-9AF2-4A7A-BA51-CD9C1957C57F}" presName="roof" presStyleLbl="dkBgShp" presStyleIdx="0" presStyleCnt="2" custScaleY="33815"/>
      <dgm:spPr/>
      <dgm:t>
        <a:bodyPr/>
        <a:lstStyle/>
        <a:p>
          <a:endParaRPr lang="uk-UA"/>
        </a:p>
      </dgm:t>
    </dgm:pt>
    <dgm:pt modelId="{9F76375D-6F62-4A20-93F3-CF09E6548452}" type="pres">
      <dgm:prSet presAssocID="{09CFF71E-9AF2-4A7A-BA51-CD9C1957C57F}" presName="pillars" presStyleCnt="0"/>
      <dgm:spPr/>
    </dgm:pt>
    <dgm:pt modelId="{1748FBC1-4049-4E60-A1F6-89DBEA8B9690}" type="pres">
      <dgm:prSet presAssocID="{09CFF71E-9AF2-4A7A-BA51-CD9C1957C57F}" presName="pillar1" presStyleLbl="node1" presStyleIdx="0" presStyleCnt="3" custScaleY="130463" custLinFactNeighborX="-7932" custLinFactNeighborY="-3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D34813-E74B-49B6-8B96-541382637777}" type="pres">
      <dgm:prSet presAssocID="{D75D9623-7ACF-4714-A427-2D86131B0E6D}" presName="pillarX" presStyleLbl="node1" presStyleIdx="1" presStyleCnt="3" custScaleY="130463" custLinFactNeighborX="1058" custLinFactNeighborY="-3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ACE8A3-099A-4F10-BA4C-93E6F2EF70D0}" type="pres">
      <dgm:prSet presAssocID="{63EB80FA-E5E9-4671-B836-0B547D86927B}" presName="pillarX" presStyleLbl="node1" presStyleIdx="2" presStyleCnt="3" custScaleY="1304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F5DCE6-779F-4162-AA7D-E33AF88A3FE1}" type="pres">
      <dgm:prSet presAssocID="{09CFF71E-9AF2-4A7A-BA51-CD9C1957C57F}" presName="base" presStyleLbl="dkBgShp" presStyleIdx="1" presStyleCnt="2"/>
      <dgm:spPr/>
    </dgm:pt>
  </dgm:ptLst>
  <dgm:cxnLst>
    <dgm:cxn modelId="{8B829AA6-5EB3-4443-BBC6-967695B9933E}" srcId="{09CFF71E-9AF2-4A7A-BA51-CD9C1957C57F}" destId="{D75D9623-7ACF-4714-A427-2D86131B0E6D}" srcOrd="1" destOrd="0" parTransId="{12E52E95-C89D-4C08-887B-73051BCB7DA7}" sibTransId="{EEEA7CE2-9E5B-4EDB-B80A-6647A84410CF}"/>
    <dgm:cxn modelId="{4EE3008C-33F2-4CC7-A529-85AE22FDE3F5}" type="presOf" srcId="{CF0D2A0A-2C15-4B4A-ADCF-3D5FC090B85C}" destId="{F029A1AC-B520-426F-9804-524347320B93}" srcOrd="0" destOrd="0" presId="urn:microsoft.com/office/officeart/2005/8/layout/hList3"/>
    <dgm:cxn modelId="{78503E08-2367-42FE-AF7F-EC98664F38F9}" type="presOf" srcId="{305D290D-0804-419D-8219-379A9243687B}" destId="{1748FBC1-4049-4E60-A1F6-89DBEA8B9690}" srcOrd="0" destOrd="0" presId="urn:microsoft.com/office/officeart/2005/8/layout/hList3"/>
    <dgm:cxn modelId="{D80ED41A-E8BD-433C-A4BF-2474D571CCB4}" srcId="{CF0D2A0A-2C15-4B4A-ADCF-3D5FC090B85C}" destId="{09CFF71E-9AF2-4A7A-BA51-CD9C1957C57F}" srcOrd="0" destOrd="0" parTransId="{04A3AB5A-FDE4-4BFA-B601-920AFAABB9BC}" sibTransId="{A905007F-A35A-4FAB-B654-A83AB05F23B2}"/>
    <dgm:cxn modelId="{5A6954B8-C6BD-4566-8F24-21B7DE39E7E9}" srcId="{09CFF71E-9AF2-4A7A-BA51-CD9C1957C57F}" destId="{63EB80FA-E5E9-4671-B836-0B547D86927B}" srcOrd="2" destOrd="0" parTransId="{8B581FDF-ACE9-4122-A671-87F19B240AA8}" sibTransId="{08DF2242-0CDC-468A-BEF1-D02D988FC428}"/>
    <dgm:cxn modelId="{232DF6CF-346A-44D7-837E-7FDA78FD00C7}" type="presOf" srcId="{09CFF71E-9AF2-4A7A-BA51-CD9C1957C57F}" destId="{50E109DD-D1DF-4C18-BCF3-64FE2E798954}" srcOrd="0" destOrd="0" presId="urn:microsoft.com/office/officeart/2005/8/layout/hList3"/>
    <dgm:cxn modelId="{800538A8-7BE3-4137-8BAE-3DF52533C9A3}" srcId="{09CFF71E-9AF2-4A7A-BA51-CD9C1957C57F}" destId="{305D290D-0804-419D-8219-379A9243687B}" srcOrd="0" destOrd="0" parTransId="{AD1108CD-D0CA-4CBC-8995-B62CA8D83D16}" sibTransId="{1568D0B3-B216-4E97-990F-6F62BA1A6DD2}"/>
    <dgm:cxn modelId="{F263B5A5-BCAF-4E67-92A2-E54323BDF5F8}" type="presOf" srcId="{63EB80FA-E5E9-4671-B836-0B547D86927B}" destId="{0DACE8A3-099A-4F10-BA4C-93E6F2EF70D0}" srcOrd="0" destOrd="0" presId="urn:microsoft.com/office/officeart/2005/8/layout/hList3"/>
    <dgm:cxn modelId="{D3F303F1-7599-4C6E-BA56-DA9D0804EF64}" type="presOf" srcId="{D75D9623-7ACF-4714-A427-2D86131B0E6D}" destId="{98D34813-E74B-49B6-8B96-541382637777}" srcOrd="0" destOrd="0" presId="urn:microsoft.com/office/officeart/2005/8/layout/hList3"/>
    <dgm:cxn modelId="{4A835AD1-997F-43F8-B5BF-AA3FB44F0AEB}" type="presParOf" srcId="{F029A1AC-B520-426F-9804-524347320B93}" destId="{50E109DD-D1DF-4C18-BCF3-64FE2E798954}" srcOrd="0" destOrd="0" presId="urn:microsoft.com/office/officeart/2005/8/layout/hList3"/>
    <dgm:cxn modelId="{D4FD0803-D1D9-414C-9D40-4037A452BC40}" type="presParOf" srcId="{F029A1AC-B520-426F-9804-524347320B93}" destId="{9F76375D-6F62-4A20-93F3-CF09E6548452}" srcOrd="1" destOrd="0" presId="urn:microsoft.com/office/officeart/2005/8/layout/hList3"/>
    <dgm:cxn modelId="{17657F8D-E943-4209-BAC3-11660DE02E7B}" type="presParOf" srcId="{9F76375D-6F62-4A20-93F3-CF09E6548452}" destId="{1748FBC1-4049-4E60-A1F6-89DBEA8B9690}" srcOrd="0" destOrd="0" presId="urn:microsoft.com/office/officeart/2005/8/layout/hList3"/>
    <dgm:cxn modelId="{0F9BDC1B-D0EC-436F-ACC9-D9CBBB731CDC}" type="presParOf" srcId="{9F76375D-6F62-4A20-93F3-CF09E6548452}" destId="{98D34813-E74B-49B6-8B96-541382637777}" srcOrd="1" destOrd="0" presId="urn:microsoft.com/office/officeart/2005/8/layout/hList3"/>
    <dgm:cxn modelId="{F035E623-1F0A-45DC-A4F6-0E232CBB86B2}" type="presParOf" srcId="{9F76375D-6F62-4A20-93F3-CF09E6548452}" destId="{0DACE8A3-099A-4F10-BA4C-93E6F2EF70D0}" srcOrd="2" destOrd="0" presId="urn:microsoft.com/office/officeart/2005/8/layout/hList3"/>
    <dgm:cxn modelId="{3873C794-966B-419F-8E61-12EC3630F714}" type="presParOf" srcId="{F029A1AC-B520-426F-9804-524347320B93}" destId="{E5F5DCE6-779F-4162-AA7D-E33AF88A3FE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FCAAC9-3515-4733-9C54-AD5FF3FD44D1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4C1282-3D7D-45BD-B6A5-8DCB8ACC2F52}">
      <dgm:prSet phldrT="[Текст]" custT="1"/>
      <dgm:spPr/>
      <dgm:t>
        <a:bodyPr/>
        <a:lstStyle/>
        <a:p>
          <a:r>
            <a:rPr lang="uk-UA" sz="4000" b="1" dirty="0" smtClean="0"/>
            <a:t>ТИПИ ВЛАСНОСТІ</a:t>
          </a:r>
          <a:endParaRPr lang="uk-UA" sz="4000" b="1" dirty="0"/>
        </a:p>
      </dgm:t>
    </dgm:pt>
    <dgm:pt modelId="{576F9B5B-E072-4883-9131-13D8A49B26BD}" type="parTrans" cxnId="{E957976F-5C1C-4AAF-95D4-9CF06B4AEFD5}">
      <dgm:prSet/>
      <dgm:spPr/>
      <dgm:t>
        <a:bodyPr/>
        <a:lstStyle/>
        <a:p>
          <a:endParaRPr lang="uk-UA"/>
        </a:p>
      </dgm:t>
    </dgm:pt>
    <dgm:pt modelId="{2E2B7B9C-45BA-4275-84A9-A2CFDE1E4B8A}" type="sibTrans" cxnId="{E957976F-5C1C-4AAF-95D4-9CF06B4AEFD5}">
      <dgm:prSet/>
      <dgm:spPr/>
      <dgm:t>
        <a:bodyPr/>
        <a:lstStyle/>
        <a:p>
          <a:endParaRPr lang="uk-UA"/>
        </a:p>
      </dgm:t>
    </dgm:pt>
    <dgm:pt modelId="{9C40D15C-BAFD-457A-82BF-9E1DF8F7E3DE}">
      <dgm:prSet phldrT="[Текст]" custT="1"/>
      <dgm:spPr/>
      <dgm:t>
        <a:bodyPr/>
        <a:lstStyle/>
        <a:p>
          <a:r>
            <a:rPr lang="uk-UA" sz="2800" b="1" dirty="0" smtClean="0">
              <a:latin typeface="+mn-lt"/>
            </a:rPr>
            <a:t>ПРИВАТНА</a:t>
          </a:r>
          <a:endParaRPr lang="uk-UA" sz="2800" b="1" dirty="0">
            <a:latin typeface="+mn-lt"/>
          </a:endParaRPr>
        </a:p>
      </dgm:t>
    </dgm:pt>
    <dgm:pt modelId="{0D149B20-FECB-467D-AED9-9A3B0EEC3FE0}" type="parTrans" cxnId="{C63EC371-6A0F-47D4-BC67-C4F7AB5DDAC0}">
      <dgm:prSet/>
      <dgm:spPr/>
      <dgm:t>
        <a:bodyPr/>
        <a:lstStyle/>
        <a:p>
          <a:endParaRPr lang="uk-UA"/>
        </a:p>
      </dgm:t>
    </dgm:pt>
    <dgm:pt modelId="{7C5838B7-3195-4C2F-849C-41B2BBD8C644}" type="sibTrans" cxnId="{C63EC371-6A0F-47D4-BC67-C4F7AB5DDAC0}">
      <dgm:prSet/>
      <dgm:spPr/>
      <dgm:t>
        <a:bodyPr/>
        <a:lstStyle/>
        <a:p>
          <a:endParaRPr lang="uk-UA"/>
        </a:p>
      </dgm:t>
    </dgm:pt>
    <dgm:pt modelId="{8159D80A-EB0E-4937-B54D-65871834FA5D}">
      <dgm:prSet phldrT="[Текст]"/>
      <dgm:spPr/>
      <dgm:t>
        <a:bodyPr/>
        <a:lstStyle/>
        <a:p>
          <a:r>
            <a:rPr lang="uk-UA" b="1" dirty="0" smtClean="0"/>
            <a:t>ПРАЦЯ ВЛАСНИКА</a:t>
          </a:r>
          <a:endParaRPr lang="uk-UA" b="1" dirty="0"/>
        </a:p>
      </dgm:t>
    </dgm:pt>
    <dgm:pt modelId="{BC4A39FE-3054-4F70-850D-BA2EEED6470B}" type="parTrans" cxnId="{A8BAF815-D2E2-4A78-9025-802E1BE734A3}">
      <dgm:prSet/>
      <dgm:spPr/>
      <dgm:t>
        <a:bodyPr/>
        <a:lstStyle/>
        <a:p>
          <a:endParaRPr lang="uk-UA"/>
        </a:p>
      </dgm:t>
    </dgm:pt>
    <dgm:pt modelId="{E4D98921-F22A-4498-AEB8-456D0AFD0D33}" type="sibTrans" cxnId="{A8BAF815-D2E2-4A78-9025-802E1BE734A3}">
      <dgm:prSet/>
      <dgm:spPr/>
      <dgm:t>
        <a:bodyPr/>
        <a:lstStyle/>
        <a:p>
          <a:endParaRPr lang="uk-UA"/>
        </a:p>
      </dgm:t>
    </dgm:pt>
    <dgm:pt modelId="{1293C23D-9CC8-4272-9F10-1F8D1250DC0E}">
      <dgm:prSet phldrT="[Текст]"/>
      <dgm:spPr/>
      <dgm:t>
        <a:bodyPr/>
        <a:lstStyle/>
        <a:p>
          <a:r>
            <a:rPr lang="uk-UA" b="1" dirty="0" smtClean="0"/>
            <a:t>НАЙМАНА ПРАЦЯ</a:t>
          </a:r>
          <a:endParaRPr lang="uk-UA" b="1" dirty="0"/>
        </a:p>
      </dgm:t>
    </dgm:pt>
    <dgm:pt modelId="{2961FBD9-8072-497B-A94B-F765E7829151}" type="parTrans" cxnId="{7681AE35-CB7A-4E29-86D8-A1CEA3C07234}">
      <dgm:prSet/>
      <dgm:spPr/>
      <dgm:t>
        <a:bodyPr/>
        <a:lstStyle/>
        <a:p>
          <a:endParaRPr lang="uk-UA"/>
        </a:p>
      </dgm:t>
    </dgm:pt>
    <dgm:pt modelId="{005DF3FE-A166-458C-B95F-DBA875BDF8F0}" type="sibTrans" cxnId="{7681AE35-CB7A-4E29-86D8-A1CEA3C07234}">
      <dgm:prSet/>
      <dgm:spPr/>
      <dgm:t>
        <a:bodyPr/>
        <a:lstStyle/>
        <a:p>
          <a:endParaRPr lang="uk-UA"/>
        </a:p>
      </dgm:t>
    </dgm:pt>
    <dgm:pt modelId="{AA1CC9E1-8306-4FBD-A24F-1DA5D6C12A68}">
      <dgm:prSet phldrT="[Текст]" custT="1"/>
      <dgm:spPr/>
      <dgm:t>
        <a:bodyPr/>
        <a:lstStyle/>
        <a:p>
          <a:r>
            <a:rPr lang="uk-UA" sz="2800" b="1" spc="-100" baseline="0" dirty="0" smtClean="0"/>
            <a:t>СУСПІЛЬНА</a:t>
          </a:r>
          <a:endParaRPr lang="uk-UA" sz="2800" b="1" spc="-100" baseline="0" dirty="0"/>
        </a:p>
      </dgm:t>
    </dgm:pt>
    <dgm:pt modelId="{60DFC8C0-B659-4465-BE3A-71E6E236AEAF}" type="parTrans" cxnId="{817725E3-27F6-466F-BF06-68DF0DF3BA8F}">
      <dgm:prSet/>
      <dgm:spPr/>
      <dgm:t>
        <a:bodyPr/>
        <a:lstStyle/>
        <a:p>
          <a:endParaRPr lang="uk-UA"/>
        </a:p>
      </dgm:t>
    </dgm:pt>
    <dgm:pt modelId="{4CE60060-5091-416A-9B4B-3F49EAACFA75}" type="sibTrans" cxnId="{817725E3-27F6-466F-BF06-68DF0DF3BA8F}">
      <dgm:prSet/>
      <dgm:spPr/>
      <dgm:t>
        <a:bodyPr/>
        <a:lstStyle/>
        <a:p>
          <a:endParaRPr lang="uk-UA"/>
        </a:p>
      </dgm:t>
    </dgm:pt>
    <dgm:pt modelId="{888EAF77-1F70-4831-9F8D-4F7D88325A35}">
      <dgm:prSet phldrT="[Текст]" custT="1"/>
      <dgm:spPr/>
      <dgm:t>
        <a:bodyPr/>
        <a:lstStyle/>
        <a:p>
          <a:r>
            <a:rPr lang="uk-UA" sz="2800" b="1" dirty="0" smtClean="0"/>
            <a:t>ІНТЕЛЕКТУАЛЬНА</a:t>
          </a:r>
          <a:endParaRPr lang="uk-UA" sz="2800" b="1" dirty="0"/>
        </a:p>
      </dgm:t>
    </dgm:pt>
    <dgm:pt modelId="{5DD800F8-6EC8-46F8-BA9E-56C522C696F0}" type="parTrans" cxnId="{99A72299-F73A-48DE-87B2-1AFBFC70D88F}">
      <dgm:prSet/>
      <dgm:spPr/>
      <dgm:t>
        <a:bodyPr/>
        <a:lstStyle/>
        <a:p>
          <a:endParaRPr lang="uk-UA"/>
        </a:p>
      </dgm:t>
    </dgm:pt>
    <dgm:pt modelId="{736B3F3F-709A-47E5-AC78-18749A8038CA}" type="sibTrans" cxnId="{99A72299-F73A-48DE-87B2-1AFBFC70D88F}">
      <dgm:prSet/>
      <dgm:spPr/>
      <dgm:t>
        <a:bodyPr/>
        <a:lstStyle/>
        <a:p>
          <a:endParaRPr lang="uk-UA"/>
        </a:p>
      </dgm:t>
    </dgm:pt>
    <dgm:pt modelId="{4291455B-0820-4E78-842A-FCD1750AF660}" type="pres">
      <dgm:prSet presAssocID="{E6FCAAC9-3515-4733-9C54-AD5FF3FD44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90E52E8-4D97-48F7-92B0-FF7006773A92}" type="pres">
      <dgm:prSet presAssocID="{734C1282-3D7D-45BD-B6A5-8DCB8ACC2F52}" presName="hierRoot1" presStyleCnt="0"/>
      <dgm:spPr/>
    </dgm:pt>
    <dgm:pt modelId="{AB4EE4CE-CA6C-4FA1-9DC4-152604FE6729}" type="pres">
      <dgm:prSet presAssocID="{734C1282-3D7D-45BD-B6A5-8DCB8ACC2F52}" presName="composite" presStyleCnt="0"/>
      <dgm:spPr/>
    </dgm:pt>
    <dgm:pt modelId="{9B21D7CB-ACF1-43CE-BE27-E52BEBCF6EAA}" type="pres">
      <dgm:prSet presAssocID="{734C1282-3D7D-45BD-B6A5-8DCB8ACC2F52}" presName="background" presStyleLbl="node0" presStyleIdx="0" presStyleCnt="1"/>
      <dgm:spPr/>
    </dgm:pt>
    <dgm:pt modelId="{8CEF2797-10A5-4139-AD28-9A9F90EABEFB}" type="pres">
      <dgm:prSet presAssocID="{734C1282-3D7D-45BD-B6A5-8DCB8ACC2F52}" presName="text" presStyleLbl="fgAcc0" presStyleIdx="0" presStyleCnt="1" custScaleX="366614" custLinFactNeighborX="-8554" custLinFactNeighborY="-287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4FF0DFA-11E4-4813-A844-6CAC2BA3FBF2}" type="pres">
      <dgm:prSet presAssocID="{734C1282-3D7D-45BD-B6A5-8DCB8ACC2F52}" presName="hierChild2" presStyleCnt="0"/>
      <dgm:spPr/>
    </dgm:pt>
    <dgm:pt modelId="{15639939-73FF-4381-B7B2-EC8FA4D75DB7}" type="pres">
      <dgm:prSet presAssocID="{0D149B20-FECB-467D-AED9-9A3B0EEC3FE0}" presName="Name10" presStyleLbl="parChTrans1D2" presStyleIdx="0" presStyleCnt="3"/>
      <dgm:spPr/>
      <dgm:t>
        <a:bodyPr/>
        <a:lstStyle/>
        <a:p>
          <a:endParaRPr lang="uk-UA"/>
        </a:p>
      </dgm:t>
    </dgm:pt>
    <dgm:pt modelId="{4E49C384-0CA6-429F-8DBF-D010A506EBAD}" type="pres">
      <dgm:prSet presAssocID="{9C40D15C-BAFD-457A-82BF-9E1DF8F7E3DE}" presName="hierRoot2" presStyleCnt="0"/>
      <dgm:spPr/>
    </dgm:pt>
    <dgm:pt modelId="{B59D2793-0EE9-42BA-96C3-BE057D776EC3}" type="pres">
      <dgm:prSet presAssocID="{9C40D15C-BAFD-457A-82BF-9E1DF8F7E3DE}" presName="composite2" presStyleCnt="0"/>
      <dgm:spPr/>
    </dgm:pt>
    <dgm:pt modelId="{F5DFC8CD-2D8B-4DEA-B8D1-0343D5F3A84C}" type="pres">
      <dgm:prSet presAssocID="{9C40D15C-BAFD-457A-82BF-9E1DF8F7E3DE}" presName="background2" presStyleLbl="node2" presStyleIdx="0" presStyleCnt="3"/>
      <dgm:spPr/>
    </dgm:pt>
    <dgm:pt modelId="{41209B09-F6D4-4CBD-A38C-2DFDC8C6DAD7}" type="pres">
      <dgm:prSet presAssocID="{9C40D15C-BAFD-457A-82BF-9E1DF8F7E3DE}" presName="text2" presStyleLbl="fgAcc2" presStyleIdx="0" presStyleCnt="3" custScaleX="145905" custLinFactNeighborX="-1214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9FA986-C9E3-40D3-90E4-7DF6D6B94B43}" type="pres">
      <dgm:prSet presAssocID="{9C40D15C-BAFD-457A-82BF-9E1DF8F7E3DE}" presName="hierChild3" presStyleCnt="0"/>
      <dgm:spPr/>
    </dgm:pt>
    <dgm:pt modelId="{05FFDDEA-1FA2-4FD7-8372-D0E602B69214}" type="pres">
      <dgm:prSet presAssocID="{BC4A39FE-3054-4F70-850D-BA2EEED6470B}" presName="Name17" presStyleLbl="parChTrans1D3" presStyleIdx="0" presStyleCnt="2"/>
      <dgm:spPr/>
      <dgm:t>
        <a:bodyPr/>
        <a:lstStyle/>
        <a:p>
          <a:endParaRPr lang="uk-UA"/>
        </a:p>
      </dgm:t>
    </dgm:pt>
    <dgm:pt modelId="{3001ABA2-ABE2-4034-968B-87460122B8D4}" type="pres">
      <dgm:prSet presAssocID="{8159D80A-EB0E-4937-B54D-65871834FA5D}" presName="hierRoot3" presStyleCnt="0"/>
      <dgm:spPr/>
    </dgm:pt>
    <dgm:pt modelId="{8940D922-3B13-43E6-9478-291CCFE3478A}" type="pres">
      <dgm:prSet presAssocID="{8159D80A-EB0E-4937-B54D-65871834FA5D}" presName="composite3" presStyleCnt="0"/>
      <dgm:spPr/>
    </dgm:pt>
    <dgm:pt modelId="{BB67C087-900F-4305-AB46-013E174E5188}" type="pres">
      <dgm:prSet presAssocID="{8159D80A-EB0E-4937-B54D-65871834FA5D}" presName="background3" presStyleLbl="node3" presStyleIdx="0" presStyleCnt="2"/>
      <dgm:spPr/>
    </dgm:pt>
    <dgm:pt modelId="{3E71F7A5-4E90-4CAF-A2E8-099E9FF57E35}" type="pres">
      <dgm:prSet presAssocID="{8159D80A-EB0E-4937-B54D-65871834FA5D}" presName="text3" presStyleLbl="fgAcc3" presStyleIdx="0" presStyleCnt="2" custLinFactNeighborX="59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0409B29-7BF3-4E85-A51D-A00D6C825658}" type="pres">
      <dgm:prSet presAssocID="{8159D80A-EB0E-4937-B54D-65871834FA5D}" presName="hierChild4" presStyleCnt="0"/>
      <dgm:spPr/>
    </dgm:pt>
    <dgm:pt modelId="{09F60AF8-2B4F-4F11-908C-A6746A5A18ED}" type="pres">
      <dgm:prSet presAssocID="{2961FBD9-8072-497B-A94B-F765E7829151}" presName="Name17" presStyleLbl="parChTrans1D3" presStyleIdx="1" presStyleCnt="2"/>
      <dgm:spPr/>
      <dgm:t>
        <a:bodyPr/>
        <a:lstStyle/>
        <a:p>
          <a:endParaRPr lang="uk-UA"/>
        </a:p>
      </dgm:t>
    </dgm:pt>
    <dgm:pt modelId="{AA7428FC-EEF0-42B9-8BC1-90C727374A16}" type="pres">
      <dgm:prSet presAssocID="{1293C23D-9CC8-4272-9F10-1F8D1250DC0E}" presName="hierRoot3" presStyleCnt="0"/>
      <dgm:spPr/>
    </dgm:pt>
    <dgm:pt modelId="{E5BAD567-1F1E-4F13-803F-A2636A14BA17}" type="pres">
      <dgm:prSet presAssocID="{1293C23D-9CC8-4272-9F10-1F8D1250DC0E}" presName="composite3" presStyleCnt="0"/>
      <dgm:spPr/>
    </dgm:pt>
    <dgm:pt modelId="{09A94F5E-9A2B-4F16-8DE0-616FC9E0AFE6}" type="pres">
      <dgm:prSet presAssocID="{1293C23D-9CC8-4272-9F10-1F8D1250DC0E}" presName="background3" presStyleLbl="node3" presStyleIdx="1" presStyleCnt="2"/>
      <dgm:spPr/>
    </dgm:pt>
    <dgm:pt modelId="{BF73EA57-C7D3-4103-80B6-B2528DB8CBE7}" type="pres">
      <dgm:prSet presAssocID="{1293C23D-9CC8-4272-9F10-1F8D1250DC0E}" presName="text3" presStyleLbl="fgAcc3" presStyleIdx="1" presStyleCnt="2" custLinFactNeighborX="788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373146-94AE-4BD4-BD9A-07E4C1408DA8}" type="pres">
      <dgm:prSet presAssocID="{1293C23D-9CC8-4272-9F10-1F8D1250DC0E}" presName="hierChild4" presStyleCnt="0"/>
      <dgm:spPr/>
    </dgm:pt>
    <dgm:pt modelId="{7D692D56-D4D1-451D-8E4D-67B5BA88B659}" type="pres">
      <dgm:prSet presAssocID="{60DFC8C0-B659-4465-BE3A-71E6E236AEAF}" presName="Name10" presStyleLbl="parChTrans1D2" presStyleIdx="1" presStyleCnt="3"/>
      <dgm:spPr/>
      <dgm:t>
        <a:bodyPr/>
        <a:lstStyle/>
        <a:p>
          <a:endParaRPr lang="uk-UA"/>
        </a:p>
      </dgm:t>
    </dgm:pt>
    <dgm:pt modelId="{CC453578-D729-42E2-AB26-1C81AC60E761}" type="pres">
      <dgm:prSet presAssocID="{AA1CC9E1-8306-4FBD-A24F-1DA5D6C12A68}" presName="hierRoot2" presStyleCnt="0"/>
      <dgm:spPr/>
    </dgm:pt>
    <dgm:pt modelId="{F801E0E9-890A-41CE-8289-910130A9FDC4}" type="pres">
      <dgm:prSet presAssocID="{AA1CC9E1-8306-4FBD-A24F-1DA5D6C12A68}" presName="composite2" presStyleCnt="0"/>
      <dgm:spPr/>
    </dgm:pt>
    <dgm:pt modelId="{C8603626-3578-47EE-B746-8DC6BB88B7C2}" type="pres">
      <dgm:prSet presAssocID="{AA1CC9E1-8306-4FBD-A24F-1DA5D6C12A68}" presName="background2" presStyleLbl="node2" presStyleIdx="1" presStyleCnt="3"/>
      <dgm:spPr/>
    </dgm:pt>
    <dgm:pt modelId="{408A3197-10A2-4064-AD21-ED36809B8C5E}" type="pres">
      <dgm:prSet presAssocID="{AA1CC9E1-8306-4FBD-A24F-1DA5D6C12A68}" presName="text2" presStyleLbl="fgAcc2" presStyleIdx="1" presStyleCnt="3" custScaleX="128713" custLinFactNeighborX="-1551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94F8BE-3B30-459B-802E-B3C4194A1BAF}" type="pres">
      <dgm:prSet presAssocID="{AA1CC9E1-8306-4FBD-A24F-1DA5D6C12A68}" presName="hierChild3" presStyleCnt="0"/>
      <dgm:spPr/>
    </dgm:pt>
    <dgm:pt modelId="{EC1A8C75-55E2-4640-9BF2-451D0626EE06}" type="pres">
      <dgm:prSet presAssocID="{5DD800F8-6EC8-46F8-BA9E-56C522C696F0}" presName="Name10" presStyleLbl="parChTrans1D2" presStyleIdx="2" presStyleCnt="3"/>
      <dgm:spPr/>
      <dgm:t>
        <a:bodyPr/>
        <a:lstStyle/>
        <a:p>
          <a:endParaRPr lang="uk-UA"/>
        </a:p>
      </dgm:t>
    </dgm:pt>
    <dgm:pt modelId="{0DE46E43-71F5-4DFC-8D9B-140D4611F032}" type="pres">
      <dgm:prSet presAssocID="{888EAF77-1F70-4831-9F8D-4F7D88325A35}" presName="hierRoot2" presStyleCnt="0"/>
      <dgm:spPr/>
    </dgm:pt>
    <dgm:pt modelId="{27F83CE4-0FF1-4B80-B2EE-718853C8AEF1}" type="pres">
      <dgm:prSet presAssocID="{888EAF77-1F70-4831-9F8D-4F7D88325A35}" presName="composite2" presStyleCnt="0"/>
      <dgm:spPr/>
    </dgm:pt>
    <dgm:pt modelId="{A18E112D-B5B9-43BE-9AA9-56627F69981E}" type="pres">
      <dgm:prSet presAssocID="{888EAF77-1F70-4831-9F8D-4F7D88325A35}" presName="background2" presStyleLbl="node2" presStyleIdx="2" presStyleCnt="3"/>
      <dgm:spPr/>
    </dgm:pt>
    <dgm:pt modelId="{8F3FCD99-5160-410C-B7C0-8B98746CDC0A}" type="pres">
      <dgm:prSet presAssocID="{888EAF77-1F70-4831-9F8D-4F7D88325A35}" presName="text2" presStyleLbl="fgAcc2" presStyleIdx="2" presStyleCnt="3" custScaleX="128810" custLinFactNeighborX="-1336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AD315F-EDEE-48D7-807E-FE11E28B4257}" type="pres">
      <dgm:prSet presAssocID="{888EAF77-1F70-4831-9F8D-4F7D88325A35}" presName="hierChild3" presStyleCnt="0"/>
      <dgm:spPr/>
    </dgm:pt>
  </dgm:ptLst>
  <dgm:cxnLst>
    <dgm:cxn modelId="{817725E3-27F6-466F-BF06-68DF0DF3BA8F}" srcId="{734C1282-3D7D-45BD-B6A5-8DCB8ACC2F52}" destId="{AA1CC9E1-8306-4FBD-A24F-1DA5D6C12A68}" srcOrd="1" destOrd="0" parTransId="{60DFC8C0-B659-4465-BE3A-71E6E236AEAF}" sibTransId="{4CE60060-5091-416A-9B4B-3F49EAACFA75}"/>
    <dgm:cxn modelId="{E957976F-5C1C-4AAF-95D4-9CF06B4AEFD5}" srcId="{E6FCAAC9-3515-4733-9C54-AD5FF3FD44D1}" destId="{734C1282-3D7D-45BD-B6A5-8DCB8ACC2F52}" srcOrd="0" destOrd="0" parTransId="{576F9B5B-E072-4883-9131-13D8A49B26BD}" sibTransId="{2E2B7B9C-45BA-4275-84A9-A2CFDE1E4B8A}"/>
    <dgm:cxn modelId="{9B15DFB0-550D-465A-B844-6ECBFF93650D}" type="presOf" srcId="{9C40D15C-BAFD-457A-82BF-9E1DF8F7E3DE}" destId="{41209B09-F6D4-4CBD-A38C-2DFDC8C6DAD7}" srcOrd="0" destOrd="0" presId="urn:microsoft.com/office/officeart/2005/8/layout/hierarchy1"/>
    <dgm:cxn modelId="{C63EC371-6A0F-47D4-BC67-C4F7AB5DDAC0}" srcId="{734C1282-3D7D-45BD-B6A5-8DCB8ACC2F52}" destId="{9C40D15C-BAFD-457A-82BF-9E1DF8F7E3DE}" srcOrd="0" destOrd="0" parTransId="{0D149B20-FECB-467D-AED9-9A3B0EEC3FE0}" sibTransId="{7C5838B7-3195-4C2F-849C-41B2BBD8C644}"/>
    <dgm:cxn modelId="{85319745-C843-49FB-8B5B-19140132072A}" type="presOf" srcId="{0D149B20-FECB-467D-AED9-9A3B0EEC3FE0}" destId="{15639939-73FF-4381-B7B2-EC8FA4D75DB7}" srcOrd="0" destOrd="0" presId="urn:microsoft.com/office/officeart/2005/8/layout/hierarchy1"/>
    <dgm:cxn modelId="{1F86FEAC-7239-4C2F-8380-96BE32F95059}" type="presOf" srcId="{60DFC8C0-B659-4465-BE3A-71E6E236AEAF}" destId="{7D692D56-D4D1-451D-8E4D-67B5BA88B659}" srcOrd="0" destOrd="0" presId="urn:microsoft.com/office/officeart/2005/8/layout/hierarchy1"/>
    <dgm:cxn modelId="{683E6CB1-9A90-4D7C-B6DC-776AF5A48A6A}" type="presOf" srcId="{5DD800F8-6EC8-46F8-BA9E-56C522C696F0}" destId="{EC1A8C75-55E2-4640-9BF2-451D0626EE06}" srcOrd="0" destOrd="0" presId="urn:microsoft.com/office/officeart/2005/8/layout/hierarchy1"/>
    <dgm:cxn modelId="{5BFB7154-0E21-4A4A-935D-88A44962628C}" type="presOf" srcId="{734C1282-3D7D-45BD-B6A5-8DCB8ACC2F52}" destId="{8CEF2797-10A5-4139-AD28-9A9F90EABEFB}" srcOrd="0" destOrd="0" presId="urn:microsoft.com/office/officeart/2005/8/layout/hierarchy1"/>
    <dgm:cxn modelId="{A8BAF815-D2E2-4A78-9025-802E1BE734A3}" srcId="{9C40D15C-BAFD-457A-82BF-9E1DF8F7E3DE}" destId="{8159D80A-EB0E-4937-B54D-65871834FA5D}" srcOrd="0" destOrd="0" parTransId="{BC4A39FE-3054-4F70-850D-BA2EEED6470B}" sibTransId="{E4D98921-F22A-4498-AEB8-456D0AFD0D33}"/>
    <dgm:cxn modelId="{4060CC33-6E2D-4211-A4DD-96C488996896}" type="presOf" srcId="{888EAF77-1F70-4831-9F8D-4F7D88325A35}" destId="{8F3FCD99-5160-410C-B7C0-8B98746CDC0A}" srcOrd="0" destOrd="0" presId="urn:microsoft.com/office/officeart/2005/8/layout/hierarchy1"/>
    <dgm:cxn modelId="{1466B01C-6B98-4862-9E15-E49D72546B55}" type="presOf" srcId="{2961FBD9-8072-497B-A94B-F765E7829151}" destId="{09F60AF8-2B4F-4F11-908C-A6746A5A18ED}" srcOrd="0" destOrd="0" presId="urn:microsoft.com/office/officeart/2005/8/layout/hierarchy1"/>
    <dgm:cxn modelId="{6A2E9899-3924-47B5-8B23-9F7669D56F75}" type="presOf" srcId="{AA1CC9E1-8306-4FBD-A24F-1DA5D6C12A68}" destId="{408A3197-10A2-4064-AD21-ED36809B8C5E}" srcOrd="0" destOrd="0" presId="urn:microsoft.com/office/officeart/2005/8/layout/hierarchy1"/>
    <dgm:cxn modelId="{0403F736-CFD5-4116-A82C-4CB766218F23}" type="presOf" srcId="{8159D80A-EB0E-4937-B54D-65871834FA5D}" destId="{3E71F7A5-4E90-4CAF-A2E8-099E9FF57E35}" srcOrd="0" destOrd="0" presId="urn:microsoft.com/office/officeart/2005/8/layout/hierarchy1"/>
    <dgm:cxn modelId="{99A72299-F73A-48DE-87B2-1AFBFC70D88F}" srcId="{734C1282-3D7D-45BD-B6A5-8DCB8ACC2F52}" destId="{888EAF77-1F70-4831-9F8D-4F7D88325A35}" srcOrd="2" destOrd="0" parTransId="{5DD800F8-6EC8-46F8-BA9E-56C522C696F0}" sibTransId="{736B3F3F-709A-47E5-AC78-18749A8038CA}"/>
    <dgm:cxn modelId="{4CED2133-10F5-49D0-B939-238ACABC726C}" type="presOf" srcId="{BC4A39FE-3054-4F70-850D-BA2EEED6470B}" destId="{05FFDDEA-1FA2-4FD7-8372-D0E602B69214}" srcOrd="0" destOrd="0" presId="urn:microsoft.com/office/officeart/2005/8/layout/hierarchy1"/>
    <dgm:cxn modelId="{A58D59E1-1654-4869-8609-7E70787F7523}" type="presOf" srcId="{1293C23D-9CC8-4272-9F10-1F8D1250DC0E}" destId="{BF73EA57-C7D3-4103-80B6-B2528DB8CBE7}" srcOrd="0" destOrd="0" presId="urn:microsoft.com/office/officeart/2005/8/layout/hierarchy1"/>
    <dgm:cxn modelId="{F00B6FE2-A2DE-43E8-BC44-63E7D9CB8EA3}" type="presOf" srcId="{E6FCAAC9-3515-4733-9C54-AD5FF3FD44D1}" destId="{4291455B-0820-4E78-842A-FCD1750AF660}" srcOrd="0" destOrd="0" presId="urn:microsoft.com/office/officeart/2005/8/layout/hierarchy1"/>
    <dgm:cxn modelId="{7681AE35-CB7A-4E29-86D8-A1CEA3C07234}" srcId="{9C40D15C-BAFD-457A-82BF-9E1DF8F7E3DE}" destId="{1293C23D-9CC8-4272-9F10-1F8D1250DC0E}" srcOrd="1" destOrd="0" parTransId="{2961FBD9-8072-497B-A94B-F765E7829151}" sibTransId="{005DF3FE-A166-458C-B95F-DBA875BDF8F0}"/>
    <dgm:cxn modelId="{CB1DCA6E-939D-437A-A46B-1F9BA0DB2EB2}" type="presParOf" srcId="{4291455B-0820-4E78-842A-FCD1750AF660}" destId="{290E52E8-4D97-48F7-92B0-FF7006773A92}" srcOrd="0" destOrd="0" presId="urn:microsoft.com/office/officeart/2005/8/layout/hierarchy1"/>
    <dgm:cxn modelId="{208D6640-4597-4488-9002-402A5863CA78}" type="presParOf" srcId="{290E52E8-4D97-48F7-92B0-FF7006773A92}" destId="{AB4EE4CE-CA6C-4FA1-9DC4-152604FE6729}" srcOrd="0" destOrd="0" presId="urn:microsoft.com/office/officeart/2005/8/layout/hierarchy1"/>
    <dgm:cxn modelId="{16A7A712-CA6A-415E-AB85-C2F7A4759368}" type="presParOf" srcId="{AB4EE4CE-CA6C-4FA1-9DC4-152604FE6729}" destId="{9B21D7CB-ACF1-43CE-BE27-E52BEBCF6EAA}" srcOrd="0" destOrd="0" presId="urn:microsoft.com/office/officeart/2005/8/layout/hierarchy1"/>
    <dgm:cxn modelId="{D9A8408D-113B-41CB-B7B2-24B00B4A4883}" type="presParOf" srcId="{AB4EE4CE-CA6C-4FA1-9DC4-152604FE6729}" destId="{8CEF2797-10A5-4139-AD28-9A9F90EABEFB}" srcOrd="1" destOrd="0" presId="urn:microsoft.com/office/officeart/2005/8/layout/hierarchy1"/>
    <dgm:cxn modelId="{B616F5C0-733E-4514-9AE8-30B37070E426}" type="presParOf" srcId="{290E52E8-4D97-48F7-92B0-FF7006773A92}" destId="{44FF0DFA-11E4-4813-A844-6CAC2BA3FBF2}" srcOrd="1" destOrd="0" presId="urn:microsoft.com/office/officeart/2005/8/layout/hierarchy1"/>
    <dgm:cxn modelId="{FC43C6CE-AEBC-4A72-87A6-813499FD9E42}" type="presParOf" srcId="{44FF0DFA-11E4-4813-A844-6CAC2BA3FBF2}" destId="{15639939-73FF-4381-B7B2-EC8FA4D75DB7}" srcOrd="0" destOrd="0" presId="urn:microsoft.com/office/officeart/2005/8/layout/hierarchy1"/>
    <dgm:cxn modelId="{B6EA9838-1FEF-4AA1-9182-0BE62F287668}" type="presParOf" srcId="{44FF0DFA-11E4-4813-A844-6CAC2BA3FBF2}" destId="{4E49C384-0CA6-429F-8DBF-D010A506EBAD}" srcOrd="1" destOrd="0" presId="urn:microsoft.com/office/officeart/2005/8/layout/hierarchy1"/>
    <dgm:cxn modelId="{3CF406E5-60FA-4972-B8DF-05C0C003D111}" type="presParOf" srcId="{4E49C384-0CA6-429F-8DBF-D010A506EBAD}" destId="{B59D2793-0EE9-42BA-96C3-BE057D776EC3}" srcOrd="0" destOrd="0" presId="urn:microsoft.com/office/officeart/2005/8/layout/hierarchy1"/>
    <dgm:cxn modelId="{05CED452-EA50-4DAC-A814-FC2A41871794}" type="presParOf" srcId="{B59D2793-0EE9-42BA-96C3-BE057D776EC3}" destId="{F5DFC8CD-2D8B-4DEA-B8D1-0343D5F3A84C}" srcOrd="0" destOrd="0" presId="urn:microsoft.com/office/officeart/2005/8/layout/hierarchy1"/>
    <dgm:cxn modelId="{A337E0C9-B760-49F3-A62B-9517D728F2E2}" type="presParOf" srcId="{B59D2793-0EE9-42BA-96C3-BE057D776EC3}" destId="{41209B09-F6D4-4CBD-A38C-2DFDC8C6DAD7}" srcOrd="1" destOrd="0" presId="urn:microsoft.com/office/officeart/2005/8/layout/hierarchy1"/>
    <dgm:cxn modelId="{C5385018-BFEF-4F5E-BF93-C126898D8155}" type="presParOf" srcId="{4E49C384-0CA6-429F-8DBF-D010A506EBAD}" destId="{289FA986-C9E3-40D3-90E4-7DF6D6B94B43}" srcOrd="1" destOrd="0" presId="urn:microsoft.com/office/officeart/2005/8/layout/hierarchy1"/>
    <dgm:cxn modelId="{F4CA7338-A2CB-4E61-8CA5-E195D63CF728}" type="presParOf" srcId="{289FA986-C9E3-40D3-90E4-7DF6D6B94B43}" destId="{05FFDDEA-1FA2-4FD7-8372-D0E602B69214}" srcOrd="0" destOrd="0" presId="urn:microsoft.com/office/officeart/2005/8/layout/hierarchy1"/>
    <dgm:cxn modelId="{CDDD35D1-66B5-4C54-A09E-798F6D5087BC}" type="presParOf" srcId="{289FA986-C9E3-40D3-90E4-7DF6D6B94B43}" destId="{3001ABA2-ABE2-4034-968B-87460122B8D4}" srcOrd="1" destOrd="0" presId="urn:microsoft.com/office/officeart/2005/8/layout/hierarchy1"/>
    <dgm:cxn modelId="{FC4192FF-7552-4B39-831F-EA4EA7BFAC1A}" type="presParOf" srcId="{3001ABA2-ABE2-4034-968B-87460122B8D4}" destId="{8940D922-3B13-43E6-9478-291CCFE3478A}" srcOrd="0" destOrd="0" presId="urn:microsoft.com/office/officeart/2005/8/layout/hierarchy1"/>
    <dgm:cxn modelId="{C1598F6A-3EBD-42F9-94D6-CE2F48183B20}" type="presParOf" srcId="{8940D922-3B13-43E6-9478-291CCFE3478A}" destId="{BB67C087-900F-4305-AB46-013E174E5188}" srcOrd="0" destOrd="0" presId="urn:microsoft.com/office/officeart/2005/8/layout/hierarchy1"/>
    <dgm:cxn modelId="{64BB0F92-6424-4F20-A690-1410E57DF83D}" type="presParOf" srcId="{8940D922-3B13-43E6-9478-291CCFE3478A}" destId="{3E71F7A5-4E90-4CAF-A2E8-099E9FF57E35}" srcOrd="1" destOrd="0" presId="urn:microsoft.com/office/officeart/2005/8/layout/hierarchy1"/>
    <dgm:cxn modelId="{FD5F8114-8B9A-405A-A657-23F47A2A9DA1}" type="presParOf" srcId="{3001ABA2-ABE2-4034-968B-87460122B8D4}" destId="{60409B29-7BF3-4E85-A51D-A00D6C825658}" srcOrd="1" destOrd="0" presId="urn:microsoft.com/office/officeart/2005/8/layout/hierarchy1"/>
    <dgm:cxn modelId="{A43EB339-240E-4F89-8548-A568AD27AEB1}" type="presParOf" srcId="{289FA986-C9E3-40D3-90E4-7DF6D6B94B43}" destId="{09F60AF8-2B4F-4F11-908C-A6746A5A18ED}" srcOrd="2" destOrd="0" presId="urn:microsoft.com/office/officeart/2005/8/layout/hierarchy1"/>
    <dgm:cxn modelId="{17FFA253-AA73-4971-BC51-0358E5C6C764}" type="presParOf" srcId="{289FA986-C9E3-40D3-90E4-7DF6D6B94B43}" destId="{AA7428FC-EEF0-42B9-8BC1-90C727374A16}" srcOrd="3" destOrd="0" presId="urn:microsoft.com/office/officeart/2005/8/layout/hierarchy1"/>
    <dgm:cxn modelId="{C7894F55-79CA-4062-B6BA-BC8C92A2F3B2}" type="presParOf" srcId="{AA7428FC-EEF0-42B9-8BC1-90C727374A16}" destId="{E5BAD567-1F1E-4F13-803F-A2636A14BA17}" srcOrd="0" destOrd="0" presId="urn:microsoft.com/office/officeart/2005/8/layout/hierarchy1"/>
    <dgm:cxn modelId="{B1B4201A-E275-44C4-90BE-9D5A85B63571}" type="presParOf" srcId="{E5BAD567-1F1E-4F13-803F-A2636A14BA17}" destId="{09A94F5E-9A2B-4F16-8DE0-616FC9E0AFE6}" srcOrd="0" destOrd="0" presId="urn:microsoft.com/office/officeart/2005/8/layout/hierarchy1"/>
    <dgm:cxn modelId="{B981CD60-ED7F-4B58-9871-5983F75B1BD2}" type="presParOf" srcId="{E5BAD567-1F1E-4F13-803F-A2636A14BA17}" destId="{BF73EA57-C7D3-4103-80B6-B2528DB8CBE7}" srcOrd="1" destOrd="0" presId="urn:microsoft.com/office/officeart/2005/8/layout/hierarchy1"/>
    <dgm:cxn modelId="{FBEE1183-753F-4BA8-80CC-389F58D43062}" type="presParOf" srcId="{AA7428FC-EEF0-42B9-8BC1-90C727374A16}" destId="{28373146-94AE-4BD4-BD9A-07E4C1408DA8}" srcOrd="1" destOrd="0" presId="urn:microsoft.com/office/officeart/2005/8/layout/hierarchy1"/>
    <dgm:cxn modelId="{F9EC4C56-FDAD-4F03-8006-5325532ECF8C}" type="presParOf" srcId="{44FF0DFA-11E4-4813-A844-6CAC2BA3FBF2}" destId="{7D692D56-D4D1-451D-8E4D-67B5BA88B659}" srcOrd="2" destOrd="0" presId="urn:microsoft.com/office/officeart/2005/8/layout/hierarchy1"/>
    <dgm:cxn modelId="{54A89E55-0C19-493A-901F-477297CC4D73}" type="presParOf" srcId="{44FF0DFA-11E4-4813-A844-6CAC2BA3FBF2}" destId="{CC453578-D729-42E2-AB26-1C81AC60E761}" srcOrd="3" destOrd="0" presId="urn:microsoft.com/office/officeart/2005/8/layout/hierarchy1"/>
    <dgm:cxn modelId="{E573EF50-9DF0-463E-8BC0-DECAA110511B}" type="presParOf" srcId="{CC453578-D729-42E2-AB26-1C81AC60E761}" destId="{F801E0E9-890A-41CE-8289-910130A9FDC4}" srcOrd="0" destOrd="0" presId="urn:microsoft.com/office/officeart/2005/8/layout/hierarchy1"/>
    <dgm:cxn modelId="{6A1D71EA-B4D7-47AD-8305-748A3A50A45D}" type="presParOf" srcId="{F801E0E9-890A-41CE-8289-910130A9FDC4}" destId="{C8603626-3578-47EE-B746-8DC6BB88B7C2}" srcOrd="0" destOrd="0" presId="urn:microsoft.com/office/officeart/2005/8/layout/hierarchy1"/>
    <dgm:cxn modelId="{E2334F7B-4790-4846-9B1C-ED868D070A19}" type="presParOf" srcId="{F801E0E9-890A-41CE-8289-910130A9FDC4}" destId="{408A3197-10A2-4064-AD21-ED36809B8C5E}" srcOrd="1" destOrd="0" presId="urn:microsoft.com/office/officeart/2005/8/layout/hierarchy1"/>
    <dgm:cxn modelId="{57B1FE6C-1AE1-4A22-B547-8822DAFAE7D6}" type="presParOf" srcId="{CC453578-D729-42E2-AB26-1C81AC60E761}" destId="{E794F8BE-3B30-459B-802E-B3C4194A1BAF}" srcOrd="1" destOrd="0" presId="urn:microsoft.com/office/officeart/2005/8/layout/hierarchy1"/>
    <dgm:cxn modelId="{6ACF2DA9-D3A1-4503-A987-448A29F44D77}" type="presParOf" srcId="{44FF0DFA-11E4-4813-A844-6CAC2BA3FBF2}" destId="{EC1A8C75-55E2-4640-9BF2-451D0626EE06}" srcOrd="4" destOrd="0" presId="urn:microsoft.com/office/officeart/2005/8/layout/hierarchy1"/>
    <dgm:cxn modelId="{02DC0F3E-385E-491E-9AE5-6A684C325115}" type="presParOf" srcId="{44FF0DFA-11E4-4813-A844-6CAC2BA3FBF2}" destId="{0DE46E43-71F5-4DFC-8D9B-140D4611F032}" srcOrd="5" destOrd="0" presId="urn:microsoft.com/office/officeart/2005/8/layout/hierarchy1"/>
    <dgm:cxn modelId="{C0009F91-5149-4371-9A2F-4EB21A564AB3}" type="presParOf" srcId="{0DE46E43-71F5-4DFC-8D9B-140D4611F032}" destId="{27F83CE4-0FF1-4B80-B2EE-718853C8AEF1}" srcOrd="0" destOrd="0" presId="urn:microsoft.com/office/officeart/2005/8/layout/hierarchy1"/>
    <dgm:cxn modelId="{C4E58EF2-17D8-41C4-8AF9-448C2C6DF981}" type="presParOf" srcId="{27F83CE4-0FF1-4B80-B2EE-718853C8AEF1}" destId="{A18E112D-B5B9-43BE-9AA9-56627F69981E}" srcOrd="0" destOrd="0" presId="urn:microsoft.com/office/officeart/2005/8/layout/hierarchy1"/>
    <dgm:cxn modelId="{8B3AE691-71FD-4934-A5C9-AFC26689CD91}" type="presParOf" srcId="{27F83CE4-0FF1-4B80-B2EE-718853C8AEF1}" destId="{8F3FCD99-5160-410C-B7C0-8B98746CDC0A}" srcOrd="1" destOrd="0" presId="urn:microsoft.com/office/officeart/2005/8/layout/hierarchy1"/>
    <dgm:cxn modelId="{2A0D7EB4-4EB0-4CDE-99F9-32D4F203844D}" type="presParOf" srcId="{0DE46E43-71F5-4DFC-8D9B-140D4611F032}" destId="{51AD315F-EDEE-48D7-807E-FE11E28B42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672A1E-DBF6-41E1-99FC-DD1CDF22C2F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ED19BBD-F6F6-4EB3-8118-89F456270B3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softEdge rad="127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3200" b="1" dirty="0" smtClean="0"/>
            <a:t>ФОРМИ СУСПІЛЬНОЇ ВЛАСНОСТІ</a:t>
          </a:r>
          <a:endParaRPr lang="uk-UA" sz="3200" b="1" dirty="0"/>
        </a:p>
      </dgm:t>
    </dgm:pt>
    <dgm:pt modelId="{468F4DBE-A4A3-45D1-AF4E-A4D64CD81A8D}" type="parTrans" cxnId="{E03F9402-6A5B-4EF5-9F46-591D3C950A20}">
      <dgm:prSet/>
      <dgm:spPr/>
      <dgm:t>
        <a:bodyPr/>
        <a:lstStyle/>
        <a:p>
          <a:endParaRPr lang="uk-UA"/>
        </a:p>
      </dgm:t>
    </dgm:pt>
    <dgm:pt modelId="{B81673B4-2F8B-46CC-940D-D59D8FFCEB6B}" type="sibTrans" cxnId="{E03F9402-6A5B-4EF5-9F46-591D3C950A20}">
      <dgm:prSet/>
      <dgm:spPr/>
      <dgm:t>
        <a:bodyPr/>
        <a:lstStyle/>
        <a:p>
          <a:endParaRPr lang="uk-UA"/>
        </a:p>
      </dgm:t>
    </dgm:pt>
    <dgm:pt modelId="{85426DB3-DAF6-4D76-8E77-37FAB2E91068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dirty="0" smtClean="0">
              <a:latin typeface="+mn-lt"/>
            </a:rPr>
            <a:t>ЗАГАЛЬНОДЕРЖАВНА</a:t>
          </a:r>
          <a:endParaRPr lang="uk-UA" sz="2400" b="1" dirty="0">
            <a:latin typeface="+mn-lt"/>
          </a:endParaRPr>
        </a:p>
      </dgm:t>
    </dgm:pt>
    <dgm:pt modelId="{726474D3-A563-48F5-80E8-FF33E1EAA309}" type="parTrans" cxnId="{165F7AD6-E65D-4EC7-8B08-21893F2251F4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E630AF26-A19A-490B-AA06-B0B5631B3361}" type="sibTrans" cxnId="{165F7AD6-E65D-4EC7-8B08-21893F2251F4}">
      <dgm:prSet/>
      <dgm:spPr/>
      <dgm:t>
        <a:bodyPr/>
        <a:lstStyle/>
        <a:p>
          <a:endParaRPr lang="uk-UA"/>
        </a:p>
      </dgm:t>
    </dgm:pt>
    <dgm:pt modelId="{9D951935-2D46-44EB-B71A-37E772BEC8A8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dirty="0" smtClean="0">
              <a:latin typeface="+mn-lt"/>
            </a:rPr>
            <a:t>ВЛАСНІСТЬ ГОСПОДАРСЬКИХ ТОВАРИСТВ</a:t>
          </a:r>
          <a:endParaRPr lang="uk-UA" sz="2400" b="1" dirty="0">
            <a:latin typeface="+mn-lt"/>
          </a:endParaRPr>
        </a:p>
      </dgm:t>
    </dgm:pt>
    <dgm:pt modelId="{5B4872A6-DE98-43B0-8A44-787DD33CA6C9}" type="parTrans" cxnId="{D5108B8C-EFDB-4120-9533-4DB3EDCBD00E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42B1D0A9-C739-41F5-BF13-220C32AE5EFE}" type="sibTrans" cxnId="{D5108B8C-EFDB-4120-9533-4DB3EDCBD00E}">
      <dgm:prSet/>
      <dgm:spPr/>
      <dgm:t>
        <a:bodyPr/>
        <a:lstStyle/>
        <a:p>
          <a:endParaRPr lang="uk-UA"/>
        </a:p>
      </dgm:t>
    </dgm:pt>
    <dgm:pt modelId="{7C78426D-D1B1-4286-9844-CF3341E75C41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dirty="0" smtClean="0">
              <a:latin typeface="+mn-lt"/>
            </a:rPr>
            <a:t>ДЕРЖАВНА</a:t>
          </a:r>
          <a:endParaRPr lang="uk-UA" sz="2400" b="1" dirty="0">
            <a:latin typeface="+mn-lt"/>
          </a:endParaRPr>
        </a:p>
      </dgm:t>
    </dgm:pt>
    <dgm:pt modelId="{DF2D50C5-B116-4DE2-A3CA-96CA7837B803}" type="parTrans" cxnId="{10068D04-E63D-42D0-A5A4-C3839CCE1505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7F72A4AA-3F1B-4C83-9122-445FD4F052F6}" type="sibTrans" cxnId="{10068D04-E63D-42D0-A5A4-C3839CCE1505}">
      <dgm:prSet/>
      <dgm:spPr/>
      <dgm:t>
        <a:bodyPr/>
        <a:lstStyle/>
        <a:p>
          <a:endParaRPr lang="uk-UA"/>
        </a:p>
      </dgm:t>
    </dgm:pt>
    <dgm:pt modelId="{E59C7F44-1037-47B7-9356-F84CECF20528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dirty="0" smtClean="0">
              <a:latin typeface="+mn-lt"/>
            </a:rPr>
            <a:t>КООПЕРАТИВНА</a:t>
          </a:r>
          <a:endParaRPr lang="uk-UA" sz="2400" b="1" dirty="0">
            <a:latin typeface="+mn-lt"/>
          </a:endParaRPr>
        </a:p>
      </dgm:t>
    </dgm:pt>
    <dgm:pt modelId="{AAF839F2-654A-4825-93BC-A88FB204BB28}" type="parTrans" cxnId="{C8DF3BC1-57CF-4283-A08C-CE22DB19D5F7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1D911617-2F43-44C6-AAC4-E818C48685DC}" type="sibTrans" cxnId="{C8DF3BC1-57CF-4283-A08C-CE22DB19D5F7}">
      <dgm:prSet/>
      <dgm:spPr/>
      <dgm:t>
        <a:bodyPr/>
        <a:lstStyle/>
        <a:p>
          <a:endParaRPr lang="uk-UA"/>
        </a:p>
      </dgm:t>
    </dgm:pt>
    <dgm:pt modelId="{E251EDF2-78AB-4079-BC2A-02EDF839BD7C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dirty="0" smtClean="0">
              <a:latin typeface="+mn-lt"/>
            </a:rPr>
            <a:t>АКЦІОНЕРНА (КОРПОРАТИВНА)</a:t>
          </a:r>
          <a:endParaRPr lang="uk-UA" sz="2400" b="1" dirty="0">
            <a:latin typeface="+mn-lt"/>
          </a:endParaRPr>
        </a:p>
      </dgm:t>
    </dgm:pt>
    <dgm:pt modelId="{C6125304-D3E5-44D8-9304-AACB4A4F85A0}" type="parTrans" cxnId="{FC59EA3C-9013-4AA0-8CAC-3CCD788075AC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2725E3B7-BB8B-488D-A263-462663A574A1}" type="sibTrans" cxnId="{FC59EA3C-9013-4AA0-8CAC-3CCD788075AC}">
      <dgm:prSet/>
      <dgm:spPr/>
      <dgm:t>
        <a:bodyPr/>
        <a:lstStyle/>
        <a:p>
          <a:endParaRPr lang="uk-UA"/>
        </a:p>
      </dgm:t>
    </dgm:pt>
    <dgm:pt modelId="{640E795A-B71D-44D7-9808-6EDFE08D60E2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dirty="0" smtClean="0">
              <a:latin typeface="+mn-lt"/>
            </a:rPr>
            <a:t>СІМЕЙНА</a:t>
          </a:r>
          <a:endParaRPr lang="uk-UA" sz="2400" b="1" dirty="0">
            <a:latin typeface="+mn-lt"/>
          </a:endParaRPr>
        </a:p>
      </dgm:t>
    </dgm:pt>
    <dgm:pt modelId="{68AC4EE8-D45A-44F4-A2C7-299174F5B942}" type="parTrans" cxnId="{6FEF49A0-885D-4665-822E-D45C525F8059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70A7F232-B925-4A39-8F11-4D55C9A4F1B2}" type="sibTrans" cxnId="{6FEF49A0-885D-4665-822E-D45C525F8059}">
      <dgm:prSet/>
      <dgm:spPr/>
      <dgm:t>
        <a:bodyPr/>
        <a:lstStyle/>
        <a:p>
          <a:endParaRPr lang="uk-UA"/>
        </a:p>
      </dgm:t>
    </dgm:pt>
    <dgm:pt modelId="{407A7869-4864-4C12-9609-CBB52393A680}" type="pres">
      <dgm:prSet presAssocID="{5B672A1E-DBF6-41E1-99FC-DD1CDF22C2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450BCFC-1240-4E75-A3FA-AAC05893B9D4}" type="pres">
      <dgm:prSet presAssocID="{8ED19BBD-F6F6-4EB3-8118-89F456270B3B}" presName="root" presStyleCnt="0"/>
      <dgm:spPr/>
    </dgm:pt>
    <dgm:pt modelId="{9EC14ABF-AF46-470C-934F-9D27C59E698E}" type="pres">
      <dgm:prSet presAssocID="{8ED19BBD-F6F6-4EB3-8118-89F456270B3B}" presName="rootComposite" presStyleCnt="0"/>
      <dgm:spPr/>
    </dgm:pt>
    <dgm:pt modelId="{C608B4B5-FDE6-4835-8B0D-FE9FD9BFE24D}" type="pres">
      <dgm:prSet presAssocID="{8ED19BBD-F6F6-4EB3-8118-89F456270B3B}" presName="rootText" presStyleLbl="node1" presStyleIdx="0" presStyleCnt="1" custScaleX="521354"/>
      <dgm:spPr/>
      <dgm:t>
        <a:bodyPr/>
        <a:lstStyle/>
        <a:p>
          <a:endParaRPr lang="uk-UA"/>
        </a:p>
      </dgm:t>
    </dgm:pt>
    <dgm:pt modelId="{D97F2364-403F-491B-8917-38FE0AE5C8D2}" type="pres">
      <dgm:prSet presAssocID="{8ED19BBD-F6F6-4EB3-8118-89F456270B3B}" presName="rootConnector" presStyleLbl="node1" presStyleIdx="0" presStyleCnt="1"/>
      <dgm:spPr/>
      <dgm:t>
        <a:bodyPr/>
        <a:lstStyle/>
        <a:p>
          <a:endParaRPr lang="uk-UA"/>
        </a:p>
      </dgm:t>
    </dgm:pt>
    <dgm:pt modelId="{14C69045-50A9-4E8B-93D1-CF1F24DC1E30}" type="pres">
      <dgm:prSet presAssocID="{8ED19BBD-F6F6-4EB3-8118-89F456270B3B}" presName="childShape" presStyleCnt="0"/>
      <dgm:spPr/>
    </dgm:pt>
    <dgm:pt modelId="{A357A33C-3B50-4B75-8284-8770DFEBCF57}" type="pres">
      <dgm:prSet presAssocID="{726474D3-A563-48F5-80E8-FF33E1EAA309}" presName="Name13" presStyleLbl="parChTrans1D2" presStyleIdx="0" presStyleCnt="6"/>
      <dgm:spPr/>
      <dgm:t>
        <a:bodyPr/>
        <a:lstStyle/>
        <a:p>
          <a:endParaRPr lang="uk-UA"/>
        </a:p>
      </dgm:t>
    </dgm:pt>
    <dgm:pt modelId="{F983CFE1-0DFE-4AEC-A286-A7B2FFBDD253}" type="pres">
      <dgm:prSet presAssocID="{85426DB3-DAF6-4D76-8E77-37FAB2E91068}" presName="childText" presStyleLbl="bgAcc1" presStyleIdx="0" presStyleCnt="6" custScaleX="4077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05A21B-6DF1-4E0A-A9B8-741D508CE975}" type="pres">
      <dgm:prSet presAssocID="{DF2D50C5-B116-4DE2-A3CA-96CA7837B803}" presName="Name13" presStyleLbl="parChTrans1D2" presStyleIdx="1" presStyleCnt="6"/>
      <dgm:spPr/>
      <dgm:t>
        <a:bodyPr/>
        <a:lstStyle/>
        <a:p>
          <a:endParaRPr lang="uk-UA"/>
        </a:p>
      </dgm:t>
    </dgm:pt>
    <dgm:pt modelId="{D46404BF-227A-49C0-BC2B-E37E8A9B0574}" type="pres">
      <dgm:prSet presAssocID="{7C78426D-D1B1-4286-9844-CF3341E75C41}" presName="childText" presStyleLbl="bgAcc1" presStyleIdx="1" presStyleCnt="6" custScaleX="4025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6B1DA8-4F87-4A58-9DCB-552DBD19B8F6}" type="pres">
      <dgm:prSet presAssocID="{AAF839F2-654A-4825-93BC-A88FB204BB28}" presName="Name13" presStyleLbl="parChTrans1D2" presStyleIdx="2" presStyleCnt="6"/>
      <dgm:spPr/>
      <dgm:t>
        <a:bodyPr/>
        <a:lstStyle/>
        <a:p>
          <a:endParaRPr lang="uk-UA"/>
        </a:p>
      </dgm:t>
    </dgm:pt>
    <dgm:pt modelId="{3B43C372-F772-4F81-9868-96DB8C4E842C}" type="pres">
      <dgm:prSet presAssocID="{E59C7F44-1037-47B7-9356-F84CECF20528}" presName="childText" presStyleLbl="bgAcc1" presStyleIdx="2" presStyleCnt="6" custScaleX="394971" custLinFactNeighborX="4001" custLinFactNeighborY="-48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11A0D9-984A-4801-BE3A-9A293353846D}" type="pres">
      <dgm:prSet presAssocID="{C6125304-D3E5-44D8-9304-AACB4A4F85A0}" presName="Name13" presStyleLbl="parChTrans1D2" presStyleIdx="3" presStyleCnt="6"/>
      <dgm:spPr/>
      <dgm:t>
        <a:bodyPr/>
        <a:lstStyle/>
        <a:p>
          <a:endParaRPr lang="uk-UA"/>
        </a:p>
      </dgm:t>
    </dgm:pt>
    <dgm:pt modelId="{454A117C-4098-4397-A9EE-6041EB56254F}" type="pres">
      <dgm:prSet presAssocID="{E251EDF2-78AB-4079-BC2A-02EDF839BD7C}" presName="childText" presStyleLbl="bgAcc1" presStyleIdx="3" presStyleCnt="6" custScaleX="397054" custScaleY="121544" custLinFactNeighborY="-102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672373-054C-4430-8E45-86848691CAB2}" type="pres">
      <dgm:prSet presAssocID="{5B4872A6-DE98-43B0-8A44-787DD33CA6C9}" presName="Name13" presStyleLbl="parChTrans1D2" presStyleIdx="4" presStyleCnt="6"/>
      <dgm:spPr/>
      <dgm:t>
        <a:bodyPr/>
        <a:lstStyle/>
        <a:p>
          <a:endParaRPr lang="uk-UA"/>
        </a:p>
      </dgm:t>
    </dgm:pt>
    <dgm:pt modelId="{0AF23A9C-DC2B-4656-930A-04AA981087A7}" type="pres">
      <dgm:prSet presAssocID="{9D951935-2D46-44EB-B71A-37E772BEC8A8}" presName="childText" presStyleLbl="bgAcc1" presStyleIdx="4" presStyleCnt="6" custScaleX="395158" custScaleY="134151" custLinFactNeighborY="-68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2D5C5E-8DF2-468C-8325-AC716289EF8A}" type="pres">
      <dgm:prSet presAssocID="{68AC4EE8-D45A-44F4-A2C7-299174F5B942}" presName="Name13" presStyleLbl="parChTrans1D2" presStyleIdx="5" presStyleCnt="6"/>
      <dgm:spPr/>
      <dgm:t>
        <a:bodyPr/>
        <a:lstStyle/>
        <a:p>
          <a:endParaRPr lang="uk-UA"/>
        </a:p>
      </dgm:t>
    </dgm:pt>
    <dgm:pt modelId="{FBCABF9A-A209-496E-8F6E-FC552B833DBB}" type="pres">
      <dgm:prSet presAssocID="{640E795A-B71D-44D7-9808-6EDFE08D60E2}" presName="childText" presStyleLbl="bgAcc1" presStyleIdx="5" presStyleCnt="6" custScaleX="397611" custLinFactNeighborY="-60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65F7AD6-E65D-4EC7-8B08-21893F2251F4}" srcId="{8ED19BBD-F6F6-4EB3-8118-89F456270B3B}" destId="{85426DB3-DAF6-4D76-8E77-37FAB2E91068}" srcOrd="0" destOrd="0" parTransId="{726474D3-A563-48F5-80E8-FF33E1EAA309}" sibTransId="{E630AF26-A19A-490B-AA06-B0B5631B3361}"/>
    <dgm:cxn modelId="{1989E444-E74D-4E6D-82C5-3176FC3D102A}" type="presOf" srcId="{C6125304-D3E5-44D8-9304-AACB4A4F85A0}" destId="{7B11A0D9-984A-4801-BE3A-9A293353846D}" srcOrd="0" destOrd="0" presId="urn:microsoft.com/office/officeart/2005/8/layout/hierarchy3"/>
    <dgm:cxn modelId="{FA0D6401-4B35-4BE8-B523-7A24B0C8E062}" type="presOf" srcId="{5B4872A6-DE98-43B0-8A44-787DD33CA6C9}" destId="{17672373-054C-4430-8E45-86848691CAB2}" srcOrd="0" destOrd="0" presId="urn:microsoft.com/office/officeart/2005/8/layout/hierarchy3"/>
    <dgm:cxn modelId="{10068D04-E63D-42D0-A5A4-C3839CCE1505}" srcId="{8ED19BBD-F6F6-4EB3-8118-89F456270B3B}" destId="{7C78426D-D1B1-4286-9844-CF3341E75C41}" srcOrd="1" destOrd="0" parTransId="{DF2D50C5-B116-4DE2-A3CA-96CA7837B803}" sibTransId="{7F72A4AA-3F1B-4C83-9122-445FD4F052F6}"/>
    <dgm:cxn modelId="{55E411C2-A7F0-4DB0-9BAD-41D3D1DB4AA2}" type="presOf" srcId="{640E795A-B71D-44D7-9808-6EDFE08D60E2}" destId="{FBCABF9A-A209-496E-8F6E-FC552B833DBB}" srcOrd="0" destOrd="0" presId="urn:microsoft.com/office/officeart/2005/8/layout/hierarchy3"/>
    <dgm:cxn modelId="{8E62B651-08B3-4604-95B8-DCBB31BBB3A6}" type="presOf" srcId="{9D951935-2D46-44EB-B71A-37E772BEC8A8}" destId="{0AF23A9C-DC2B-4656-930A-04AA981087A7}" srcOrd="0" destOrd="0" presId="urn:microsoft.com/office/officeart/2005/8/layout/hierarchy3"/>
    <dgm:cxn modelId="{9ACD7028-3AE5-4554-9720-1608BDB3455E}" type="presOf" srcId="{AAF839F2-654A-4825-93BC-A88FB204BB28}" destId="{C26B1DA8-4F87-4A58-9DCB-552DBD19B8F6}" srcOrd="0" destOrd="0" presId="urn:microsoft.com/office/officeart/2005/8/layout/hierarchy3"/>
    <dgm:cxn modelId="{6B355BE8-6264-4387-B5E1-B7CE87CE5BD1}" type="presOf" srcId="{7C78426D-D1B1-4286-9844-CF3341E75C41}" destId="{D46404BF-227A-49C0-BC2B-E37E8A9B0574}" srcOrd="0" destOrd="0" presId="urn:microsoft.com/office/officeart/2005/8/layout/hierarchy3"/>
    <dgm:cxn modelId="{1FB63CA6-069D-42DC-B01C-AF9A7506A15A}" type="presOf" srcId="{E251EDF2-78AB-4079-BC2A-02EDF839BD7C}" destId="{454A117C-4098-4397-A9EE-6041EB56254F}" srcOrd="0" destOrd="0" presId="urn:microsoft.com/office/officeart/2005/8/layout/hierarchy3"/>
    <dgm:cxn modelId="{DBCCDD0D-8AF8-4DD5-9D99-ADDA58544DE9}" type="presOf" srcId="{8ED19BBD-F6F6-4EB3-8118-89F456270B3B}" destId="{C608B4B5-FDE6-4835-8B0D-FE9FD9BFE24D}" srcOrd="0" destOrd="0" presId="urn:microsoft.com/office/officeart/2005/8/layout/hierarchy3"/>
    <dgm:cxn modelId="{C8DF3BC1-57CF-4283-A08C-CE22DB19D5F7}" srcId="{8ED19BBD-F6F6-4EB3-8118-89F456270B3B}" destId="{E59C7F44-1037-47B7-9356-F84CECF20528}" srcOrd="2" destOrd="0" parTransId="{AAF839F2-654A-4825-93BC-A88FB204BB28}" sibTransId="{1D911617-2F43-44C6-AAC4-E818C48685DC}"/>
    <dgm:cxn modelId="{E03F9402-6A5B-4EF5-9F46-591D3C950A20}" srcId="{5B672A1E-DBF6-41E1-99FC-DD1CDF22C2F7}" destId="{8ED19BBD-F6F6-4EB3-8118-89F456270B3B}" srcOrd="0" destOrd="0" parTransId="{468F4DBE-A4A3-45D1-AF4E-A4D64CD81A8D}" sibTransId="{B81673B4-2F8B-46CC-940D-D59D8FFCEB6B}"/>
    <dgm:cxn modelId="{F6D71D1B-37C6-4892-8091-FDE581195D92}" type="presOf" srcId="{68AC4EE8-D45A-44F4-A2C7-299174F5B942}" destId="{BB2D5C5E-8DF2-468C-8325-AC716289EF8A}" srcOrd="0" destOrd="0" presId="urn:microsoft.com/office/officeart/2005/8/layout/hierarchy3"/>
    <dgm:cxn modelId="{C403A2E3-9EDA-4885-A750-CD82D9AACD00}" type="presOf" srcId="{5B672A1E-DBF6-41E1-99FC-DD1CDF22C2F7}" destId="{407A7869-4864-4C12-9609-CBB52393A680}" srcOrd="0" destOrd="0" presId="urn:microsoft.com/office/officeart/2005/8/layout/hierarchy3"/>
    <dgm:cxn modelId="{5E66923B-6DB2-4DB4-9FC2-A0E68686471A}" type="presOf" srcId="{DF2D50C5-B116-4DE2-A3CA-96CA7837B803}" destId="{9605A21B-6DF1-4E0A-A9B8-741D508CE975}" srcOrd="0" destOrd="0" presId="urn:microsoft.com/office/officeart/2005/8/layout/hierarchy3"/>
    <dgm:cxn modelId="{10278862-3600-4E6B-A9B3-D3F0A8CD3B74}" type="presOf" srcId="{E59C7F44-1037-47B7-9356-F84CECF20528}" destId="{3B43C372-F772-4F81-9868-96DB8C4E842C}" srcOrd="0" destOrd="0" presId="urn:microsoft.com/office/officeart/2005/8/layout/hierarchy3"/>
    <dgm:cxn modelId="{D5108B8C-EFDB-4120-9533-4DB3EDCBD00E}" srcId="{8ED19BBD-F6F6-4EB3-8118-89F456270B3B}" destId="{9D951935-2D46-44EB-B71A-37E772BEC8A8}" srcOrd="4" destOrd="0" parTransId="{5B4872A6-DE98-43B0-8A44-787DD33CA6C9}" sibTransId="{42B1D0A9-C739-41F5-BF13-220C32AE5EFE}"/>
    <dgm:cxn modelId="{ECB29A8A-EC41-41B2-9A28-C96AF8CAE107}" type="presOf" srcId="{85426DB3-DAF6-4D76-8E77-37FAB2E91068}" destId="{F983CFE1-0DFE-4AEC-A286-A7B2FFBDD253}" srcOrd="0" destOrd="0" presId="urn:microsoft.com/office/officeart/2005/8/layout/hierarchy3"/>
    <dgm:cxn modelId="{195FDEA8-B627-4273-8926-4B8CBFF63329}" type="presOf" srcId="{726474D3-A563-48F5-80E8-FF33E1EAA309}" destId="{A357A33C-3B50-4B75-8284-8770DFEBCF57}" srcOrd="0" destOrd="0" presId="urn:microsoft.com/office/officeart/2005/8/layout/hierarchy3"/>
    <dgm:cxn modelId="{461684A9-97F9-4992-9381-9964EA49EE22}" type="presOf" srcId="{8ED19BBD-F6F6-4EB3-8118-89F456270B3B}" destId="{D97F2364-403F-491B-8917-38FE0AE5C8D2}" srcOrd="1" destOrd="0" presId="urn:microsoft.com/office/officeart/2005/8/layout/hierarchy3"/>
    <dgm:cxn modelId="{FC59EA3C-9013-4AA0-8CAC-3CCD788075AC}" srcId="{8ED19BBD-F6F6-4EB3-8118-89F456270B3B}" destId="{E251EDF2-78AB-4079-BC2A-02EDF839BD7C}" srcOrd="3" destOrd="0" parTransId="{C6125304-D3E5-44D8-9304-AACB4A4F85A0}" sibTransId="{2725E3B7-BB8B-488D-A263-462663A574A1}"/>
    <dgm:cxn modelId="{6FEF49A0-885D-4665-822E-D45C525F8059}" srcId="{8ED19BBD-F6F6-4EB3-8118-89F456270B3B}" destId="{640E795A-B71D-44D7-9808-6EDFE08D60E2}" srcOrd="5" destOrd="0" parTransId="{68AC4EE8-D45A-44F4-A2C7-299174F5B942}" sibTransId="{70A7F232-B925-4A39-8F11-4D55C9A4F1B2}"/>
    <dgm:cxn modelId="{C3BD88A1-FB91-44EA-9414-39E87546D92A}" type="presParOf" srcId="{407A7869-4864-4C12-9609-CBB52393A680}" destId="{4450BCFC-1240-4E75-A3FA-AAC05893B9D4}" srcOrd="0" destOrd="0" presId="urn:microsoft.com/office/officeart/2005/8/layout/hierarchy3"/>
    <dgm:cxn modelId="{022CC492-F80F-4970-BDEB-96A67B5E08F0}" type="presParOf" srcId="{4450BCFC-1240-4E75-A3FA-AAC05893B9D4}" destId="{9EC14ABF-AF46-470C-934F-9D27C59E698E}" srcOrd="0" destOrd="0" presId="urn:microsoft.com/office/officeart/2005/8/layout/hierarchy3"/>
    <dgm:cxn modelId="{ACB655E5-6E18-4FFE-8A25-99C29C362BBD}" type="presParOf" srcId="{9EC14ABF-AF46-470C-934F-9D27C59E698E}" destId="{C608B4B5-FDE6-4835-8B0D-FE9FD9BFE24D}" srcOrd="0" destOrd="0" presId="urn:microsoft.com/office/officeart/2005/8/layout/hierarchy3"/>
    <dgm:cxn modelId="{C7BC3C5C-92C6-4284-BC19-940476BA9DE8}" type="presParOf" srcId="{9EC14ABF-AF46-470C-934F-9D27C59E698E}" destId="{D97F2364-403F-491B-8917-38FE0AE5C8D2}" srcOrd="1" destOrd="0" presId="urn:microsoft.com/office/officeart/2005/8/layout/hierarchy3"/>
    <dgm:cxn modelId="{5590E1BB-E3A9-4CD4-99E0-122A8ED23A7C}" type="presParOf" srcId="{4450BCFC-1240-4E75-A3FA-AAC05893B9D4}" destId="{14C69045-50A9-4E8B-93D1-CF1F24DC1E30}" srcOrd="1" destOrd="0" presId="urn:microsoft.com/office/officeart/2005/8/layout/hierarchy3"/>
    <dgm:cxn modelId="{5E98FF50-F7E5-4CEA-81EE-98DBFECFAE19}" type="presParOf" srcId="{14C69045-50A9-4E8B-93D1-CF1F24DC1E30}" destId="{A357A33C-3B50-4B75-8284-8770DFEBCF57}" srcOrd="0" destOrd="0" presId="urn:microsoft.com/office/officeart/2005/8/layout/hierarchy3"/>
    <dgm:cxn modelId="{F6A98CF8-CBE4-428A-AD28-AA208CF88205}" type="presParOf" srcId="{14C69045-50A9-4E8B-93D1-CF1F24DC1E30}" destId="{F983CFE1-0DFE-4AEC-A286-A7B2FFBDD253}" srcOrd="1" destOrd="0" presId="urn:microsoft.com/office/officeart/2005/8/layout/hierarchy3"/>
    <dgm:cxn modelId="{72A9942E-A016-4774-BABB-20C94763F9E3}" type="presParOf" srcId="{14C69045-50A9-4E8B-93D1-CF1F24DC1E30}" destId="{9605A21B-6DF1-4E0A-A9B8-741D508CE975}" srcOrd="2" destOrd="0" presId="urn:microsoft.com/office/officeart/2005/8/layout/hierarchy3"/>
    <dgm:cxn modelId="{6E1903EF-40AD-45FD-8854-9A9282BF8480}" type="presParOf" srcId="{14C69045-50A9-4E8B-93D1-CF1F24DC1E30}" destId="{D46404BF-227A-49C0-BC2B-E37E8A9B0574}" srcOrd="3" destOrd="0" presId="urn:microsoft.com/office/officeart/2005/8/layout/hierarchy3"/>
    <dgm:cxn modelId="{EAB2BDD9-5744-4660-88FA-78E495B676C5}" type="presParOf" srcId="{14C69045-50A9-4E8B-93D1-CF1F24DC1E30}" destId="{C26B1DA8-4F87-4A58-9DCB-552DBD19B8F6}" srcOrd="4" destOrd="0" presId="urn:microsoft.com/office/officeart/2005/8/layout/hierarchy3"/>
    <dgm:cxn modelId="{D23F5E2A-4D6B-457A-8AE7-49D3A41DC716}" type="presParOf" srcId="{14C69045-50A9-4E8B-93D1-CF1F24DC1E30}" destId="{3B43C372-F772-4F81-9868-96DB8C4E842C}" srcOrd="5" destOrd="0" presId="urn:microsoft.com/office/officeart/2005/8/layout/hierarchy3"/>
    <dgm:cxn modelId="{75F81DD1-68E4-4205-A4DA-DB7B6CFD6741}" type="presParOf" srcId="{14C69045-50A9-4E8B-93D1-CF1F24DC1E30}" destId="{7B11A0D9-984A-4801-BE3A-9A293353846D}" srcOrd="6" destOrd="0" presId="urn:microsoft.com/office/officeart/2005/8/layout/hierarchy3"/>
    <dgm:cxn modelId="{811E883F-6241-48C8-877F-7F7036158484}" type="presParOf" srcId="{14C69045-50A9-4E8B-93D1-CF1F24DC1E30}" destId="{454A117C-4098-4397-A9EE-6041EB56254F}" srcOrd="7" destOrd="0" presId="urn:microsoft.com/office/officeart/2005/8/layout/hierarchy3"/>
    <dgm:cxn modelId="{C98450D1-173D-4217-A4A7-A8F1C91B7874}" type="presParOf" srcId="{14C69045-50A9-4E8B-93D1-CF1F24DC1E30}" destId="{17672373-054C-4430-8E45-86848691CAB2}" srcOrd="8" destOrd="0" presId="urn:microsoft.com/office/officeart/2005/8/layout/hierarchy3"/>
    <dgm:cxn modelId="{F5F20526-5CFF-47C3-A966-180228796DEE}" type="presParOf" srcId="{14C69045-50A9-4E8B-93D1-CF1F24DC1E30}" destId="{0AF23A9C-DC2B-4656-930A-04AA981087A7}" srcOrd="9" destOrd="0" presId="urn:microsoft.com/office/officeart/2005/8/layout/hierarchy3"/>
    <dgm:cxn modelId="{4F4B714E-3021-4BBD-BFD0-6F855BA1212F}" type="presParOf" srcId="{14C69045-50A9-4E8B-93D1-CF1F24DC1E30}" destId="{BB2D5C5E-8DF2-468C-8325-AC716289EF8A}" srcOrd="10" destOrd="0" presId="urn:microsoft.com/office/officeart/2005/8/layout/hierarchy3"/>
    <dgm:cxn modelId="{A7528F53-2728-4C85-A278-0BB8721FAF75}" type="presParOf" srcId="{14C69045-50A9-4E8B-93D1-CF1F24DC1E30}" destId="{FBCABF9A-A209-496E-8F6E-FC552B833DBB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97F05-9DB1-400F-ABDD-42A46684CEF2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A151985-85DE-4078-BBF0-6F41D218C9B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/>
            <a:t>Потреби - безмежні</a:t>
          </a:r>
          <a:endParaRPr lang="uk-UA" sz="2800" b="1" dirty="0"/>
        </a:p>
      </dgm:t>
    </dgm:pt>
    <dgm:pt modelId="{32AFC4D4-DEB4-42C6-A278-F50E94445BAC}" type="parTrans" cxnId="{7BDAD83C-38F5-4D9C-A6C8-7771D75A22FB}">
      <dgm:prSet/>
      <dgm:spPr/>
      <dgm:t>
        <a:bodyPr/>
        <a:lstStyle/>
        <a:p>
          <a:endParaRPr lang="uk-UA"/>
        </a:p>
      </dgm:t>
    </dgm:pt>
    <dgm:pt modelId="{563FEE59-13B0-455E-AE10-A88EA79721E6}" type="sibTrans" cxnId="{7BDAD83C-38F5-4D9C-A6C8-7771D75A22F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uk-UA"/>
        </a:p>
      </dgm:t>
    </dgm:pt>
    <dgm:pt modelId="{3554F603-8A08-4EA6-B348-748644480785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Блага – обмежені</a:t>
          </a:r>
          <a:endParaRPr lang="uk-UA" b="1" dirty="0"/>
        </a:p>
      </dgm:t>
    </dgm:pt>
    <dgm:pt modelId="{D16EB268-C3C1-439A-8D90-972A2E4C49B7}" type="parTrans" cxnId="{0CD58505-358E-43CD-A615-2C04DAE1F1B8}">
      <dgm:prSet/>
      <dgm:spPr/>
      <dgm:t>
        <a:bodyPr/>
        <a:lstStyle/>
        <a:p>
          <a:endParaRPr lang="uk-UA"/>
        </a:p>
      </dgm:t>
    </dgm:pt>
    <dgm:pt modelId="{2A88C77B-5A8A-4D6C-BA87-E4738F4DEF9B}" type="sibTrans" cxnId="{0CD58505-358E-43CD-A615-2C04DAE1F1B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442A3E7-E537-42CC-8779-5739A1D78A26}" type="pres">
      <dgm:prSet presAssocID="{E4297F05-9DB1-400F-ABDD-42A46684CE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26E0D550-8BD9-4D41-8411-6B2AF6367E6E}" type="pres">
      <dgm:prSet presAssocID="{E4297F05-9DB1-400F-ABDD-42A46684CEF2}" presName="dot1" presStyleLbl="alignNode1" presStyleIdx="0" presStyleCnt="10"/>
      <dgm:spPr/>
    </dgm:pt>
    <dgm:pt modelId="{58AF30B5-6EFE-43CB-B506-03E4532A822A}" type="pres">
      <dgm:prSet presAssocID="{E4297F05-9DB1-400F-ABDD-42A46684CEF2}" presName="dot2" presStyleLbl="alignNode1" presStyleIdx="1" presStyleCnt="10"/>
      <dgm:spPr/>
      <dgm:t>
        <a:bodyPr/>
        <a:lstStyle/>
        <a:p>
          <a:endParaRPr lang="uk-UA"/>
        </a:p>
      </dgm:t>
    </dgm:pt>
    <dgm:pt modelId="{92DB9DD4-2DAE-4026-AC57-3BE6E50713D7}" type="pres">
      <dgm:prSet presAssocID="{E4297F05-9DB1-400F-ABDD-42A46684CEF2}" presName="dot3" presStyleLbl="alignNode1" presStyleIdx="2" presStyleCnt="10"/>
      <dgm:spPr/>
      <dgm:t>
        <a:bodyPr/>
        <a:lstStyle/>
        <a:p>
          <a:endParaRPr lang="uk-UA"/>
        </a:p>
      </dgm:t>
    </dgm:pt>
    <dgm:pt modelId="{43B8FA61-D4DD-4A99-A201-A689E5DA3EB0}" type="pres">
      <dgm:prSet presAssocID="{E4297F05-9DB1-400F-ABDD-42A46684CEF2}" presName="dotArrow1" presStyleLbl="alignNode1" presStyleIdx="3" presStyleCnt="10"/>
      <dgm:spPr/>
      <dgm:t>
        <a:bodyPr/>
        <a:lstStyle/>
        <a:p>
          <a:endParaRPr lang="uk-UA"/>
        </a:p>
      </dgm:t>
    </dgm:pt>
    <dgm:pt modelId="{9278FBC6-E911-4F05-BC7E-7DB13B7841C9}" type="pres">
      <dgm:prSet presAssocID="{E4297F05-9DB1-400F-ABDD-42A46684CEF2}" presName="dotArrow2" presStyleLbl="alignNode1" presStyleIdx="4" presStyleCnt="10"/>
      <dgm:spPr/>
      <dgm:t>
        <a:bodyPr/>
        <a:lstStyle/>
        <a:p>
          <a:endParaRPr lang="uk-UA"/>
        </a:p>
      </dgm:t>
    </dgm:pt>
    <dgm:pt modelId="{F3507A09-7E71-4575-B9E0-57A069BB7358}" type="pres">
      <dgm:prSet presAssocID="{E4297F05-9DB1-400F-ABDD-42A46684CEF2}" presName="dotArrow3" presStyleLbl="alignNode1" presStyleIdx="5" presStyleCnt="10"/>
      <dgm:spPr/>
      <dgm:t>
        <a:bodyPr/>
        <a:lstStyle/>
        <a:p>
          <a:endParaRPr lang="uk-UA"/>
        </a:p>
      </dgm:t>
    </dgm:pt>
    <dgm:pt modelId="{2BE16685-2571-429F-A4F7-5AC84A6EF501}" type="pres">
      <dgm:prSet presAssocID="{E4297F05-9DB1-400F-ABDD-42A46684CEF2}" presName="dotArrow4" presStyleLbl="alignNode1" presStyleIdx="6" presStyleCnt="10"/>
      <dgm:spPr/>
      <dgm:t>
        <a:bodyPr/>
        <a:lstStyle/>
        <a:p>
          <a:endParaRPr lang="uk-UA"/>
        </a:p>
      </dgm:t>
    </dgm:pt>
    <dgm:pt modelId="{876C98A4-D9CC-456B-9D4A-CC6E1172B7D9}" type="pres">
      <dgm:prSet presAssocID="{E4297F05-9DB1-400F-ABDD-42A46684CEF2}" presName="dotArrow5" presStyleLbl="alignNode1" presStyleIdx="7" presStyleCnt="10"/>
      <dgm:spPr/>
    </dgm:pt>
    <dgm:pt modelId="{87164D16-DC00-4704-AD97-A193283186CD}" type="pres">
      <dgm:prSet presAssocID="{E4297F05-9DB1-400F-ABDD-42A46684CEF2}" presName="dotArrow6" presStyleLbl="alignNode1" presStyleIdx="8" presStyleCnt="10"/>
      <dgm:spPr/>
    </dgm:pt>
    <dgm:pt modelId="{B3D85792-68F5-4661-843C-5C146656E157}" type="pres">
      <dgm:prSet presAssocID="{E4297F05-9DB1-400F-ABDD-42A46684CEF2}" presName="dotArrow7" presStyleLbl="alignNode1" presStyleIdx="9" presStyleCnt="10"/>
      <dgm:spPr/>
      <dgm:t>
        <a:bodyPr/>
        <a:lstStyle/>
        <a:p>
          <a:endParaRPr lang="uk-UA"/>
        </a:p>
      </dgm:t>
    </dgm:pt>
    <dgm:pt modelId="{311A4DBA-7726-4669-B4D0-972061EEC61F}" type="pres">
      <dgm:prSet presAssocID="{DA151985-85DE-4078-BBF0-6F41D218C9B4}" presName="parTx1" presStyleLbl="node1" presStyleIdx="0" presStyleCnt="2" custScaleX="115850" custScaleY="121177" custLinFactNeighborX="-40262" custLinFactNeighborY="4096"/>
      <dgm:spPr/>
      <dgm:t>
        <a:bodyPr/>
        <a:lstStyle/>
        <a:p>
          <a:endParaRPr lang="uk-UA"/>
        </a:p>
      </dgm:t>
    </dgm:pt>
    <dgm:pt modelId="{F0AB0E7B-C025-4066-8847-678DF1D105FB}" type="pres">
      <dgm:prSet presAssocID="{563FEE59-13B0-455E-AE10-A88EA79721E6}" presName="picture1" presStyleCnt="0"/>
      <dgm:spPr/>
    </dgm:pt>
    <dgm:pt modelId="{5F3BD279-883C-4FD7-BF79-F9E06C83BD78}" type="pres">
      <dgm:prSet presAssocID="{563FEE59-13B0-455E-AE10-A88EA79721E6}" presName="imageRepeatNode" presStyleLbl="fgImgPlace1" presStyleIdx="0" presStyleCnt="2" custScaleX="173897" custScaleY="141926" custLinFactX="-100000" custLinFactNeighborX="-118473" custLinFactNeighborY="25082"/>
      <dgm:spPr/>
      <dgm:t>
        <a:bodyPr/>
        <a:lstStyle/>
        <a:p>
          <a:endParaRPr lang="uk-UA"/>
        </a:p>
      </dgm:t>
    </dgm:pt>
    <dgm:pt modelId="{21FD5703-868D-4850-A2E6-CD9BCAB4E45E}" type="pres">
      <dgm:prSet presAssocID="{3554F603-8A08-4EA6-B348-748644480785}" presName="parTx2" presStyleLbl="node1" presStyleIdx="1" presStyleCnt="2" custScaleX="100776" custScaleY="150538" custLinFactNeighborX="-10078" custLinFactNeighborY="-30102"/>
      <dgm:spPr/>
      <dgm:t>
        <a:bodyPr/>
        <a:lstStyle/>
        <a:p>
          <a:endParaRPr lang="uk-UA"/>
        </a:p>
      </dgm:t>
    </dgm:pt>
    <dgm:pt modelId="{EA2948F7-9BFD-4663-98C3-FB148E0907FB}" type="pres">
      <dgm:prSet presAssocID="{2A88C77B-5A8A-4D6C-BA87-E4738F4DEF9B}" presName="picture2" presStyleCnt="0"/>
      <dgm:spPr/>
    </dgm:pt>
    <dgm:pt modelId="{DC9F44FB-F524-435B-B32B-02D54541A82F}" type="pres">
      <dgm:prSet presAssocID="{2A88C77B-5A8A-4D6C-BA87-E4738F4DEF9B}" presName="imageRepeatNode" presStyleLbl="fgImgPlace1" presStyleIdx="1" presStyleCnt="2" custScaleX="180526" custScaleY="133690" custLinFactNeighborX="-87303" custLinFactNeighborY="1787"/>
      <dgm:spPr/>
      <dgm:t>
        <a:bodyPr/>
        <a:lstStyle/>
        <a:p>
          <a:endParaRPr lang="uk-UA"/>
        </a:p>
      </dgm:t>
    </dgm:pt>
  </dgm:ptLst>
  <dgm:cxnLst>
    <dgm:cxn modelId="{59AF5362-81F6-40BA-98C4-1AA954975B0D}" type="presOf" srcId="{563FEE59-13B0-455E-AE10-A88EA79721E6}" destId="{5F3BD279-883C-4FD7-BF79-F9E06C83BD78}" srcOrd="0" destOrd="0" presId="urn:microsoft.com/office/officeart/2008/layout/AscendingPictureAccentProcess"/>
    <dgm:cxn modelId="{0D40E5E4-3FAA-4C67-84D1-124A387FC2E0}" type="presOf" srcId="{3554F603-8A08-4EA6-B348-748644480785}" destId="{21FD5703-868D-4850-A2E6-CD9BCAB4E45E}" srcOrd="0" destOrd="0" presId="urn:microsoft.com/office/officeart/2008/layout/AscendingPictureAccentProcess"/>
    <dgm:cxn modelId="{1F4B0892-F7D1-4DBC-9DB7-B6A131D2C1AD}" type="presOf" srcId="{2A88C77B-5A8A-4D6C-BA87-E4738F4DEF9B}" destId="{DC9F44FB-F524-435B-B32B-02D54541A82F}" srcOrd="0" destOrd="0" presId="urn:microsoft.com/office/officeart/2008/layout/AscendingPictureAccentProcess"/>
    <dgm:cxn modelId="{B55B59CF-F06F-4A21-ADCA-C3F9968BBF8C}" type="presOf" srcId="{DA151985-85DE-4078-BBF0-6F41D218C9B4}" destId="{311A4DBA-7726-4669-B4D0-972061EEC61F}" srcOrd="0" destOrd="0" presId="urn:microsoft.com/office/officeart/2008/layout/AscendingPictureAccentProcess"/>
    <dgm:cxn modelId="{0CD58505-358E-43CD-A615-2C04DAE1F1B8}" srcId="{E4297F05-9DB1-400F-ABDD-42A46684CEF2}" destId="{3554F603-8A08-4EA6-B348-748644480785}" srcOrd="1" destOrd="0" parTransId="{D16EB268-C3C1-439A-8D90-972A2E4C49B7}" sibTransId="{2A88C77B-5A8A-4D6C-BA87-E4738F4DEF9B}"/>
    <dgm:cxn modelId="{2C8E4ADD-107D-47DF-9241-D0F213C0B6C5}" type="presOf" srcId="{E4297F05-9DB1-400F-ABDD-42A46684CEF2}" destId="{8442A3E7-E537-42CC-8779-5739A1D78A26}" srcOrd="0" destOrd="0" presId="urn:microsoft.com/office/officeart/2008/layout/AscendingPictureAccentProcess"/>
    <dgm:cxn modelId="{7BDAD83C-38F5-4D9C-A6C8-7771D75A22FB}" srcId="{E4297F05-9DB1-400F-ABDD-42A46684CEF2}" destId="{DA151985-85DE-4078-BBF0-6F41D218C9B4}" srcOrd="0" destOrd="0" parTransId="{32AFC4D4-DEB4-42C6-A278-F50E94445BAC}" sibTransId="{563FEE59-13B0-455E-AE10-A88EA79721E6}"/>
    <dgm:cxn modelId="{BD4BE7B6-B4C8-43F3-B57D-9E794B31FE6F}" type="presParOf" srcId="{8442A3E7-E537-42CC-8779-5739A1D78A26}" destId="{26E0D550-8BD9-4D41-8411-6B2AF6367E6E}" srcOrd="0" destOrd="0" presId="urn:microsoft.com/office/officeart/2008/layout/AscendingPictureAccentProcess"/>
    <dgm:cxn modelId="{0F89B4F0-892C-4799-8788-7590798EACA9}" type="presParOf" srcId="{8442A3E7-E537-42CC-8779-5739A1D78A26}" destId="{58AF30B5-6EFE-43CB-B506-03E4532A822A}" srcOrd="1" destOrd="0" presId="urn:microsoft.com/office/officeart/2008/layout/AscendingPictureAccentProcess"/>
    <dgm:cxn modelId="{8F06B791-A896-4DC2-9307-1CD33D98CEEA}" type="presParOf" srcId="{8442A3E7-E537-42CC-8779-5739A1D78A26}" destId="{92DB9DD4-2DAE-4026-AC57-3BE6E50713D7}" srcOrd="2" destOrd="0" presId="urn:microsoft.com/office/officeart/2008/layout/AscendingPictureAccentProcess"/>
    <dgm:cxn modelId="{B704B651-06C5-4634-9F3C-B0488A974AC0}" type="presParOf" srcId="{8442A3E7-E537-42CC-8779-5739A1D78A26}" destId="{43B8FA61-D4DD-4A99-A201-A689E5DA3EB0}" srcOrd="3" destOrd="0" presId="urn:microsoft.com/office/officeart/2008/layout/AscendingPictureAccentProcess"/>
    <dgm:cxn modelId="{E7274685-0741-4FDE-BF71-9CECC89374D4}" type="presParOf" srcId="{8442A3E7-E537-42CC-8779-5739A1D78A26}" destId="{9278FBC6-E911-4F05-BC7E-7DB13B7841C9}" srcOrd="4" destOrd="0" presId="urn:microsoft.com/office/officeart/2008/layout/AscendingPictureAccentProcess"/>
    <dgm:cxn modelId="{3B7A63F0-AAB5-40CD-AB79-B424A9E6283C}" type="presParOf" srcId="{8442A3E7-E537-42CC-8779-5739A1D78A26}" destId="{F3507A09-7E71-4575-B9E0-57A069BB7358}" srcOrd="5" destOrd="0" presId="urn:microsoft.com/office/officeart/2008/layout/AscendingPictureAccentProcess"/>
    <dgm:cxn modelId="{CE5734B8-7D45-47CE-BA0D-A98AEF008879}" type="presParOf" srcId="{8442A3E7-E537-42CC-8779-5739A1D78A26}" destId="{2BE16685-2571-429F-A4F7-5AC84A6EF501}" srcOrd="6" destOrd="0" presId="urn:microsoft.com/office/officeart/2008/layout/AscendingPictureAccentProcess"/>
    <dgm:cxn modelId="{63C23AC5-04C6-45D4-AEC1-2CE534702AA1}" type="presParOf" srcId="{8442A3E7-E537-42CC-8779-5739A1D78A26}" destId="{876C98A4-D9CC-456B-9D4A-CC6E1172B7D9}" srcOrd="7" destOrd="0" presId="urn:microsoft.com/office/officeart/2008/layout/AscendingPictureAccentProcess"/>
    <dgm:cxn modelId="{54B2C029-3DF6-4825-AEA6-8281FB9117BE}" type="presParOf" srcId="{8442A3E7-E537-42CC-8779-5739A1D78A26}" destId="{87164D16-DC00-4704-AD97-A193283186CD}" srcOrd="8" destOrd="0" presId="urn:microsoft.com/office/officeart/2008/layout/AscendingPictureAccentProcess"/>
    <dgm:cxn modelId="{3C2C5BDB-81A1-44DE-8B68-6DA1D37B4768}" type="presParOf" srcId="{8442A3E7-E537-42CC-8779-5739A1D78A26}" destId="{B3D85792-68F5-4661-843C-5C146656E157}" srcOrd="9" destOrd="0" presId="urn:microsoft.com/office/officeart/2008/layout/AscendingPictureAccentProcess"/>
    <dgm:cxn modelId="{EB9B067F-5D60-4083-9ED7-430F9CD9BCB5}" type="presParOf" srcId="{8442A3E7-E537-42CC-8779-5739A1D78A26}" destId="{311A4DBA-7726-4669-B4D0-972061EEC61F}" srcOrd="10" destOrd="0" presId="urn:microsoft.com/office/officeart/2008/layout/AscendingPictureAccentProcess"/>
    <dgm:cxn modelId="{C14B8E36-C611-4B70-98AD-C98A2F21FA88}" type="presParOf" srcId="{8442A3E7-E537-42CC-8779-5739A1D78A26}" destId="{F0AB0E7B-C025-4066-8847-678DF1D105FB}" srcOrd="11" destOrd="0" presId="urn:microsoft.com/office/officeart/2008/layout/AscendingPictureAccentProcess"/>
    <dgm:cxn modelId="{0AE91CBA-632C-4E2A-94EA-C8BAD615D103}" type="presParOf" srcId="{F0AB0E7B-C025-4066-8847-678DF1D105FB}" destId="{5F3BD279-883C-4FD7-BF79-F9E06C83BD78}" srcOrd="0" destOrd="0" presId="urn:microsoft.com/office/officeart/2008/layout/AscendingPictureAccentProcess"/>
    <dgm:cxn modelId="{D34E2478-1358-4EA5-9183-B5A92C0D0E11}" type="presParOf" srcId="{8442A3E7-E537-42CC-8779-5739A1D78A26}" destId="{21FD5703-868D-4850-A2E6-CD9BCAB4E45E}" srcOrd="12" destOrd="0" presId="urn:microsoft.com/office/officeart/2008/layout/AscendingPictureAccentProcess"/>
    <dgm:cxn modelId="{07FB528C-4BAC-4E72-9F70-113182CC714A}" type="presParOf" srcId="{8442A3E7-E537-42CC-8779-5739A1D78A26}" destId="{EA2948F7-9BFD-4663-98C3-FB148E0907FB}" srcOrd="13" destOrd="0" presId="urn:microsoft.com/office/officeart/2008/layout/AscendingPictureAccentProcess"/>
    <dgm:cxn modelId="{FE7B71C3-9A64-4C5B-B0EA-5C3809091DF3}" type="presParOf" srcId="{EA2948F7-9BFD-4663-98C3-FB148E0907FB}" destId="{DC9F44FB-F524-435B-B32B-02D54541A82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84A772-674C-4DCE-BF63-6B5F13AD6B30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</dgm:pt>
    <dgm:pt modelId="{39D5CD6F-3CA1-40BA-924B-5522D0EF3AB3}">
      <dgm:prSet phldrT="[Текст]" custT="1"/>
      <dgm:spPr/>
      <dgm:t>
        <a:bodyPr/>
        <a:lstStyle/>
        <a:p>
          <a:pPr algn="ctr"/>
          <a:endParaRPr lang="uk-UA" sz="2400" b="1" spc="-100" baseline="0" dirty="0" smtClean="0"/>
        </a:p>
        <a:p>
          <a:pPr algn="ctr"/>
          <a:r>
            <a:rPr lang="uk-UA" sz="2400" b="1" spc="-100" baseline="0" dirty="0" smtClean="0"/>
            <a:t>Виробництво</a:t>
          </a:r>
        </a:p>
        <a:p>
          <a:pPr algn="just"/>
          <a:r>
            <a:rPr lang="uk-UA" sz="2000" b="1" i="1" spc="-100" baseline="0" dirty="0" smtClean="0"/>
            <a:t>процес створення економічних благ</a:t>
          </a:r>
        </a:p>
        <a:p>
          <a:pPr algn="ctr"/>
          <a:endParaRPr lang="uk-UA" sz="2000" b="1" spc="-100" baseline="0" dirty="0"/>
        </a:p>
      </dgm:t>
    </dgm:pt>
    <dgm:pt modelId="{37C1F7AD-2699-4733-BBD8-F52413C7961C}" type="parTrans" cxnId="{04975AEF-FD5C-40BE-9BFB-6467B053D2DE}">
      <dgm:prSet/>
      <dgm:spPr/>
      <dgm:t>
        <a:bodyPr/>
        <a:lstStyle/>
        <a:p>
          <a:endParaRPr lang="uk-UA"/>
        </a:p>
      </dgm:t>
    </dgm:pt>
    <dgm:pt modelId="{8226B8C4-B993-4EB7-851E-CF7D877F0DF8}" type="sibTrans" cxnId="{04975AEF-FD5C-40BE-9BFB-6467B053D2DE}">
      <dgm:prSet/>
      <dgm:spPr/>
      <dgm:t>
        <a:bodyPr/>
        <a:lstStyle/>
        <a:p>
          <a:endParaRPr lang="uk-UA"/>
        </a:p>
      </dgm:t>
    </dgm:pt>
    <dgm:pt modelId="{9F03CEDF-03DA-40C8-9543-91F55A78E4B3}">
      <dgm:prSet phldrT="[Текст]" custT="1"/>
      <dgm:spPr/>
      <dgm:t>
        <a:bodyPr/>
        <a:lstStyle/>
        <a:p>
          <a:endParaRPr lang="uk-UA" sz="2400" b="1" dirty="0" smtClean="0"/>
        </a:p>
        <a:p>
          <a:r>
            <a:rPr lang="uk-UA" sz="2400" b="1" dirty="0" smtClean="0"/>
            <a:t>Розподіл</a:t>
          </a:r>
        </a:p>
        <a:p>
          <a:r>
            <a:rPr lang="uk-UA" sz="2000" b="1" i="1" dirty="0" smtClean="0"/>
            <a:t>визначення кількості благ, що надходять у розпорядження </a:t>
          </a:r>
          <a:r>
            <a:rPr lang="uk-UA" sz="2000" b="1" i="1" dirty="0" err="1" smtClean="0"/>
            <a:t>суб</a:t>
          </a:r>
          <a:r>
            <a:rPr lang="en-US" sz="2000" b="1" i="1" dirty="0" smtClean="0"/>
            <a:t>’</a:t>
          </a:r>
          <a:r>
            <a:rPr lang="uk-UA" sz="2000" b="1" i="1" dirty="0" err="1" smtClean="0"/>
            <a:t>єктів</a:t>
          </a:r>
          <a:endParaRPr lang="uk-UA" sz="2000" b="1" i="1" dirty="0"/>
        </a:p>
      </dgm:t>
    </dgm:pt>
    <dgm:pt modelId="{E79F63E9-AB75-4CEE-A723-C643C591F4BC}" type="parTrans" cxnId="{3C933DCB-7672-4058-AEF5-F7AFD0311275}">
      <dgm:prSet/>
      <dgm:spPr/>
      <dgm:t>
        <a:bodyPr/>
        <a:lstStyle/>
        <a:p>
          <a:endParaRPr lang="uk-UA"/>
        </a:p>
      </dgm:t>
    </dgm:pt>
    <dgm:pt modelId="{D929B8D7-2C84-4A5C-9675-0A8269F03279}" type="sibTrans" cxnId="{3C933DCB-7672-4058-AEF5-F7AFD0311275}">
      <dgm:prSet/>
      <dgm:spPr/>
      <dgm:t>
        <a:bodyPr/>
        <a:lstStyle/>
        <a:p>
          <a:endParaRPr lang="uk-UA"/>
        </a:p>
      </dgm:t>
    </dgm:pt>
    <dgm:pt modelId="{B64A1F19-0D6E-4D6F-B6E2-A936BF8147D4}">
      <dgm:prSet phldrT="[Текст]" custT="1"/>
      <dgm:spPr/>
      <dgm:t>
        <a:bodyPr/>
        <a:lstStyle/>
        <a:p>
          <a:r>
            <a:rPr lang="uk-UA" sz="2400" b="1" dirty="0" smtClean="0"/>
            <a:t>Споживання </a:t>
          </a:r>
          <a:r>
            <a:rPr lang="uk-UA" sz="2000" b="1" i="1" dirty="0" smtClean="0"/>
            <a:t>задоволення потреб</a:t>
          </a:r>
        </a:p>
        <a:p>
          <a:endParaRPr lang="uk-UA" sz="2000" b="1" i="1" dirty="0"/>
        </a:p>
      </dgm:t>
    </dgm:pt>
    <dgm:pt modelId="{386816A9-0CDD-4591-93ED-DDDFA27BA313}" type="parTrans" cxnId="{248A59FE-F54A-4D19-AE52-39660E55F068}">
      <dgm:prSet/>
      <dgm:spPr/>
      <dgm:t>
        <a:bodyPr/>
        <a:lstStyle/>
        <a:p>
          <a:endParaRPr lang="uk-UA"/>
        </a:p>
      </dgm:t>
    </dgm:pt>
    <dgm:pt modelId="{DCC05CD6-AE5B-4C9E-B1B0-5B6EB27771F6}" type="sibTrans" cxnId="{248A59FE-F54A-4D19-AE52-39660E55F068}">
      <dgm:prSet/>
      <dgm:spPr/>
      <dgm:t>
        <a:bodyPr/>
        <a:lstStyle/>
        <a:p>
          <a:endParaRPr lang="uk-UA"/>
        </a:p>
      </dgm:t>
    </dgm:pt>
    <dgm:pt modelId="{2C7470B9-52A9-4DEB-9BF2-94E455B5A8A1}">
      <dgm:prSet phldrT="[Текст]" custT="1"/>
      <dgm:spPr/>
      <dgm:t>
        <a:bodyPr/>
        <a:lstStyle/>
        <a:p>
          <a:endParaRPr lang="uk-UA" sz="2400" b="1" i="0" dirty="0" smtClean="0"/>
        </a:p>
        <a:p>
          <a:r>
            <a:rPr lang="uk-UA" sz="2400" b="1" i="0" dirty="0" smtClean="0"/>
            <a:t>Обмін</a:t>
          </a:r>
        </a:p>
        <a:p>
          <a:r>
            <a:rPr lang="uk-UA" sz="2000" b="1" i="1" dirty="0" smtClean="0"/>
            <a:t>рух товарів та послуг від виробника до споживача</a:t>
          </a:r>
        </a:p>
      </dgm:t>
    </dgm:pt>
    <dgm:pt modelId="{32575030-FAE9-493E-BC98-468482A4FB24}" type="parTrans" cxnId="{EC5F8A39-9BC2-4B99-BD92-8B1A63EF884B}">
      <dgm:prSet/>
      <dgm:spPr/>
      <dgm:t>
        <a:bodyPr/>
        <a:lstStyle/>
        <a:p>
          <a:endParaRPr lang="uk-UA"/>
        </a:p>
      </dgm:t>
    </dgm:pt>
    <dgm:pt modelId="{E619C3CA-38C8-45A8-A55E-F95D863695CA}" type="sibTrans" cxnId="{EC5F8A39-9BC2-4B99-BD92-8B1A63EF884B}">
      <dgm:prSet/>
      <dgm:spPr/>
      <dgm:t>
        <a:bodyPr/>
        <a:lstStyle/>
        <a:p>
          <a:endParaRPr lang="uk-UA"/>
        </a:p>
      </dgm:t>
    </dgm:pt>
    <dgm:pt modelId="{65F3A3E5-2DA7-4D4F-AB5B-BD6172F6E70A}" type="pres">
      <dgm:prSet presAssocID="{F284A772-674C-4DCE-BF63-6B5F13AD6B30}" presName="Name0" presStyleCnt="0">
        <dgm:presLayoutVars>
          <dgm:dir/>
          <dgm:resizeHandles val="exact"/>
        </dgm:presLayoutVars>
      </dgm:prSet>
      <dgm:spPr/>
    </dgm:pt>
    <dgm:pt modelId="{DF18FDE4-4A07-43D2-A59C-71CEDB9234F4}" type="pres">
      <dgm:prSet presAssocID="{F284A772-674C-4DCE-BF63-6B5F13AD6B30}" presName="fgShape" presStyleLbl="fgShp" presStyleIdx="0" presStyleCnt="1" custScaleX="64733" custScaleY="15857" custLinFactNeighborX="-1320" custLinFactNeighborY="28951"/>
      <dgm:spPr/>
    </dgm:pt>
    <dgm:pt modelId="{BCA37018-DEEA-48B8-81A0-B960EE1CC237}" type="pres">
      <dgm:prSet presAssocID="{F284A772-674C-4DCE-BF63-6B5F13AD6B30}" presName="linComp" presStyleCnt="0"/>
      <dgm:spPr/>
    </dgm:pt>
    <dgm:pt modelId="{0750CA96-3BC3-4771-9519-BD3EF3F0CDEB}" type="pres">
      <dgm:prSet presAssocID="{39D5CD6F-3CA1-40BA-924B-5522D0EF3AB3}" presName="compNode" presStyleCnt="0"/>
      <dgm:spPr/>
    </dgm:pt>
    <dgm:pt modelId="{EC501B84-9E1D-4A8C-A200-4A9E6176D4D8}" type="pres">
      <dgm:prSet presAssocID="{39D5CD6F-3CA1-40BA-924B-5522D0EF3AB3}" presName="bkgdShape" presStyleLbl="node1" presStyleIdx="0" presStyleCnt="4" custLinFactNeighborX="-3854" custLinFactNeighborY="-1888"/>
      <dgm:spPr/>
      <dgm:t>
        <a:bodyPr/>
        <a:lstStyle/>
        <a:p>
          <a:endParaRPr lang="uk-UA"/>
        </a:p>
      </dgm:t>
    </dgm:pt>
    <dgm:pt modelId="{B982EDA6-AA20-492D-BCF9-239347DE754F}" type="pres">
      <dgm:prSet presAssocID="{39D5CD6F-3CA1-40BA-924B-5522D0EF3AB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0311D4-3432-4CEC-A8F8-FC302834439F}" type="pres">
      <dgm:prSet presAssocID="{39D5CD6F-3CA1-40BA-924B-5522D0EF3AB3}" presName="invisiNode" presStyleLbl="node1" presStyleIdx="0" presStyleCnt="4"/>
      <dgm:spPr/>
    </dgm:pt>
    <dgm:pt modelId="{00E84C7E-B6AD-46C9-A24A-D5216288196E}" type="pres">
      <dgm:prSet presAssocID="{39D5CD6F-3CA1-40BA-924B-5522D0EF3AB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5784021-58DB-4F5B-A9BA-51143EE18AD5}" type="pres">
      <dgm:prSet presAssocID="{8226B8C4-B993-4EB7-851E-CF7D877F0DF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18E712A-BFF1-404D-8F9B-53117DF6CFE9}" type="pres">
      <dgm:prSet presAssocID="{9F03CEDF-03DA-40C8-9543-91F55A78E4B3}" presName="compNode" presStyleCnt="0"/>
      <dgm:spPr/>
    </dgm:pt>
    <dgm:pt modelId="{5266FCFE-2FA7-46B7-9E71-50DEDB556461}" type="pres">
      <dgm:prSet presAssocID="{9F03CEDF-03DA-40C8-9543-91F55A78E4B3}" presName="bkgdShape" presStyleLbl="node1" presStyleIdx="1" presStyleCnt="4"/>
      <dgm:spPr/>
      <dgm:t>
        <a:bodyPr/>
        <a:lstStyle/>
        <a:p>
          <a:endParaRPr lang="uk-UA"/>
        </a:p>
      </dgm:t>
    </dgm:pt>
    <dgm:pt modelId="{E92771DB-C121-48B8-9BCB-714107791B2E}" type="pres">
      <dgm:prSet presAssocID="{9F03CEDF-03DA-40C8-9543-91F55A78E4B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BDC2E3-A4B7-4E35-B7DB-32C579A190C4}" type="pres">
      <dgm:prSet presAssocID="{9F03CEDF-03DA-40C8-9543-91F55A78E4B3}" presName="invisiNode" presStyleLbl="node1" presStyleIdx="1" presStyleCnt="4"/>
      <dgm:spPr/>
    </dgm:pt>
    <dgm:pt modelId="{BCD2691F-DAB1-47DE-9752-8B772E5F859F}" type="pres">
      <dgm:prSet presAssocID="{9F03CEDF-03DA-40C8-9543-91F55A78E4B3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5F4435-60E9-45B9-B1CC-6A263CDE2094}" type="pres">
      <dgm:prSet presAssocID="{D929B8D7-2C84-4A5C-9675-0A8269F03279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D58DF31-E322-4A1F-B33A-A3937F4BB172}" type="pres">
      <dgm:prSet presAssocID="{2C7470B9-52A9-4DEB-9BF2-94E455B5A8A1}" presName="compNode" presStyleCnt="0"/>
      <dgm:spPr/>
    </dgm:pt>
    <dgm:pt modelId="{D0758820-D471-4C03-8DC5-6C19B6A776FC}" type="pres">
      <dgm:prSet presAssocID="{2C7470B9-52A9-4DEB-9BF2-94E455B5A8A1}" presName="bkgdShape" presStyleLbl="node1" presStyleIdx="2" presStyleCnt="4"/>
      <dgm:spPr/>
      <dgm:t>
        <a:bodyPr/>
        <a:lstStyle/>
        <a:p>
          <a:endParaRPr lang="uk-UA"/>
        </a:p>
      </dgm:t>
    </dgm:pt>
    <dgm:pt modelId="{4A38ADEB-0A59-4137-B75C-12D7EA64E98D}" type="pres">
      <dgm:prSet presAssocID="{2C7470B9-52A9-4DEB-9BF2-94E455B5A8A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EC8C6D-1834-4C12-A549-CFEF4ACADBB2}" type="pres">
      <dgm:prSet presAssocID="{2C7470B9-52A9-4DEB-9BF2-94E455B5A8A1}" presName="invisiNode" presStyleLbl="node1" presStyleIdx="2" presStyleCnt="4"/>
      <dgm:spPr/>
    </dgm:pt>
    <dgm:pt modelId="{7B36D878-16FB-467A-8BAD-11E2775E5FFF}" type="pres">
      <dgm:prSet presAssocID="{2C7470B9-52A9-4DEB-9BF2-94E455B5A8A1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3D347C55-90D9-44B0-A35F-A303403F6212}" type="pres">
      <dgm:prSet presAssocID="{E619C3CA-38C8-45A8-A55E-F95D863695C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0741CD1-A595-4613-845C-50E88F78DA32}" type="pres">
      <dgm:prSet presAssocID="{B64A1F19-0D6E-4D6F-B6E2-A936BF8147D4}" presName="compNode" presStyleCnt="0"/>
      <dgm:spPr/>
    </dgm:pt>
    <dgm:pt modelId="{C8AE7576-166B-4F41-9B3F-5CE18F4E40E0}" type="pres">
      <dgm:prSet presAssocID="{B64A1F19-0D6E-4D6F-B6E2-A936BF8147D4}" presName="bkgdShape" presStyleLbl="node1" presStyleIdx="3" presStyleCnt="4" custLinFactNeighborX="95" custLinFactNeighborY="1809"/>
      <dgm:spPr/>
      <dgm:t>
        <a:bodyPr/>
        <a:lstStyle/>
        <a:p>
          <a:endParaRPr lang="uk-UA"/>
        </a:p>
      </dgm:t>
    </dgm:pt>
    <dgm:pt modelId="{F1366E1A-C3D5-4C2D-9C35-F492C173C901}" type="pres">
      <dgm:prSet presAssocID="{B64A1F19-0D6E-4D6F-B6E2-A936BF8147D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E8B7AA-7AED-4401-B1F3-62E3D36CA61A}" type="pres">
      <dgm:prSet presAssocID="{B64A1F19-0D6E-4D6F-B6E2-A936BF8147D4}" presName="invisiNode" presStyleLbl="node1" presStyleIdx="3" presStyleCnt="4"/>
      <dgm:spPr/>
    </dgm:pt>
    <dgm:pt modelId="{F867D134-69C6-4B7C-8276-C2CEC67A9FE7}" type="pres">
      <dgm:prSet presAssocID="{B64A1F19-0D6E-4D6F-B6E2-A936BF8147D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5976123E-05A6-4EEB-917E-69C5E1F5BC27}" type="presOf" srcId="{39D5CD6F-3CA1-40BA-924B-5522D0EF3AB3}" destId="{EC501B84-9E1D-4A8C-A200-4A9E6176D4D8}" srcOrd="0" destOrd="0" presId="urn:microsoft.com/office/officeart/2005/8/layout/hList7"/>
    <dgm:cxn modelId="{DD63D626-5058-47EB-9EF1-8AB1D5D701F0}" type="presOf" srcId="{B64A1F19-0D6E-4D6F-B6E2-A936BF8147D4}" destId="{C8AE7576-166B-4F41-9B3F-5CE18F4E40E0}" srcOrd="0" destOrd="0" presId="urn:microsoft.com/office/officeart/2005/8/layout/hList7"/>
    <dgm:cxn modelId="{B298C45F-A6AB-4DFF-8085-08900644DCC9}" type="presOf" srcId="{B64A1F19-0D6E-4D6F-B6E2-A936BF8147D4}" destId="{F1366E1A-C3D5-4C2D-9C35-F492C173C901}" srcOrd="1" destOrd="0" presId="urn:microsoft.com/office/officeart/2005/8/layout/hList7"/>
    <dgm:cxn modelId="{88002BEB-BB52-4F37-BAEF-5BE3BFCF923A}" type="presOf" srcId="{39D5CD6F-3CA1-40BA-924B-5522D0EF3AB3}" destId="{B982EDA6-AA20-492D-BCF9-239347DE754F}" srcOrd="1" destOrd="0" presId="urn:microsoft.com/office/officeart/2005/8/layout/hList7"/>
    <dgm:cxn modelId="{E705DFDA-BCC8-4694-8D2D-DC8E6E9F92E7}" type="presOf" srcId="{E619C3CA-38C8-45A8-A55E-F95D863695CA}" destId="{3D347C55-90D9-44B0-A35F-A303403F6212}" srcOrd="0" destOrd="0" presId="urn:microsoft.com/office/officeart/2005/8/layout/hList7"/>
    <dgm:cxn modelId="{C4B60FC0-A393-405B-BC58-592A7251B777}" type="presOf" srcId="{8226B8C4-B993-4EB7-851E-CF7D877F0DF8}" destId="{15784021-58DB-4F5B-A9BA-51143EE18AD5}" srcOrd="0" destOrd="0" presId="urn:microsoft.com/office/officeart/2005/8/layout/hList7"/>
    <dgm:cxn modelId="{5E2A4B66-43CC-4511-BDA2-B1CB36937AAF}" type="presOf" srcId="{2C7470B9-52A9-4DEB-9BF2-94E455B5A8A1}" destId="{4A38ADEB-0A59-4137-B75C-12D7EA64E98D}" srcOrd="1" destOrd="0" presId="urn:microsoft.com/office/officeart/2005/8/layout/hList7"/>
    <dgm:cxn modelId="{393C4498-2467-40DB-8356-4F3C6FDDF2E8}" type="presOf" srcId="{F284A772-674C-4DCE-BF63-6B5F13AD6B30}" destId="{65F3A3E5-2DA7-4D4F-AB5B-BD6172F6E70A}" srcOrd="0" destOrd="0" presId="urn:microsoft.com/office/officeart/2005/8/layout/hList7"/>
    <dgm:cxn modelId="{3C933DCB-7672-4058-AEF5-F7AFD0311275}" srcId="{F284A772-674C-4DCE-BF63-6B5F13AD6B30}" destId="{9F03CEDF-03DA-40C8-9543-91F55A78E4B3}" srcOrd="1" destOrd="0" parTransId="{E79F63E9-AB75-4CEE-A723-C643C591F4BC}" sibTransId="{D929B8D7-2C84-4A5C-9675-0A8269F03279}"/>
    <dgm:cxn modelId="{E48753DD-A3C3-4BAC-AFDD-293D1FE0DCCC}" type="presOf" srcId="{D929B8D7-2C84-4A5C-9675-0A8269F03279}" destId="{AD5F4435-60E9-45B9-B1CC-6A263CDE2094}" srcOrd="0" destOrd="0" presId="urn:microsoft.com/office/officeart/2005/8/layout/hList7"/>
    <dgm:cxn modelId="{AA1A286D-E71B-489A-86C2-12E1F2094D08}" type="presOf" srcId="{2C7470B9-52A9-4DEB-9BF2-94E455B5A8A1}" destId="{D0758820-D471-4C03-8DC5-6C19B6A776FC}" srcOrd="0" destOrd="0" presId="urn:microsoft.com/office/officeart/2005/8/layout/hList7"/>
    <dgm:cxn modelId="{0176F3B1-00F3-4CBB-AC15-CEE118604184}" type="presOf" srcId="{9F03CEDF-03DA-40C8-9543-91F55A78E4B3}" destId="{5266FCFE-2FA7-46B7-9E71-50DEDB556461}" srcOrd="0" destOrd="0" presId="urn:microsoft.com/office/officeart/2005/8/layout/hList7"/>
    <dgm:cxn modelId="{04975AEF-FD5C-40BE-9BFB-6467B053D2DE}" srcId="{F284A772-674C-4DCE-BF63-6B5F13AD6B30}" destId="{39D5CD6F-3CA1-40BA-924B-5522D0EF3AB3}" srcOrd="0" destOrd="0" parTransId="{37C1F7AD-2699-4733-BBD8-F52413C7961C}" sibTransId="{8226B8C4-B993-4EB7-851E-CF7D877F0DF8}"/>
    <dgm:cxn modelId="{098109FE-DD38-44E3-A9C9-50ABCFAF7014}" type="presOf" srcId="{9F03CEDF-03DA-40C8-9543-91F55A78E4B3}" destId="{E92771DB-C121-48B8-9BCB-714107791B2E}" srcOrd="1" destOrd="0" presId="urn:microsoft.com/office/officeart/2005/8/layout/hList7"/>
    <dgm:cxn modelId="{EC5F8A39-9BC2-4B99-BD92-8B1A63EF884B}" srcId="{F284A772-674C-4DCE-BF63-6B5F13AD6B30}" destId="{2C7470B9-52A9-4DEB-9BF2-94E455B5A8A1}" srcOrd="2" destOrd="0" parTransId="{32575030-FAE9-493E-BC98-468482A4FB24}" sibTransId="{E619C3CA-38C8-45A8-A55E-F95D863695CA}"/>
    <dgm:cxn modelId="{248A59FE-F54A-4D19-AE52-39660E55F068}" srcId="{F284A772-674C-4DCE-BF63-6B5F13AD6B30}" destId="{B64A1F19-0D6E-4D6F-B6E2-A936BF8147D4}" srcOrd="3" destOrd="0" parTransId="{386816A9-0CDD-4591-93ED-DDDFA27BA313}" sibTransId="{DCC05CD6-AE5B-4C9E-B1B0-5B6EB27771F6}"/>
    <dgm:cxn modelId="{47BCF898-18C8-491E-861B-45B681590C00}" type="presParOf" srcId="{65F3A3E5-2DA7-4D4F-AB5B-BD6172F6E70A}" destId="{DF18FDE4-4A07-43D2-A59C-71CEDB9234F4}" srcOrd="0" destOrd="0" presId="urn:microsoft.com/office/officeart/2005/8/layout/hList7"/>
    <dgm:cxn modelId="{0D03552F-007A-48AE-8708-B859FA4D9388}" type="presParOf" srcId="{65F3A3E5-2DA7-4D4F-AB5B-BD6172F6E70A}" destId="{BCA37018-DEEA-48B8-81A0-B960EE1CC237}" srcOrd="1" destOrd="0" presId="urn:microsoft.com/office/officeart/2005/8/layout/hList7"/>
    <dgm:cxn modelId="{D83BDB19-C281-4952-9769-5E0E18032BE7}" type="presParOf" srcId="{BCA37018-DEEA-48B8-81A0-B960EE1CC237}" destId="{0750CA96-3BC3-4771-9519-BD3EF3F0CDEB}" srcOrd="0" destOrd="0" presId="urn:microsoft.com/office/officeart/2005/8/layout/hList7"/>
    <dgm:cxn modelId="{37A7250C-A682-403C-9F32-290DE818E207}" type="presParOf" srcId="{0750CA96-3BC3-4771-9519-BD3EF3F0CDEB}" destId="{EC501B84-9E1D-4A8C-A200-4A9E6176D4D8}" srcOrd="0" destOrd="0" presId="urn:microsoft.com/office/officeart/2005/8/layout/hList7"/>
    <dgm:cxn modelId="{428F64A5-8000-4FC4-BD83-1969EFEFE529}" type="presParOf" srcId="{0750CA96-3BC3-4771-9519-BD3EF3F0CDEB}" destId="{B982EDA6-AA20-492D-BCF9-239347DE754F}" srcOrd="1" destOrd="0" presId="urn:microsoft.com/office/officeart/2005/8/layout/hList7"/>
    <dgm:cxn modelId="{F26D67A0-7503-46D5-9ABD-7CF8E9C46A77}" type="presParOf" srcId="{0750CA96-3BC3-4771-9519-BD3EF3F0CDEB}" destId="{3F0311D4-3432-4CEC-A8F8-FC302834439F}" srcOrd="2" destOrd="0" presId="urn:microsoft.com/office/officeart/2005/8/layout/hList7"/>
    <dgm:cxn modelId="{CE8B5690-9B1A-4997-889F-3CB8CC05A0BA}" type="presParOf" srcId="{0750CA96-3BC3-4771-9519-BD3EF3F0CDEB}" destId="{00E84C7E-B6AD-46C9-A24A-D5216288196E}" srcOrd="3" destOrd="0" presId="urn:microsoft.com/office/officeart/2005/8/layout/hList7"/>
    <dgm:cxn modelId="{45B51ABC-8607-4A24-BB9A-7D2BAD07355F}" type="presParOf" srcId="{BCA37018-DEEA-48B8-81A0-B960EE1CC237}" destId="{15784021-58DB-4F5B-A9BA-51143EE18AD5}" srcOrd="1" destOrd="0" presId="urn:microsoft.com/office/officeart/2005/8/layout/hList7"/>
    <dgm:cxn modelId="{6D5AB688-C303-4B9D-A450-7BC275EFACE2}" type="presParOf" srcId="{BCA37018-DEEA-48B8-81A0-B960EE1CC237}" destId="{C18E712A-BFF1-404D-8F9B-53117DF6CFE9}" srcOrd="2" destOrd="0" presId="urn:microsoft.com/office/officeart/2005/8/layout/hList7"/>
    <dgm:cxn modelId="{7EAFC2A5-EF98-4D0F-9803-2C363AC42F74}" type="presParOf" srcId="{C18E712A-BFF1-404D-8F9B-53117DF6CFE9}" destId="{5266FCFE-2FA7-46B7-9E71-50DEDB556461}" srcOrd="0" destOrd="0" presId="urn:microsoft.com/office/officeart/2005/8/layout/hList7"/>
    <dgm:cxn modelId="{8D66EAC4-7506-4BD1-AE92-78562503CB72}" type="presParOf" srcId="{C18E712A-BFF1-404D-8F9B-53117DF6CFE9}" destId="{E92771DB-C121-48B8-9BCB-714107791B2E}" srcOrd="1" destOrd="0" presId="urn:microsoft.com/office/officeart/2005/8/layout/hList7"/>
    <dgm:cxn modelId="{4995F803-F948-43C6-A0A6-C858240066F3}" type="presParOf" srcId="{C18E712A-BFF1-404D-8F9B-53117DF6CFE9}" destId="{F1BDC2E3-A4B7-4E35-B7DB-32C579A190C4}" srcOrd="2" destOrd="0" presId="urn:microsoft.com/office/officeart/2005/8/layout/hList7"/>
    <dgm:cxn modelId="{2CBEF0BA-4E7F-4D53-A008-3F67154AB442}" type="presParOf" srcId="{C18E712A-BFF1-404D-8F9B-53117DF6CFE9}" destId="{BCD2691F-DAB1-47DE-9752-8B772E5F859F}" srcOrd="3" destOrd="0" presId="urn:microsoft.com/office/officeart/2005/8/layout/hList7"/>
    <dgm:cxn modelId="{38394953-F53B-49C9-A8AE-674C35483924}" type="presParOf" srcId="{BCA37018-DEEA-48B8-81A0-B960EE1CC237}" destId="{AD5F4435-60E9-45B9-B1CC-6A263CDE2094}" srcOrd="3" destOrd="0" presId="urn:microsoft.com/office/officeart/2005/8/layout/hList7"/>
    <dgm:cxn modelId="{5BE18D29-4680-4CEC-8A4A-98C8715DC0A8}" type="presParOf" srcId="{BCA37018-DEEA-48B8-81A0-B960EE1CC237}" destId="{FD58DF31-E322-4A1F-B33A-A3937F4BB172}" srcOrd="4" destOrd="0" presId="urn:microsoft.com/office/officeart/2005/8/layout/hList7"/>
    <dgm:cxn modelId="{FCACCA0E-B1F4-4C6A-AB09-4D3B370AAA84}" type="presParOf" srcId="{FD58DF31-E322-4A1F-B33A-A3937F4BB172}" destId="{D0758820-D471-4C03-8DC5-6C19B6A776FC}" srcOrd="0" destOrd="0" presId="urn:microsoft.com/office/officeart/2005/8/layout/hList7"/>
    <dgm:cxn modelId="{808CDDA3-3DF2-4358-A9BA-1FC7273D3E5B}" type="presParOf" srcId="{FD58DF31-E322-4A1F-B33A-A3937F4BB172}" destId="{4A38ADEB-0A59-4137-B75C-12D7EA64E98D}" srcOrd="1" destOrd="0" presId="urn:microsoft.com/office/officeart/2005/8/layout/hList7"/>
    <dgm:cxn modelId="{7AFA60AF-A0D4-4250-9264-B619B5001FC3}" type="presParOf" srcId="{FD58DF31-E322-4A1F-B33A-A3937F4BB172}" destId="{B9EC8C6D-1834-4C12-A549-CFEF4ACADBB2}" srcOrd="2" destOrd="0" presId="urn:microsoft.com/office/officeart/2005/8/layout/hList7"/>
    <dgm:cxn modelId="{A27B4CDD-7E4A-480B-B5D0-9D70F4787420}" type="presParOf" srcId="{FD58DF31-E322-4A1F-B33A-A3937F4BB172}" destId="{7B36D878-16FB-467A-8BAD-11E2775E5FFF}" srcOrd="3" destOrd="0" presId="urn:microsoft.com/office/officeart/2005/8/layout/hList7"/>
    <dgm:cxn modelId="{DC1D45EF-C146-45D4-9DD6-4DB565C5EAA3}" type="presParOf" srcId="{BCA37018-DEEA-48B8-81A0-B960EE1CC237}" destId="{3D347C55-90D9-44B0-A35F-A303403F6212}" srcOrd="5" destOrd="0" presId="urn:microsoft.com/office/officeart/2005/8/layout/hList7"/>
    <dgm:cxn modelId="{4016F713-B682-4CED-A7F5-F6D0FBF1E6CD}" type="presParOf" srcId="{BCA37018-DEEA-48B8-81A0-B960EE1CC237}" destId="{C0741CD1-A595-4613-845C-50E88F78DA32}" srcOrd="6" destOrd="0" presId="urn:microsoft.com/office/officeart/2005/8/layout/hList7"/>
    <dgm:cxn modelId="{214221C0-2EA2-4A6C-A7F9-84E38C2D6963}" type="presParOf" srcId="{C0741CD1-A595-4613-845C-50E88F78DA32}" destId="{C8AE7576-166B-4F41-9B3F-5CE18F4E40E0}" srcOrd="0" destOrd="0" presId="urn:microsoft.com/office/officeart/2005/8/layout/hList7"/>
    <dgm:cxn modelId="{9E8210D6-27D0-4D56-BC4B-3DAE723C53D2}" type="presParOf" srcId="{C0741CD1-A595-4613-845C-50E88F78DA32}" destId="{F1366E1A-C3D5-4C2D-9C35-F492C173C901}" srcOrd="1" destOrd="0" presId="urn:microsoft.com/office/officeart/2005/8/layout/hList7"/>
    <dgm:cxn modelId="{0BE6C413-E2BA-4C48-96A5-01B20D57A305}" type="presParOf" srcId="{C0741CD1-A595-4613-845C-50E88F78DA32}" destId="{8DE8B7AA-7AED-4401-B1F3-62E3D36CA61A}" srcOrd="2" destOrd="0" presId="urn:microsoft.com/office/officeart/2005/8/layout/hList7"/>
    <dgm:cxn modelId="{069B34AF-C096-43ED-8B1F-150756CCAB5F}" type="presParOf" srcId="{C0741CD1-A595-4613-845C-50E88F78DA32}" destId="{F867D134-69C6-4B7C-8276-C2CEC67A9FE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522C30-9932-4EF7-BEB7-7EE49F4D5FF3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08DBAA-FE0D-46D4-8EE1-CC00AE1D432F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uk-UA" b="1" dirty="0" smtClean="0"/>
            <a:t>Загальні</a:t>
          </a:r>
          <a:endParaRPr lang="uk-UA" b="1" dirty="0"/>
        </a:p>
      </dgm:t>
    </dgm:pt>
    <dgm:pt modelId="{8F17E946-7304-4B80-B6A8-082BB9C21B12}" type="parTrans" cxnId="{8AF46C44-0116-46FB-B014-4E2D465FA4A6}">
      <dgm:prSet/>
      <dgm:spPr/>
      <dgm:t>
        <a:bodyPr/>
        <a:lstStyle/>
        <a:p>
          <a:endParaRPr lang="uk-UA"/>
        </a:p>
      </dgm:t>
    </dgm:pt>
    <dgm:pt modelId="{DCB12799-7F52-4E85-B79C-E5A69AA4B8CC}" type="sibTrans" cxnId="{8AF46C44-0116-46FB-B014-4E2D465FA4A6}">
      <dgm:prSet/>
      <dgm:spPr/>
      <dgm:t>
        <a:bodyPr/>
        <a:lstStyle/>
        <a:p>
          <a:endParaRPr lang="uk-UA"/>
        </a:p>
      </dgm:t>
    </dgm:pt>
    <dgm:pt modelId="{1B844B88-E2BF-4CCF-A5CE-E030CB513F32}">
      <dgm:prSet phldrT="[Текст]" custT="1"/>
      <dgm:spPr/>
      <dgm:t>
        <a:bodyPr/>
        <a:lstStyle/>
        <a:p>
          <a:r>
            <a:rPr lang="uk-UA" sz="1800" b="1" dirty="0" smtClean="0"/>
            <a:t>діалектики</a:t>
          </a:r>
          <a:endParaRPr lang="uk-UA" sz="1800" b="1" dirty="0"/>
        </a:p>
      </dgm:t>
    </dgm:pt>
    <dgm:pt modelId="{4A959DDB-EE52-421D-B472-D3958AE63092}" type="parTrans" cxnId="{69B7F13B-723C-4CC6-96AE-064E3F3B85F5}">
      <dgm:prSet/>
      <dgm:spPr/>
      <dgm:t>
        <a:bodyPr/>
        <a:lstStyle/>
        <a:p>
          <a:endParaRPr lang="uk-UA"/>
        </a:p>
      </dgm:t>
    </dgm:pt>
    <dgm:pt modelId="{FFD7B5B7-F919-4C4E-AF7A-E70E8705BBC5}" type="sibTrans" cxnId="{69B7F13B-723C-4CC6-96AE-064E3F3B85F5}">
      <dgm:prSet/>
      <dgm:spPr/>
      <dgm:t>
        <a:bodyPr/>
        <a:lstStyle/>
        <a:p>
          <a:endParaRPr lang="uk-UA"/>
        </a:p>
      </dgm:t>
    </dgm:pt>
    <dgm:pt modelId="{09B39F4B-2C2C-4EE4-B035-DE6CE0E5E2CC}">
      <dgm:prSet phldrT="[Текст]" custT="1"/>
      <dgm:spPr/>
      <dgm:t>
        <a:bodyPr/>
        <a:lstStyle/>
        <a:p>
          <a:r>
            <a:rPr lang="uk-UA" sz="1800" b="1" dirty="0" smtClean="0"/>
            <a:t>аналізу і синтезу</a:t>
          </a:r>
          <a:endParaRPr lang="uk-UA" sz="1800" b="1" dirty="0"/>
        </a:p>
      </dgm:t>
    </dgm:pt>
    <dgm:pt modelId="{4370DCF5-553C-4956-8BF8-84DD0CFA5A58}" type="parTrans" cxnId="{70562B1A-73CD-4DEF-8EEF-8D84E27F939F}">
      <dgm:prSet/>
      <dgm:spPr/>
      <dgm:t>
        <a:bodyPr/>
        <a:lstStyle/>
        <a:p>
          <a:endParaRPr lang="uk-UA"/>
        </a:p>
      </dgm:t>
    </dgm:pt>
    <dgm:pt modelId="{5B9450C8-2D40-4F41-B7DA-590A3E7AA466}" type="sibTrans" cxnId="{70562B1A-73CD-4DEF-8EEF-8D84E27F939F}">
      <dgm:prSet/>
      <dgm:spPr/>
      <dgm:t>
        <a:bodyPr/>
        <a:lstStyle/>
        <a:p>
          <a:endParaRPr lang="uk-UA"/>
        </a:p>
      </dgm:t>
    </dgm:pt>
    <dgm:pt modelId="{B87D9A55-8DB7-404B-B021-6EEEE08440AF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uk-UA" b="1" dirty="0" smtClean="0"/>
            <a:t>Специфічні</a:t>
          </a:r>
          <a:endParaRPr lang="uk-UA" b="1" dirty="0"/>
        </a:p>
      </dgm:t>
    </dgm:pt>
    <dgm:pt modelId="{7FA7E9C9-B5BE-4B9C-846B-C87C6A5720FB}" type="parTrans" cxnId="{95514B76-E6F9-456B-B9B1-1C3766C138DE}">
      <dgm:prSet/>
      <dgm:spPr/>
      <dgm:t>
        <a:bodyPr/>
        <a:lstStyle/>
        <a:p>
          <a:endParaRPr lang="uk-UA"/>
        </a:p>
      </dgm:t>
    </dgm:pt>
    <dgm:pt modelId="{5BC626C0-EF7E-4905-A1DD-BDF722C1A483}" type="sibTrans" cxnId="{95514B76-E6F9-456B-B9B1-1C3766C138DE}">
      <dgm:prSet/>
      <dgm:spPr/>
      <dgm:t>
        <a:bodyPr/>
        <a:lstStyle/>
        <a:p>
          <a:endParaRPr lang="uk-UA"/>
        </a:p>
      </dgm:t>
    </dgm:pt>
    <dgm:pt modelId="{99B6EBD7-90A9-4790-A3C1-1401FE0E1003}">
      <dgm:prSet phldrT="[Текст]" custT="1"/>
      <dgm:spPr/>
      <dgm:t>
        <a:bodyPr/>
        <a:lstStyle/>
        <a:p>
          <a:r>
            <a:rPr lang="uk-UA" sz="1800" b="1" dirty="0" smtClean="0"/>
            <a:t>наукової абстракції</a:t>
          </a:r>
          <a:endParaRPr lang="uk-UA" sz="1800" b="1" dirty="0"/>
        </a:p>
      </dgm:t>
    </dgm:pt>
    <dgm:pt modelId="{B78B772D-0EDF-4472-982C-F22698A6B5AC}" type="parTrans" cxnId="{A64E027E-00D0-47F8-9269-DF7A2A0FA802}">
      <dgm:prSet/>
      <dgm:spPr/>
      <dgm:t>
        <a:bodyPr/>
        <a:lstStyle/>
        <a:p>
          <a:endParaRPr lang="uk-UA"/>
        </a:p>
      </dgm:t>
    </dgm:pt>
    <dgm:pt modelId="{750226E8-786D-496E-A116-493F6462CBF5}" type="sibTrans" cxnId="{A64E027E-00D0-47F8-9269-DF7A2A0FA802}">
      <dgm:prSet/>
      <dgm:spPr/>
      <dgm:t>
        <a:bodyPr/>
        <a:lstStyle/>
        <a:p>
          <a:endParaRPr lang="uk-UA"/>
        </a:p>
      </dgm:t>
    </dgm:pt>
    <dgm:pt modelId="{C1030D97-6F6B-492F-A782-17906E2FED44}">
      <dgm:prSet phldrT="[Текст]" custT="1"/>
      <dgm:spPr/>
      <dgm:t>
        <a:bodyPr/>
        <a:lstStyle/>
        <a:p>
          <a:r>
            <a:rPr lang="uk-UA" sz="1800" b="1" dirty="0" smtClean="0"/>
            <a:t>поєднання історичного та логічного</a:t>
          </a:r>
          <a:endParaRPr lang="uk-UA" sz="1800" b="1" dirty="0"/>
        </a:p>
      </dgm:t>
    </dgm:pt>
    <dgm:pt modelId="{F1DBA4F6-734F-4854-8236-126CA7157C3F}" type="parTrans" cxnId="{9C237213-4CA9-48ED-B614-2478C6193C19}">
      <dgm:prSet/>
      <dgm:spPr/>
      <dgm:t>
        <a:bodyPr/>
        <a:lstStyle/>
        <a:p>
          <a:endParaRPr lang="uk-UA"/>
        </a:p>
      </dgm:t>
    </dgm:pt>
    <dgm:pt modelId="{AFAD6A90-4968-435A-BE4B-CD1EF251ACD3}" type="sibTrans" cxnId="{9C237213-4CA9-48ED-B614-2478C6193C19}">
      <dgm:prSet/>
      <dgm:spPr/>
      <dgm:t>
        <a:bodyPr/>
        <a:lstStyle/>
        <a:p>
          <a:endParaRPr lang="uk-UA"/>
        </a:p>
      </dgm:t>
    </dgm:pt>
    <dgm:pt modelId="{805DD0B3-164E-4A68-B0B3-8374F4052E9C}">
      <dgm:prSet phldrT="[Текст]" custT="1"/>
      <dgm:spPr/>
      <dgm:t>
        <a:bodyPr/>
        <a:lstStyle/>
        <a:p>
          <a:r>
            <a:rPr lang="uk-UA" sz="1800" b="1" dirty="0" smtClean="0"/>
            <a:t>індукції та дедукції</a:t>
          </a:r>
          <a:endParaRPr lang="uk-UA" sz="1800" b="1" dirty="0"/>
        </a:p>
      </dgm:t>
    </dgm:pt>
    <dgm:pt modelId="{6F10C9B6-98A4-490D-956A-9DC6615718AE}" type="parTrans" cxnId="{3947B121-BF87-4868-99E7-BA74E83EB70A}">
      <dgm:prSet/>
      <dgm:spPr/>
      <dgm:t>
        <a:bodyPr/>
        <a:lstStyle/>
        <a:p>
          <a:endParaRPr lang="uk-UA"/>
        </a:p>
      </dgm:t>
    </dgm:pt>
    <dgm:pt modelId="{996BCAFF-5C74-4EFF-9B4A-D06F09F66840}" type="sibTrans" cxnId="{3947B121-BF87-4868-99E7-BA74E83EB70A}">
      <dgm:prSet/>
      <dgm:spPr/>
      <dgm:t>
        <a:bodyPr/>
        <a:lstStyle/>
        <a:p>
          <a:endParaRPr lang="uk-UA"/>
        </a:p>
      </dgm:t>
    </dgm:pt>
    <dgm:pt modelId="{6A44A258-9794-42E0-9CAF-33B891DA7210}">
      <dgm:prSet phldrT="[Текст]" custT="1"/>
      <dgm:spPr/>
      <dgm:t>
        <a:bodyPr/>
        <a:lstStyle/>
        <a:p>
          <a:r>
            <a:rPr lang="uk-UA" sz="1800" b="1" dirty="0" smtClean="0"/>
            <a:t>економіко-математичного моделювання</a:t>
          </a:r>
          <a:endParaRPr lang="uk-UA" sz="1800" b="1" dirty="0"/>
        </a:p>
      </dgm:t>
    </dgm:pt>
    <dgm:pt modelId="{9DC3BC4C-4856-42C4-83B1-88163B66862D}" type="parTrans" cxnId="{111D44F5-7A6C-4822-8D27-81F235844CAB}">
      <dgm:prSet/>
      <dgm:spPr/>
      <dgm:t>
        <a:bodyPr/>
        <a:lstStyle/>
        <a:p>
          <a:endParaRPr lang="uk-UA"/>
        </a:p>
      </dgm:t>
    </dgm:pt>
    <dgm:pt modelId="{884F55C9-A236-419B-B46F-80A1D49466FB}" type="sibTrans" cxnId="{111D44F5-7A6C-4822-8D27-81F235844CAB}">
      <dgm:prSet/>
      <dgm:spPr/>
      <dgm:t>
        <a:bodyPr/>
        <a:lstStyle/>
        <a:p>
          <a:endParaRPr lang="uk-UA"/>
        </a:p>
      </dgm:t>
    </dgm:pt>
    <dgm:pt modelId="{B95EF666-01E0-4357-B86F-964A45B24C2B}">
      <dgm:prSet phldrT="[Текст]" custT="1"/>
      <dgm:spPr/>
      <dgm:t>
        <a:bodyPr/>
        <a:lstStyle/>
        <a:p>
          <a:r>
            <a:rPr lang="uk-UA" sz="1800" b="1" dirty="0" smtClean="0"/>
            <a:t>статистичного аналізу</a:t>
          </a:r>
          <a:endParaRPr lang="uk-UA" sz="1800" b="1" dirty="0"/>
        </a:p>
      </dgm:t>
    </dgm:pt>
    <dgm:pt modelId="{F70B611F-0750-44A3-B1BD-22A224495EAF}" type="parTrans" cxnId="{F07749D3-D0E5-485B-A482-E392966EF61C}">
      <dgm:prSet/>
      <dgm:spPr/>
      <dgm:t>
        <a:bodyPr/>
        <a:lstStyle/>
        <a:p>
          <a:endParaRPr lang="uk-UA"/>
        </a:p>
      </dgm:t>
    </dgm:pt>
    <dgm:pt modelId="{3C04DA5E-7BA7-4106-A4A9-3522BA296FFC}" type="sibTrans" cxnId="{F07749D3-D0E5-485B-A482-E392966EF61C}">
      <dgm:prSet/>
      <dgm:spPr/>
      <dgm:t>
        <a:bodyPr/>
        <a:lstStyle/>
        <a:p>
          <a:endParaRPr lang="uk-UA"/>
        </a:p>
      </dgm:t>
    </dgm:pt>
    <dgm:pt modelId="{224302F2-0626-48DE-A5F8-69908F64DA39}" type="pres">
      <dgm:prSet presAssocID="{08522C30-9932-4EF7-BEB7-7EE49F4D5F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50444F5-881C-4116-AF80-9EEF2C25B4EC}" type="pres">
      <dgm:prSet presAssocID="{6808DBAA-FE0D-46D4-8EE1-CC00AE1D432F}" presName="root" presStyleCnt="0"/>
      <dgm:spPr/>
      <dgm:t>
        <a:bodyPr/>
        <a:lstStyle/>
        <a:p>
          <a:endParaRPr lang="uk-UA"/>
        </a:p>
      </dgm:t>
    </dgm:pt>
    <dgm:pt modelId="{262E9396-0439-4F60-BAF1-F282E92D2AE4}" type="pres">
      <dgm:prSet presAssocID="{6808DBAA-FE0D-46D4-8EE1-CC00AE1D432F}" presName="rootComposite" presStyleCnt="0"/>
      <dgm:spPr/>
      <dgm:t>
        <a:bodyPr/>
        <a:lstStyle/>
        <a:p>
          <a:endParaRPr lang="uk-UA"/>
        </a:p>
      </dgm:t>
    </dgm:pt>
    <dgm:pt modelId="{F65C9420-BCCB-4AD6-B759-ED8157DFA917}" type="pres">
      <dgm:prSet presAssocID="{6808DBAA-FE0D-46D4-8EE1-CC00AE1D432F}" presName="rootText" presStyleLbl="node1" presStyleIdx="0" presStyleCnt="2" custScaleX="131349" custScaleY="83497"/>
      <dgm:spPr/>
      <dgm:t>
        <a:bodyPr/>
        <a:lstStyle/>
        <a:p>
          <a:endParaRPr lang="uk-UA"/>
        </a:p>
      </dgm:t>
    </dgm:pt>
    <dgm:pt modelId="{9423D303-D5FE-4451-99CE-B9D7FAD76E52}" type="pres">
      <dgm:prSet presAssocID="{6808DBAA-FE0D-46D4-8EE1-CC00AE1D432F}" presName="rootConnector" presStyleLbl="node1" presStyleIdx="0" presStyleCnt="2"/>
      <dgm:spPr/>
      <dgm:t>
        <a:bodyPr/>
        <a:lstStyle/>
        <a:p>
          <a:endParaRPr lang="uk-UA"/>
        </a:p>
      </dgm:t>
    </dgm:pt>
    <dgm:pt modelId="{28C6D9D8-AD36-41A8-99A9-1B5ABD0C23FD}" type="pres">
      <dgm:prSet presAssocID="{6808DBAA-FE0D-46D4-8EE1-CC00AE1D432F}" presName="childShape" presStyleCnt="0"/>
      <dgm:spPr/>
      <dgm:t>
        <a:bodyPr/>
        <a:lstStyle/>
        <a:p>
          <a:endParaRPr lang="uk-UA"/>
        </a:p>
      </dgm:t>
    </dgm:pt>
    <dgm:pt modelId="{43467DE2-2054-4E6D-864F-74F2933FEA61}" type="pres">
      <dgm:prSet presAssocID="{4A959DDB-EE52-421D-B472-D3958AE63092}" presName="Name13" presStyleLbl="parChTrans1D2" presStyleIdx="0" presStyleCnt="7"/>
      <dgm:spPr/>
      <dgm:t>
        <a:bodyPr/>
        <a:lstStyle/>
        <a:p>
          <a:endParaRPr lang="uk-UA"/>
        </a:p>
      </dgm:t>
    </dgm:pt>
    <dgm:pt modelId="{F8FADD95-25A9-45D1-BA85-58B53008EC9B}" type="pres">
      <dgm:prSet presAssocID="{1B844B88-E2BF-4CCF-A5CE-E030CB513F32}" presName="childText" presStyleLbl="bgAcc1" presStyleIdx="0" presStyleCnt="7" custScaleX="129588" custLinFactNeighborY="-56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67AE2A-3092-4C78-9BD4-6ABD0CE8F683}" type="pres">
      <dgm:prSet presAssocID="{4370DCF5-553C-4956-8BF8-84DD0CFA5A5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830E762F-0C99-412B-9EA6-6C80BAC21584}" type="pres">
      <dgm:prSet presAssocID="{09B39F4B-2C2C-4EE4-B035-DE6CE0E5E2CC}" presName="childText" presStyleLbl="bgAcc1" presStyleIdx="1" presStyleCnt="7" custScaleX="125042" custLinFactNeighborY="-56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4CB347-DBA8-4F7F-89A5-0752854D79A6}" type="pres">
      <dgm:prSet presAssocID="{6F10C9B6-98A4-490D-956A-9DC6615718AE}" presName="Name13" presStyleLbl="parChTrans1D2" presStyleIdx="2" presStyleCnt="7"/>
      <dgm:spPr/>
      <dgm:t>
        <a:bodyPr/>
        <a:lstStyle/>
        <a:p>
          <a:endParaRPr lang="uk-UA"/>
        </a:p>
      </dgm:t>
    </dgm:pt>
    <dgm:pt modelId="{B514A688-C5FA-4737-9758-4602E34A97FE}" type="pres">
      <dgm:prSet presAssocID="{805DD0B3-164E-4A68-B0B3-8374F4052E9C}" presName="childText" presStyleLbl="bgAcc1" presStyleIdx="2" presStyleCnt="7" custScaleX="129588" custLinFactNeighborX="-902" custLinFactNeighborY="35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3DC51F-A05A-4932-8DA9-AD87FB1069C7}" type="pres">
      <dgm:prSet presAssocID="{B87D9A55-8DB7-404B-B021-6EEEE08440AF}" presName="root" presStyleCnt="0"/>
      <dgm:spPr/>
      <dgm:t>
        <a:bodyPr/>
        <a:lstStyle/>
        <a:p>
          <a:endParaRPr lang="uk-UA"/>
        </a:p>
      </dgm:t>
    </dgm:pt>
    <dgm:pt modelId="{3A3EF803-56F5-403E-83DD-ADD01B60A841}" type="pres">
      <dgm:prSet presAssocID="{B87D9A55-8DB7-404B-B021-6EEEE08440AF}" presName="rootComposite" presStyleCnt="0"/>
      <dgm:spPr/>
      <dgm:t>
        <a:bodyPr/>
        <a:lstStyle/>
        <a:p>
          <a:endParaRPr lang="uk-UA"/>
        </a:p>
      </dgm:t>
    </dgm:pt>
    <dgm:pt modelId="{EB0AA2FD-47BC-4F37-8201-2B02243248F7}" type="pres">
      <dgm:prSet presAssocID="{B87D9A55-8DB7-404B-B021-6EEEE08440AF}" presName="rootText" presStyleLbl="node1" presStyleIdx="1" presStyleCnt="2" custScaleX="139346" custScaleY="83124"/>
      <dgm:spPr/>
      <dgm:t>
        <a:bodyPr/>
        <a:lstStyle/>
        <a:p>
          <a:endParaRPr lang="uk-UA"/>
        </a:p>
      </dgm:t>
    </dgm:pt>
    <dgm:pt modelId="{3315DD79-C070-4FD7-9702-A5A7FE855BBE}" type="pres">
      <dgm:prSet presAssocID="{B87D9A55-8DB7-404B-B021-6EEEE08440AF}" presName="rootConnector" presStyleLbl="node1" presStyleIdx="1" presStyleCnt="2"/>
      <dgm:spPr/>
      <dgm:t>
        <a:bodyPr/>
        <a:lstStyle/>
        <a:p>
          <a:endParaRPr lang="uk-UA"/>
        </a:p>
      </dgm:t>
    </dgm:pt>
    <dgm:pt modelId="{05CF63EE-58DB-4CC6-BE14-907007E235E7}" type="pres">
      <dgm:prSet presAssocID="{B87D9A55-8DB7-404B-B021-6EEEE08440AF}" presName="childShape" presStyleCnt="0"/>
      <dgm:spPr/>
      <dgm:t>
        <a:bodyPr/>
        <a:lstStyle/>
        <a:p>
          <a:endParaRPr lang="uk-UA"/>
        </a:p>
      </dgm:t>
    </dgm:pt>
    <dgm:pt modelId="{934F9446-FF51-4209-BC13-4D0E57154172}" type="pres">
      <dgm:prSet presAssocID="{B78B772D-0EDF-4472-982C-F22698A6B5AC}" presName="Name13" presStyleLbl="parChTrans1D2" presStyleIdx="3" presStyleCnt="7"/>
      <dgm:spPr/>
      <dgm:t>
        <a:bodyPr/>
        <a:lstStyle/>
        <a:p>
          <a:endParaRPr lang="uk-UA"/>
        </a:p>
      </dgm:t>
    </dgm:pt>
    <dgm:pt modelId="{16C1F8E2-8B7D-49B6-89FA-1AF1CFBD6992}" type="pres">
      <dgm:prSet presAssocID="{99B6EBD7-90A9-4790-A3C1-1401FE0E1003}" presName="childText" presStyleLbl="bgAcc1" presStyleIdx="3" presStyleCnt="7" custScaleX="131751" custLinFactNeighborX="3851" custLinFactNeighborY="10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F7D627-9E27-4A1E-B8F3-59F08A73AECD}" type="pres">
      <dgm:prSet presAssocID="{F1DBA4F6-734F-4854-8236-126CA7157C3F}" presName="Name13" presStyleLbl="parChTrans1D2" presStyleIdx="4" presStyleCnt="7"/>
      <dgm:spPr/>
      <dgm:t>
        <a:bodyPr/>
        <a:lstStyle/>
        <a:p>
          <a:endParaRPr lang="uk-UA"/>
        </a:p>
      </dgm:t>
    </dgm:pt>
    <dgm:pt modelId="{6DFECC8E-EFAD-4C45-8F76-611A59F2D50B}" type="pres">
      <dgm:prSet presAssocID="{C1030D97-6F6B-492F-A782-17906E2FED44}" presName="childText" presStyleLbl="bgAcc1" presStyleIdx="4" presStyleCnt="7" custScaleX="134653" custLinFactNeighborY="-25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BCD5E4-DFA2-434F-9C9C-7A89771E274E}" type="pres">
      <dgm:prSet presAssocID="{9DC3BC4C-4856-42C4-83B1-88163B66862D}" presName="Name13" presStyleLbl="parChTrans1D2" presStyleIdx="5" presStyleCnt="7"/>
      <dgm:spPr/>
      <dgm:t>
        <a:bodyPr/>
        <a:lstStyle/>
        <a:p>
          <a:endParaRPr lang="uk-UA"/>
        </a:p>
      </dgm:t>
    </dgm:pt>
    <dgm:pt modelId="{1BC42CA2-7679-4630-8ECB-6407731FFF11}" type="pres">
      <dgm:prSet presAssocID="{6A44A258-9794-42E0-9CAF-33B891DA7210}" presName="childText" presStyleLbl="bgAcc1" presStyleIdx="5" presStyleCnt="7" custScaleX="131750" custLinFactNeighborX="3851" custLinFactNeighborY="-125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1216E0-33BE-410B-89D6-A2976034C7A8}" type="pres">
      <dgm:prSet presAssocID="{F70B611F-0750-44A3-B1BD-22A224495EAF}" presName="Name13" presStyleLbl="parChTrans1D2" presStyleIdx="6" presStyleCnt="7"/>
      <dgm:spPr/>
      <dgm:t>
        <a:bodyPr/>
        <a:lstStyle/>
        <a:p>
          <a:endParaRPr lang="uk-UA"/>
        </a:p>
      </dgm:t>
    </dgm:pt>
    <dgm:pt modelId="{98D85CB9-8EA5-4C2B-990E-99C0975A078B}" type="pres">
      <dgm:prSet presAssocID="{B95EF666-01E0-4357-B86F-964A45B24C2B}" presName="childText" presStyleLbl="bgAcc1" presStyleIdx="6" presStyleCnt="7" custScaleX="134547" custLinFactNeighborY="-148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705EC0A-2579-4C50-80A7-22088D6C425D}" type="presOf" srcId="{6A44A258-9794-42E0-9CAF-33B891DA7210}" destId="{1BC42CA2-7679-4630-8ECB-6407731FFF11}" srcOrd="0" destOrd="0" presId="urn:microsoft.com/office/officeart/2005/8/layout/hierarchy3"/>
    <dgm:cxn modelId="{7BC2CDE9-C416-4AFF-AF95-902087ECAF78}" type="presOf" srcId="{6F10C9B6-98A4-490D-956A-9DC6615718AE}" destId="{814CB347-DBA8-4F7F-89A5-0752854D79A6}" srcOrd="0" destOrd="0" presId="urn:microsoft.com/office/officeart/2005/8/layout/hierarchy3"/>
    <dgm:cxn modelId="{1B0EF813-8437-4730-897F-40B3A3B7D85A}" type="presOf" srcId="{6808DBAA-FE0D-46D4-8EE1-CC00AE1D432F}" destId="{9423D303-D5FE-4451-99CE-B9D7FAD76E52}" srcOrd="1" destOrd="0" presId="urn:microsoft.com/office/officeart/2005/8/layout/hierarchy3"/>
    <dgm:cxn modelId="{B33B8EF3-FF3E-4E54-B481-66655D2D8909}" type="presOf" srcId="{C1030D97-6F6B-492F-A782-17906E2FED44}" destId="{6DFECC8E-EFAD-4C45-8F76-611A59F2D50B}" srcOrd="0" destOrd="0" presId="urn:microsoft.com/office/officeart/2005/8/layout/hierarchy3"/>
    <dgm:cxn modelId="{4E1BEE55-8AE7-485B-9E5E-E8ED59D8EE6D}" type="presOf" srcId="{F1DBA4F6-734F-4854-8236-126CA7157C3F}" destId="{61F7D627-9E27-4A1E-B8F3-59F08A73AECD}" srcOrd="0" destOrd="0" presId="urn:microsoft.com/office/officeart/2005/8/layout/hierarchy3"/>
    <dgm:cxn modelId="{D07BCB0B-DC1F-4178-AD1A-12AB32D2DAC6}" type="presOf" srcId="{1B844B88-E2BF-4CCF-A5CE-E030CB513F32}" destId="{F8FADD95-25A9-45D1-BA85-58B53008EC9B}" srcOrd="0" destOrd="0" presId="urn:microsoft.com/office/officeart/2005/8/layout/hierarchy3"/>
    <dgm:cxn modelId="{95514B76-E6F9-456B-B9B1-1C3766C138DE}" srcId="{08522C30-9932-4EF7-BEB7-7EE49F4D5FF3}" destId="{B87D9A55-8DB7-404B-B021-6EEEE08440AF}" srcOrd="1" destOrd="0" parTransId="{7FA7E9C9-B5BE-4B9C-846B-C87C6A5720FB}" sibTransId="{5BC626C0-EF7E-4905-A1DD-BDF722C1A483}"/>
    <dgm:cxn modelId="{3947B121-BF87-4868-99E7-BA74E83EB70A}" srcId="{6808DBAA-FE0D-46D4-8EE1-CC00AE1D432F}" destId="{805DD0B3-164E-4A68-B0B3-8374F4052E9C}" srcOrd="2" destOrd="0" parTransId="{6F10C9B6-98A4-490D-956A-9DC6615718AE}" sibTransId="{996BCAFF-5C74-4EFF-9B4A-D06F09F66840}"/>
    <dgm:cxn modelId="{9C237213-4CA9-48ED-B614-2478C6193C19}" srcId="{B87D9A55-8DB7-404B-B021-6EEEE08440AF}" destId="{C1030D97-6F6B-492F-A782-17906E2FED44}" srcOrd="1" destOrd="0" parTransId="{F1DBA4F6-734F-4854-8236-126CA7157C3F}" sibTransId="{AFAD6A90-4968-435A-BE4B-CD1EF251ACD3}"/>
    <dgm:cxn modelId="{8C4B2AA2-51AE-4A3E-B19A-2EC110CCF898}" type="presOf" srcId="{F70B611F-0750-44A3-B1BD-22A224495EAF}" destId="{1E1216E0-33BE-410B-89D6-A2976034C7A8}" srcOrd="0" destOrd="0" presId="urn:microsoft.com/office/officeart/2005/8/layout/hierarchy3"/>
    <dgm:cxn modelId="{F07749D3-D0E5-485B-A482-E392966EF61C}" srcId="{B87D9A55-8DB7-404B-B021-6EEEE08440AF}" destId="{B95EF666-01E0-4357-B86F-964A45B24C2B}" srcOrd="3" destOrd="0" parTransId="{F70B611F-0750-44A3-B1BD-22A224495EAF}" sibTransId="{3C04DA5E-7BA7-4106-A4A9-3522BA296FFC}"/>
    <dgm:cxn modelId="{69B7F13B-723C-4CC6-96AE-064E3F3B85F5}" srcId="{6808DBAA-FE0D-46D4-8EE1-CC00AE1D432F}" destId="{1B844B88-E2BF-4CCF-A5CE-E030CB513F32}" srcOrd="0" destOrd="0" parTransId="{4A959DDB-EE52-421D-B472-D3958AE63092}" sibTransId="{FFD7B5B7-F919-4C4E-AF7A-E70E8705BBC5}"/>
    <dgm:cxn modelId="{368965ED-227D-4BFB-8301-1F0F859192DC}" type="presOf" srcId="{99B6EBD7-90A9-4790-A3C1-1401FE0E1003}" destId="{16C1F8E2-8B7D-49B6-89FA-1AF1CFBD6992}" srcOrd="0" destOrd="0" presId="urn:microsoft.com/office/officeart/2005/8/layout/hierarchy3"/>
    <dgm:cxn modelId="{8AF46C44-0116-46FB-B014-4E2D465FA4A6}" srcId="{08522C30-9932-4EF7-BEB7-7EE49F4D5FF3}" destId="{6808DBAA-FE0D-46D4-8EE1-CC00AE1D432F}" srcOrd="0" destOrd="0" parTransId="{8F17E946-7304-4B80-B6A8-082BB9C21B12}" sibTransId="{DCB12799-7F52-4E85-B79C-E5A69AA4B8CC}"/>
    <dgm:cxn modelId="{5C9680F3-DB2C-4BF2-8168-6D158B8DB285}" type="presOf" srcId="{4A959DDB-EE52-421D-B472-D3958AE63092}" destId="{43467DE2-2054-4E6D-864F-74F2933FEA61}" srcOrd="0" destOrd="0" presId="urn:microsoft.com/office/officeart/2005/8/layout/hierarchy3"/>
    <dgm:cxn modelId="{70562B1A-73CD-4DEF-8EEF-8D84E27F939F}" srcId="{6808DBAA-FE0D-46D4-8EE1-CC00AE1D432F}" destId="{09B39F4B-2C2C-4EE4-B035-DE6CE0E5E2CC}" srcOrd="1" destOrd="0" parTransId="{4370DCF5-553C-4956-8BF8-84DD0CFA5A58}" sibTransId="{5B9450C8-2D40-4F41-B7DA-590A3E7AA466}"/>
    <dgm:cxn modelId="{E62E6FB2-76BD-4C09-BFDD-FC5CA2858E2D}" type="presOf" srcId="{B87D9A55-8DB7-404B-B021-6EEEE08440AF}" destId="{3315DD79-C070-4FD7-9702-A5A7FE855BBE}" srcOrd="1" destOrd="0" presId="urn:microsoft.com/office/officeart/2005/8/layout/hierarchy3"/>
    <dgm:cxn modelId="{7F761F4F-77DB-464F-8DF1-672595AA256E}" type="presOf" srcId="{B78B772D-0EDF-4472-982C-F22698A6B5AC}" destId="{934F9446-FF51-4209-BC13-4D0E57154172}" srcOrd="0" destOrd="0" presId="urn:microsoft.com/office/officeart/2005/8/layout/hierarchy3"/>
    <dgm:cxn modelId="{EE2257DD-82A9-45C1-A9E3-3E8C81B39593}" type="presOf" srcId="{805DD0B3-164E-4A68-B0B3-8374F4052E9C}" destId="{B514A688-C5FA-4737-9758-4602E34A97FE}" srcOrd="0" destOrd="0" presId="urn:microsoft.com/office/officeart/2005/8/layout/hierarchy3"/>
    <dgm:cxn modelId="{111D44F5-7A6C-4822-8D27-81F235844CAB}" srcId="{B87D9A55-8DB7-404B-B021-6EEEE08440AF}" destId="{6A44A258-9794-42E0-9CAF-33B891DA7210}" srcOrd="2" destOrd="0" parTransId="{9DC3BC4C-4856-42C4-83B1-88163B66862D}" sibTransId="{884F55C9-A236-419B-B46F-80A1D49466FB}"/>
    <dgm:cxn modelId="{D706D65A-0867-4B4B-B8B6-C3F761A6CCC6}" type="presOf" srcId="{6808DBAA-FE0D-46D4-8EE1-CC00AE1D432F}" destId="{F65C9420-BCCB-4AD6-B759-ED8157DFA917}" srcOrd="0" destOrd="0" presId="urn:microsoft.com/office/officeart/2005/8/layout/hierarchy3"/>
    <dgm:cxn modelId="{A51F67A4-3899-4108-BA1D-8FEE3A887D8F}" type="presOf" srcId="{08522C30-9932-4EF7-BEB7-7EE49F4D5FF3}" destId="{224302F2-0626-48DE-A5F8-69908F64DA39}" srcOrd="0" destOrd="0" presId="urn:microsoft.com/office/officeart/2005/8/layout/hierarchy3"/>
    <dgm:cxn modelId="{52B4A3B1-9665-4ACC-A915-74881F7277BA}" type="presOf" srcId="{4370DCF5-553C-4956-8BF8-84DD0CFA5A58}" destId="{5267AE2A-3092-4C78-9BD4-6ABD0CE8F683}" srcOrd="0" destOrd="0" presId="urn:microsoft.com/office/officeart/2005/8/layout/hierarchy3"/>
    <dgm:cxn modelId="{A64E027E-00D0-47F8-9269-DF7A2A0FA802}" srcId="{B87D9A55-8DB7-404B-B021-6EEEE08440AF}" destId="{99B6EBD7-90A9-4790-A3C1-1401FE0E1003}" srcOrd="0" destOrd="0" parTransId="{B78B772D-0EDF-4472-982C-F22698A6B5AC}" sibTransId="{750226E8-786D-496E-A116-493F6462CBF5}"/>
    <dgm:cxn modelId="{829D806F-8EBF-4D69-8A26-11F5D1209A83}" type="presOf" srcId="{B95EF666-01E0-4357-B86F-964A45B24C2B}" destId="{98D85CB9-8EA5-4C2B-990E-99C0975A078B}" srcOrd="0" destOrd="0" presId="urn:microsoft.com/office/officeart/2005/8/layout/hierarchy3"/>
    <dgm:cxn modelId="{FEECC7D0-3EA6-4B2D-968E-3ADD69719E5C}" type="presOf" srcId="{9DC3BC4C-4856-42C4-83B1-88163B66862D}" destId="{F4BCD5E4-DFA2-434F-9C9C-7A89771E274E}" srcOrd="0" destOrd="0" presId="urn:microsoft.com/office/officeart/2005/8/layout/hierarchy3"/>
    <dgm:cxn modelId="{FEF65BCF-B5A8-4DBE-A917-D92335434B2B}" type="presOf" srcId="{B87D9A55-8DB7-404B-B021-6EEEE08440AF}" destId="{EB0AA2FD-47BC-4F37-8201-2B02243248F7}" srcOrd="0" destOrd="0" presId="urn:microsoft.com/office/officeart/2005/8/layout/hierarchy3"/>
    <dgm:cxn modelId="{814D8917-49EF-4A8E-BD09-4203D22D2E42}" type="presOf" srcId="{09B39F4B-2C2C-4EE4-B035-DE6CE0E5E2CC}" destId="{830E762F-0C99-412B-9EA6-6C80BAC21584}" srcOrd="0" destOrd="0" presId="urn:microsoft.com/office/officeart/2005/8/layout/hierarchy3"/>
    <dgm:cxn modelId="{10BE5CC6-64AA-4B3F-ADED-A749ADD470F2}" type="presParOf" srcId="{224302F2-0626-48DE-A5F8-69908F64DA39}" destId="{150444F5-881C-4116-AF80-9EEF2C25B4EC}" srcOrd="0" destOrd="0" presId="urn:microsoft.com/office/officeart/2005/8/layout/hierarchy3"/>
    <dgm:cxn modelId="{683E370F-82E9-4F65-8267-6CCC125C195F}" type="presParOf" srcId="{150444F5-881C-4116-AF80-9EEF2C25B4EC}" destId="{262E9396-0439-4F60-BAF1-F282E92D2AE4}" srcOrd="0" destOrd="0" presId="urn:microsoft.com/office/officeart/2005/8/layout/hierarchy3"/>
    <dgm:cxn modelId="{9272E758-BF0D-43A2-872B-7D7055C0F893}" type="presParOf" srcId="{262E9396-0439-4F60-BAF1-F282E92D2AE4}" destId="{F65C9420-BCCB-4AD6-B759-ED8157DFA917}" srcOrd="0" destOrd="0" presId="urn:microsoft.com/office/officeart/2005/8/layout/hierarchy3"/>
    <dgm:cxn modelId="{3F2E2ACD-1E56-4DD7-B8CA-BF07DFF3495A}" type="presParOf" srcId="{262E9396-0439-4F60-BAF1-F282E92D2AE4}" destId="{9423D303-D5FE-4451-99CE-B9D7FAD76E52}" srcOrd="1" destOrd="0" presId="urn:microsoft.com/office/officeart/2005/8/layout/hierarchy3"/>
    <dgm:cxn modelId="{34200305-AF47-4B6E-9D18-AAFE435BC50A}" type="presParOf" srcId="{150444F5-881C-4116-AF80-9EEF2C25B4EC}" destId="{28C6D9D8-AD36-41A8-99A9-1B5ABD0C23FD}" srcOrd="1" destOrd="0" presId="urn:microsoft.com/office/officeart/2005/8/layout/hierarchy3"/>
    <dgm:cxn modelId="{F1B0DBE9-173E-4CA8-B862-2A6AA8F0C391}" type="presParOf" srcId="{28C6D9D8-AD36-41A8-99A9-1B5ABD0C23FD}" destId="{43467DE2-2054-4E6D-864F-74F2933FEA61}" srcOrd="0" destOrd="0" presId="urn:microsoft.com/office/officeart/2005/8/layout/hierarchy3"/>
    <dgm:cxn modelId="{7413FBE7-7674-4A57-ACE1-651FDD5BAA6A}" type="presParOf" srcId="{28C6D9D8-AD36-41A8-99A9-1B5ABD0C23FD}" destId="{F8FADD95-25A9-45D1-BA85-58B53008EC9B}" srcOrd="1" destOrd="0" presId="urn:microsoft.com/office/officeart/2005/8/layout/hierarchy3"/>
    <dgm:cxn modelId="{9A0BC06E-10AC-4B40-B616-2D8A83368AFF}" type="presParOf" srcId="{28C6D9D8-AD36-41A8-99A9-1B5ABD0C23FD}" destId="{5267AE2A-3092-4C78-9BD4-6ABD0CE8F683}" srcOrd="2" destOrd="0" presId="urn:microsoft.com/office/officeart/2005/8/layout/hierarchy3"/>
    <dgm:cxn modelId="{ECC68BD5-6BAE-4C5F-BF8A-5D535E1C4650}" type="presParOf" srcId="{28C6D9D8-AD36-41A8-99A9-1B5ABD0C23FD}" destId="{830E762F-0C99-412B-9EA6-6C80BAC21584}" srcOrd="3" destOrd="0" presId="urn:microsoft.com/office/officeart/2005/8/layout/hierarchy3"/>
    <dgm:cxn modelId="{1A219561-E333-4A72-A228-61204E67D054}" type="presParOf" srcId="{28C6D9D8-AD36-41A8-99A9-1B5ABD0C23FD}" destId="{814CB347-DBA8-4F7F-89A5-0752854D79A6}" srcOrd="4" destOrd="0" presId="urn:microsoft.com/office/officeart/2005/8/layout/hierarchy3"/>
    <dgm:cxn modelId="{5941AA95-3EF0-42E0-8577-9378F79878A6}" type="presParOf" srcId="{28C6D9D8-AD36-41A8-99A9-1B5ABD0C23FD}" destId="{B514A688-C5FA-4737-9758-4602E34A97FE}" srcOrd="5" destOrd="0" presId="urn:microsoft.com/office/officeart/2005/8/layout/hierarchy3"/>
    <dgm:cxn modelId="{0CB4EE83-DDCE-4839-A5A6-F71CD8523C28}" type="presParOf" srcId="{224302F2-0626-48DE-A5F8-69908F64DA39}" destId="{E03DC51F-A05A-4932-8DA9-AD87FB1069C7}" srcOrd="1" destOrd="0" presId="urn:microsoft.com/office/officeart/2005/8/layout/hierarchy3"/>
    <dgm:cxn modelId="{DDA877FF-559D-4ECC-B0FE-9A03C5DA473D}" type="presParOf" srcId="{E03DC51F-A05A-4932-8DA9-AD87FB1069C7}" destId="{3A3EF803-56F5-403E-83DD-ADD01B60A841}" srcOrd="0" destOrd="0" presId="urn:microsoft.com/office/officeart/2005/8/layout/hierarchy3"/>
    <dgm:cxn modelId="{E15B2450-58B2-4B73-9F14-675A881EAF97}" type="presParOf" srcId="{3A3EF803-56F5-403E-83DD-ADD01B60A841}" destId="{EB0AA2FD-47BC-4F37-8201-2B02243248F7}" srcOrd="0" destOrd="0" presId="urn:microsoft.com/office/officeart/2005/8/layout/hierarchy3"/>
    <dgm:cxn modelId="{527AE24A-ACFA-4831-AB3D-BE9AEC73FE4B}" type="presParOf" srcId="{3A3EF803-56F5-403E-83DD-ADD01B60A841}" destId="{3315DD79-C070-4FD7-9702-A5A7FE855BBE}" srcOrd="1" destOrd="0" presId="urn:microsoft.com/office/officeart/2005/8/layout/hierarchy3"/>
    <dgm:cxn modelId="{72C17E7D-C690-40D4-A8CB-06E847C199DE}" type="presParOf" srcId="{E03DC51F-A05A-4932-8DA9-AD87FB1069C7}" destId="{05CF63EE-58DB-4CC6-BE14-907007E235E7}" srcOrd="1" destOrd="0" presId="urn:microsoft.com/office/officeart/2005/8/layout/hierarchy3"/>
    <dgm:cxn modelId="{90A7398B-CFE5-4FBC-BA4A-237F79EA68E7}" type="presParOf" srcId="{05CF63EE-58DB-4CC6-BE14-907007E235E7}" destId="{934F9446-FF51-4209-BC13-4D0E57154172}" srcOrd="0" destOrd="0" presId="urn:microsoft.com/office/officeart/2005/8/layout/hierarchy3"/>
    <dgm:cxn modelId="{D88A3BFF-F154-41EA-95D9-63F0C22B76AC}" type="presParOf" srcId="{05CF63EE-58DB-4CC6-BE14-907007E235E7}" destId="{16C1F8E2-8B7D-49B6-89FA-1AF1CFBD6992}" srcOrd="1" destOrd="0" presId="urn:microsoft.com/office/officeart/2005/8/layout/hierarchy3"/>
    <dgm:cxn modelId="{2F254DC6-D9A0-4D21-BC48-472313D9ADA4}" type="presParOf" srcId="{05CF63EE-58DB-4CC6-BE14-907007E235E7}" destId="{61F7D627-9E27-4A1E-B8F3-59F08A73AECD}" srcOrd="2" destOrd="0" presId="urn:microsoft.com/office/officeart/2005/8/layout/hierarchy3"/>
    <dgm:cxn modelId="{3758CA24-3E7D-4DE1-8C72-4D40BAFB9A88}" type="presParOf" srcId="{05CF63EE-58DB-4CC6-BE14-907007E235E7}" destId="{6DFECC8E-EFAD-4C45-8F76-611A59F2D50B}" srcOrd="3" destOrd="0" presId="urn:microsoft.com/office/officeart/2005/8/layout/hierarchy3"/>
    <dgm:cxn modelId="{FBBD97E6-ABC8-48B1-B20E-4F36E4D42811}" type="presParOf" srcId="{05CF63EE-58DB-4CC6-BE14-907007E235E7}" destId="{F4BCD5E4-DFA2-434F-9C9C-7A89771E274E}" srcOrd="4" destOrd="0" presId="urn:microsoft.com/office/officeart/2005/8/layout/hierarchy3"/>
    <dgm:cxn modelId="{06E1D2A0-86A9-459B-855C-4E04851E54AE}" type="presParOf" srcId="{05CF63EE-58DB-4CC6-BE14-907007E235E7}" destId="{1BC42CA2-7679-4630-8ECB-6407731FFF11}" srcOrd="5" destOrd="0" presId="urn:microsoft.com/office/officeart/2005/8/layout/hierarchy3"/>
    <dgm:cxn modelId="{4E22847B-D96D-46D0-9279-BEDF61D26CC8}" type="presParOf" srcId="{05CF63EE-58DB-4CC6-BE14-907007E235E7}" destId="{1E1216E0-33BE-410B-89D6-A2976034C7A8}" srcOrd="6" destOrd="0" presId="urn:microsoft.com/office/officeart/2005/8/layout/hierarchy3"/>
    <dgm:cxn modelId="{A70C08B7-BF06-43F2-AA56-F610565DDCC3}" type="presParOf" srcId="{05CF63EE-58DB-4CC6-BE14-907007E235E7}" destId="{98D85CB9-8EA5-4C2B-990E-99C0975A078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ED1185-AC56-4A2E-8FED-E54DD0A218CA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32DD056B-94F8-4729-8726-8121DD98E765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uk-UA" sz="2700" b="1" spc="100" baseline="0" dirty="0" smtClean="0">
              <a:solidFill>
                <a:srgbClr val="C00000"/>
              </a:solidFill>
              <a:latin typeface="+mj-lt"/>
            </a:rPr>
            <a:t>Інформаційні </a:t>
          </a:r>
        </a:p>
        <a:p>
          <a:pPr algn="l"/>
          <a:r>
            <a:rPr lang="uk-UA" sz="2700" b="1" spc="100" baseline="0" dirty="0" smtClean="0">
              <a:solidFill>
                <a:schemeClr val="tx1"/>
              </a:solidFill>
              <a:latin typeface="+mj-lt"/>
            </a:rPr>
            <a:t>- </a:t>
          </a: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науково-технологічна інформація;</a:t>
          </a:r>
        </a:p>
        <a:p>
          <a:pPr algn="l"/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-  юридична інформація</a:t>
          </a:r>
          <a:endParaRPr lang="uk-UA" sz="2700" b="1" spc="100" baseline="0" dirty="0">
            <a:solidFill>
              <a:schemeClr val="tx1"/>
            </a:solidFill>
            <a:latin typeface="+mn-lt"/>
          </a:endParaRPr>
        </a:p>
      </dgm:t>
    </dgm:pt>
    <dgm:pt modelId="{D69ADB98-3CA0-4F40-AD51-1A6701127A5E}" type="parTrans" cxnId="{F437B25B-F476-4A46-969A-7379C8F05CB5}">
      <dgm:prSet/>
      <dgm:spPr/>
      <dgm:t>
        <a:bodyPr/>
        <a:lstStyle/>
        <a:p>
          <a:endParaRPr lang="uk-UA"/>
        </a:p>
      </dgm:t>
    </dgm:pt>
    <dgm:pt modelId="{0F967659-73D8-40A4-85BC-17692772F04F}" type="sibTrans" cxnId="{F437B25B-F476-4A46-969A-7379C8F05CB5}">
      <dgm:prSet/>
      <dgm:spPr/>
      <dgm:t>
        <a:bodyPr/>
        <a:lstStyle/>
        <a:p>
          <a:endParaRPr lang="uk-UA"/>
        </a:p>
      </dgm:t>
    </dgm:pt>
    <dgm:pt modelId="{B978C1B3-BC74-4089-A48D-9FA4C731D67B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rgbClr val="C00000"/>
              </a:solidFill>
              <a:latin typeface="+mj-lt"/>
            </a:rPr>
            <a:t>Виробничі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j-lt"/>
            </a:rPr>
            <a:t>- </a:t>
          </a: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природні;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- капітальні;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- трудові;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- </a:t>
          </a:r>
          <a:r>
            <a:rPr lang="uk-UA" sz="2700" b="1" spc="100" baseline="0" dirty="0" err="1" smtClean="0">
              <a:solidFill>
                <a:schemeClr val="tx1"/>
              </a:solidFill>
              <a:latin typeface="+mn-lt"/>
            </a:rPr>
            <a:t>підприєм-</a:t>
          </a: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   </a:t>
          </a:r>
          <a:r>
            <a:rPr lang="uk-UA" sz="2700" b="1" spc="100" baseline="0" dirty="0" err="1" smtClean="0">
              <a:solidFill>
                <a:schemeClr val="tx1"/>
              </a:solidFill>
              <a:latin typeface="+mn-lt"/>
            </a:rPr>
            <a:t>ницькі</a:t>
          </a: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 </a:t>
          </a:r>
          <a:r>
            <a:rPr lang="uk-UA" sz="2700" b="1" spc="100" baseline="0" dirty="0" err="1" smtClean="0">
              <a:solidFill>
                <a:schemeClr val="tx1"/>
              </a:solidFill>
              <a:latin typeface="+mn-lt"/>
            </a:rPr>
            <a:t>здіб-</a:t>
          </a:r>
          <a:endParaRPr lang="uk-UA" sz="2700" b="1" spc="100" baseline="0" dirty="0" smtClean="0">
            <a:solidFill>
              <a:schemeClr val="tx1"/>
            </a:solidFill>
            <a:latin typeface="+mn-lt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   </a:t>
          </a:r>
          <a:r>
            <a:rPr lang="uk-UA" sz="2700" b="1" spc="100" baseline="0" dirty="0" err="1" smtClean="0">
              <a:solidFill>
                <a:schemeClr val="tx1"/>
              </a:solidFill>
              <a:latin typeface="+mn-lt"/>
            </a:rPr>
            <a:t>ності</a:t>
          </a: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uk-UA" sz="2700" b="1" spc="100" baseline="0" dirty="0" smtClean="0">
            <a:solidFill>
              <a:schemeClr val="tx1"/>
            </a:solidFill>
            <a:latin typeface="+mn-lt"/>
          </a:endParaRPr>
        </a:p>
      </dgm:t>
    </dgm:pt>
    <dgm:pt modelId="{F10D72E2-CF12-4FBE-8221-7CB2660B2A76}" type="parTrans" cxnId="{273D7AFE-0A3C-4AE3-8EDC-23EED36DF7B1}">
      <dgm:prSet/>
      <dgm:spPr/>
      <dgm:t>
        <a:bodyPr/>
        <a:lstStyle/>
        <a:p>
          <a:endParaRPr lang="uk-UA"/>
        </a:p>
      </dgm:t>
    </dgm:pt>
    <dgm:pt modelId="{C8E36220-01AF-4C5E-9C11-6FC7C8E673BE}" type="sibTrans" cxnId="{273D7AFE-0A3C-4AE3-8EDC-23EED36DF7B1}">
      <dgm:prSet/>
      <dgm:spPr/>
      <dgm:t>
        <a:bodyPr/>
        <a:lstStyle/>
        <a:p>
          <a:endParaRPr lang="uk-UA"/>
        </a:p>
      </dgm:t>
    </dgm:pt>
    <dgm:pt modelId="{A05267F7-3D0B-43C0-9021-BEA025F98056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uk-UA" b="1" spc="100" baseline="0" dirty="0" smtClean="0">
              <a:solidFill>
                <a:srgbClr val="C00000"/>
              </a:solidFill>
              <a:latin typeface="+mj-lt"/>
            </a:rPr>
            <a:t>Фінансові</a:t>
          </a:r>
          <a:r>
            <a:rPr lang="uk-UA" b="1" dirty="0" smtClean="0">
              <a:solidFill>
                <a:srgbClr val="C00000"/>
              </a:solidFill>
            </a:rPr>
            <a:t> </a:t>
          </a:r>
        </a:p>
        <a:p>
          <a:pPr algn="l"/>
          <a:endParaRPr lang="uk-UA" b="1" dirty="0" smtClean="0"/>
        </a:p>
        <a:p>
          <a:pPr algn="l"/>
          <a:r>
            <a:rPr lang="uk-UA" b="1" dirty="0" smtClean="0"/>
            <a:t>- гроші                        </a:t>
          </a:r>
        </a:p>
      </dgm:t>
    </dgm:pt>
    <dgm:pt modelId="{F046205A-ADC0-4E28-B446-1627536CA7C0}" type="sibTrans" cxnId="{D1A27B95-2CFF-44C9-99D1-E6DC86A87F92}">
      <dgm:prSet/>
      <dgm:spPr/>
      <dgm:t>
        <a:bodyPr/>
        <a:lstStyle/>
        <a:p>
          <a:endParaRPr lang="uk-UA"/>
        </a:p>
      </dgm:t>
    </dgm:pt>
    <dgm:pt modelId="{69A456DD-B51B-4EF6-91B0-C8355A9B97E7}" type="parTrans" cxnId="{D1A27B95-2CFF-44C9-99D1-E6DC86A87F92}">
      <dgm:prSet/>
      <dgm:spPr/>
      <dgm:t>
        <a:bodyPr/>
        <a:lstStyle/>
        <a:p>
          <a:endParaRPr lang="uk-UA"/>
        </a:p>
      </dgm:t>
    </dgm:pt>
    <dgm:pt modelId="{B92CF109-589E-4942-A1BA-096885486EAC}" type="pres">
      <dgm:prSet presAssocID="{C5ED1185-AC56-4A2E-8FED-E54DD0A218CA}" presName="Name0" presStyleCnt="0">
        <dgm:presLayoutVars>
          <dgm:dir/>
          <dgm:resizeHandles val="exact"/>
        </dgm:presLayoutVars>
      </dgm:prSet>
      <dgm:spPr/>
    </dgm:pt>
    <dgm:pt modelId="{5DB26C80-5FEF-4D8C-8D20-A4553A3BB48A}" type="pres">
      <dgm:prSet presAssocID="{C5ED1185-AC56-4A2E-8FED-E54DD0A218CA}" presName="bkgdShp" presStyleLbl="alignAccFollowNode1" presStyleIdx="0" presStyleCnt="1"/>
      <dgm:spPr/>
    </dgm:pt>
    <dgm:pt modelId="{8829389A-3EC4-435E-8CF6-B8467E3E80EA}" type="pres">
      <dgm:prSet presAssocID="{C5ED1185-AC56-4A2E-8FED-E54DD0A218CA}" presName="linComp" presStyleCnt="0"/>
      <dgm:spPr/>
    </dgm:pt>
    <dgm:pt modelId="{8FCE78B2-5F32-4731-944B-409788EFDD63}" type="pres">
      <dgm:prSet presAssocID="{A05267F7-3D0B-43C0-9021-BEA025F98056}" presName="compNode" presStyleCnt="0"/>
      <dgm:spPr/>
    </dgm:pt>
    <dgm:pt modelId="{81ABB7B8-3756-4424-86CD-4A8BB581F718}" type="pres">
      <dgm:prSet presAssocID="{A05267F7-3D0B-43C0-9021-BEA025F98056}" presName="node" presStyleLbl="node1" presStyleIdx="0" presStyleCnt="3" custScaleX="132561" custScaleY="124239" custLinFactX="82610" custLinFactNeighborX="100000" custLinFactNeighborY="6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F15648-5366-482F-92E5-77FF93828C92}" type="pres">
      <dgm:prSet presAssocID="{A05267F7-3D0B-43C0-9021-BEA025F98056}" presName="invisiNode" presStyleLbl="node1" presStyleIdx="0" presStyleCnt="3"/>
      <dgm:spPr/>
    </dgm:pt>
    <dgm:pt modelId="{489448F1-5750-4F5B-857C-C57192016667}" type="pres">
      <dgm:prSet presAssocID="{A05267F7-3D0B-43C0-9021-BEA025F98056}" presName="imagNode" presStyleLbl="fgImgPlace1" presStyleIdx="0" presStyleCnt="3" custScaleX="122983" custScaleY="95895" custLinFactX="82058" custLinFactNeighborX="100000" custLinFactNeighborY="-54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78BE8E23-86E3-4BA2-BD3A-199594EFACF4}" type="pres">
      <dgm:prSet presAssocID="{F046205A-ADC0-4E28-B446-1627536CA7C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B15F2E3-E97D-402B-8E37-5A763192E597}" type="pres">
      <dgm:prSet presAssocID="{32DD056B-94F8-4729-8726-8121DD98E765}" presName="compNode" presStyleCnt="0"/>
      <dgm:spPr/>
    </dgm:pt>
    <dgm:pt modelId="{F9D5820B-53BC-4B3A-AC10-84449ABA1E22}" type="pres">
      <dgm:prSet presAssocID="{32DD056B-94F8-4729-8726-8121DD98E765}" presName="node" presStyleLbl="node1" presStyleIdx="1" presStyleCnt="3" custScaleX="168652" custScaleY="123712" custLinFactX="-38920" custLinFactNeighborX="-100000" custLinFactNeighborY="-2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9C10DE-9E8A-454F-BC2C-0CBDE9A4BE00}" type="pres">
      <dgm:prSet presAssocID="{32DD056B-94F8-4729-8726-8121DD98E765}" presName="invisiNode" presStyleLbl="node1" presStyleIdx="1" presStyleCnt="3"/>
      <dgm:spPr/>
    </dgm:pt>
    <dgm:pt modelId="{925420AD-0A82-454C-9698-20C932DCF0BE}" type="pres">
      <dgm:prSet presAssocID="{32DD056B-94F8-4729-8726-8121DD98E765}" presName="imagNode" presStyleLbl="fgImgPlace1" presStyleIdx="1" presStyleCnt="3" custScaleX="157928" custLinFactX="-36007" custLinFactNeighborX="-100000" custLinFactNeighborY="-83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6D915B3D-2D7B-4EEC-8EB0-2B337EEFA89E}" type="pres">
      <dgm:prSet presAssocID="{0F967659-73D8-40A4-85BC-17692772F04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2197D12-73A2-494F-84A9-1AA52C13381B}" type="pres">
      <dgm:prSet presAssocID="{B978C1B3-BC74-4089-A48D-9FA4C731D67B}" presName="compNode" presStyleCnt="0"/>
      <dgm:spPr/>
    </dgm:pt>
    <dgm:pt modelId="{ED90FB54-C227-4140-BD5E-31BDAEFF7CF0}" type="pres">
      <dgm:prSet presAssocID="{B978C1B3-BC74-4089-A48D-9FA4C731D67B}" presName="node" presStyleLbl="node1" presStyleIdx="2" presStyleCnt="3" custScaleX="166040" custScaleY="123712" custLinFactNeighborX="58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B36AAA-3069-4218-8E90-AB3C2C281327}" type="pres">
      <dgm:prSet presAssocID="{B978C1B3-BC74-4089-A48D-9FA4C731D67B}" presName="invisiNode" presStyleLbl="node1" presStyleIdx="2" presStyleCnt="3"/>
      <dgm:spPr/>
    </dgm:pt>
    <dgm:pt modelId="{F8BF1445-AFCB-45A0-A4A3-CC04F04331D2}" type="pres">
      <dgm:prSet presAssocID="{B978C1B3-BC74-4089-A48D-9FA4C731D67B}" presName="imagNode" presStyleLbl="fgImgPlace1" presStyleIdx="2" presStyleCnt="3" custScaleX="150484" custLinFactNeighborY="-135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136A513F-0691-4C0C-BE20-D06FEA179B64}" type="presOf" srcId="{F046205A-ADC0-4E28-B446-1627536CA7C0}" destId="{78BE8E23-86E3-4BA2-BD3A-199594EFACF4}" srcOrd="0" destOrd="0" presId="urn:microsoft.com/office/officeart/2005/8/layout/pList2"/>
    <dgm:cxn modelId="{8FDDF0E6-85CC-4D81-AE23-7460A7FCDF42}" type="presOf" srcId="{B978C1B3-BC74-4089-A48D-9FA4C731D67B}" destId="{ED90FB54-C227-4140-BD5E-31BDAEFF7CF0}" srcOrd="0" destOrd="0" presId="urn:microsoft.com/office/officeart/2005/8/layout/pList2"/>
    <dgm:cxn modelId="{1169C3CA-BC24-49DA-87E8-BE032BB2C7EE}" type="presOf" srcId="{C5ED1185-AC56-4A2E-8FED-E54DD0A218CA}" destId="{B92CF109-589E-4942-A1BA-096885486EAC}" srcOrd="0" destOrd="0" presId="urn:microsoft.com/office/officeart/2005/8/layout/pList2"/>
    <dgm:cxn modelId="{F437B25B-F476-4A46-969A-7379C8F05CB5}" srcId="{C5ED1185-AC56-4A2E-8FED-E54DD0A218CA}" destId="{32DD056B-94F8-4729-8726-8121DD98E765}" srcOrd="1" destOrd="0" parTransId="{D69ADB98-3CA0-4F40-AD51-1A6701127A5E}" sibTransId="{0F967659-73D8-40A4-85BC-17692772F04F}"/>
    <dgm:cxn modelId="{E7540730-A887-441E-8C3F-E9706FB07ACF}" type="presOf" srcId="{32DD056B-94F8-4729-8726-8121DD98E765}" destId="{F9D5820B-53BC-4B3A-AC10-84449ABA1E22}" srcOrd="0" destOrd="0" presId="urn:microsoft.com/office/officeart/2005/8/layout/pList2"/>
    <dgm:cxn modelId="{273D7AFE-0A3C-4AE3-8EDC-23EED36DF7B1}" srcId="{C5ED1185-AC56-4A2E-8FED-E54DD0A218CA}" destId="{B978C1B3-BC74-4089-A48D-9FA4C731D67B}" srcOrd="2" destOrd="0" parTransId="{F10D72E2-CF12-4FBE-8221-7CB2660B2A76}" sibTransId="{C8E36220-01AF-4C5E-9C11-6FC7C8E673BE}"/>
    <dgm:cxn modelId="{045AAF8A-4B60-40A5-80F3-CDB48DE6A78B}" type="presOf" srcId="{0F967659-73D8-40A4-85BC-17692772F04F}" destId="{6D915B3D-2D7B-4EEC-8EB0-2B337EEFA89E}" srcOrd="0" destOrd="0" presId="urn:microsoft.com/office/officeart/2005/8/layout/pList2"/>
    <dgm:cxn modelId="{A484FE7A-C977-4DDC-A203-CD0F93C97614}" type="presOf" srcId="{A05267F7-3D0B-43C0-9021-BEA025F98056}" destId="{81ABB7B8-3756-4424-86CD-4A8BB581F718}" srcOrd="0" destOrd="0" presId="urn:microsoft.com/office/officeart/2005/8/layout/pList2"/>
    <dgm:cxn modelId="{D1A27B95-2CFF-44C9-99D1-E6DC86A87F92}" srcId="{C5ED1185-AC56-4A2E-8FED-E54DD0A218CA}" destId="{A05267F7-3D0B-43C0-9021-BEA025F98056}" srcOrd="0" destOrd="0" parTransId="{69A456DD-B51B-4EF6-91B0-C8355A9B97E7}" sibTransId="{F046205A-ADC0-4E28-B446-1627536CA7C0}"/>
    <dgm:cxn modelId="{87ABA2CB-AFE2-4340-9F25-DE7B78459B0E}" type="presParOf" srcId="{B92CF109-589E-4942-A1BA-096885486EAC}" destId="{5DB26C80-5FEF-4D8C-8D20-A4553A3BB48A}" srcOrd="0" destOrd="0" presId="urn:microsoft.com/office/officeart/2005/8/layout/pList2"/>
    <dgm:cxn modelId="{EA241453-9FD0-4027-800D-2C697631EC40}" type="presParOf" srcId="{B92CF109-589E-4942-A1BA-096885486EAC}" destId="{8829389A-3EC4-435E-8CF6-B8467E3E80EA}" srcOrd="1" destOrd="0" presId="urn:microsoft.com/office/officeart/2005/8/layout/pList2"/>
    <dgm:cxn modelId="{81A6F1BA-B048-4598-A046-AAF15F625278}" type="presParOf" srcId="{8829389A-3EC4-435E-8CF6-B8467E3E80EA}" destId="{8FCE78B2-5F32-4731-944B-409788EFDD63}" srcOrd="0" destOrd="0" presId="urn:microsoft.com/office/officeart/2005/8/layout/pList2"/>
    <dgm:cxn modelId="{C8F29491-96E0-415E-A202-B6DEB5A671FA}" type="presParOf" srcId="{8FCE78B2-5F32-4731-944B-409788EFDD63}" destId="{81ABB7B8-3756-4424-86CD-4A8BB581F718}" srcOrd="0" destOrd="0" presId="urn:microsoft.com/office/officeart/2005/8/layout/pList2"/>
    <dgm:cxn modelId="{FB9F1FF9-EB63-45A4-912E-12BEF5F9CF8A}" type="presParOf" srcId="{8FCE78B2-5F32-4731-944B-409788EFDD63}" destId="{BFF15648-5366-482F-92E5-77FF93828C92}" srcOrd="1" destOrd="0" presId="urn:microsoft.com/office/officeart/2005/8/layout/pList2"/>
    <dgm:cxn modelId="{3C276D06-4CE8-45EF-B999-91DE8A864CF1}" type="presParOf" srcId="{8FCE78B2-5F32-4731-944B-409788EFDD63}" destId="{489448F1-5750-4F5B-857C-C57192016667}" srcOrd="2" destOrd="0" presId="urn:microsoft.com/office/officeart/2005/8/layout/pList2"/>
    <dgm:cxn modelId="{DD423BE6-4D7F-4487-BF87-BE1D010780A7}" type="presParOf" srcId="{8829389A-3EC4-435E-8CF6-B8467E3E80EA}" destId="{78BE8E23-86E3-4BA2-BD3A-199594EFACF4}" srcOrd="1" destOrd="0" presId="urn:microsoft.com/office/officeart/2005/8/layout/pList2"/>
    <dgm:cxn modelId="{B379F054-3902-4567-BFA2-4517CA239959}" type="presParOf" srcId="{8829389A-3EC4-435E-8CF6-B8467E3E80EA}" destId="{2B15F2E3-E97D-402B-8E37-5A763192E597}" srcOrd="2" destOrd="0" presId="urn:microsoft.com/office/officeart/2005/8/layout/pList2"/>
    <dgm:cxn modelId="{F01661E7-91D4-466E-A643-508A6CF5165D}" type="presParOf" srcId="{2B15F2E3-E97D-402B-8E37-5A763192E597}" destId="{F9D5820B-53BC-4B3A-AC10-84449ABA1E22}" srcOrd="0" destOrd="0" presId="urn:microsoft.com/office/officeart/2005/8/layout/pList2"/>
    <dgm:cxn modelId="{A432D183-831E-47D9-859B-888842F03C3D}" type="presParOf" srcId="{2B15F2E3-E97D-402B-8E37-5A763192E597}" destId="{9A9C10DE-9E8A-454F-BC2C-0CBDE9A4BE00}" srcOrd="1" destOrd="0" presId="urn:microsoft.com/office/officeart/2005/8/layout/pList2"/>
    <dgm:cxn modelId="{690A1D53-77A5-499F-8D5B-DB6A6C1E64D6}" type="presParOf" srcId="{2B15F2E3-E97D-402B-8E37-5A763192E597}" destId="{925420AD-0A82-454C-9698-20C932DCF0BE}" srcOrd="2" destOrd="0" presId="urn:microsoft.com/office/officeart/2005/8/layout/pList2"/>
    <dgm:cxn modelId="{23FF4B42-1D14-49B4-83B5-6B38D7DD6C9D}" type="presParOf" srcId="{8829389A-3EC4-435E-8CF6-B8467E3E80EA}" destId="{6D915B3D-2D7B-4EEC-8EB0-2B337EEFA89E}" srcOrd="3" destOrd="0" presId="urn:microsoft.com/office/officeart/2005/8/layout/pList2"/>
    <dgm:cxn modelId="{EACA0EBB-1910-46A9-A791-159829D0FE13}" type="presParOf" srcId="{8829389A-3EC4-435E-8CF6-B8467E3E80EA}" destId="{F2197D12-73A2-494F-84A9-1AA52C13381B}" srcOrd="4" destOrd="0" presId="urn:microsoft.com/office/officeart/2005/8/layout/pList2"/>
    <dgm:cxn modelId="{D532B929-EBEE-4DB4-AB55-73A35FF3F236}" type="presParOf" srcId="{F2197D12-73A2-494F-84A9-1AA52C13381B}" destId="{ED90FB54-C227-4140-BD5E-31BDAEFF7CF0}" srcOrd="0" destOrd="0" presId="urn:microsoft.com/office/officeart/2005/8/layout/pList2"/>
    <dgm:cxn modelId="{1BC0DD77-8C5B-48EB-8EEF-2705E2A44987}" type="presParOf" srcId="{F2197D12-73A2-494F-84A9-1AA52C13381B}" destId="{5DB36AAA-3069-4218-8E90-AB3C2C281327}" srcOrd="1" destOrd="0" presId="urn:microsoft.com/office/officeart/2005/8/layout/pList2"/>
    <dgm:cxn modelId="{45E708B1-7EA2-4F82-A6AA-2DC2651DE71B}" type="presParOf" srcId="{F2197D12-73A2-494F-84A9-1AA52C13381B}" destId="{F8BF1445-AFCB-45A0-A4A3-CC04F04331D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36BDE1-B8E7-401C-A3A4-291EECA2C4BC}" type="doc">
      <dgm:prSet loTypeId="urn:microsoft.com/office/officeart/2005/8/layout/hierarchy2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B70CCD43-EF13-4A77-A733-7F0AAF2BF60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vert="wordArtVert" anchor="ctr"/>
        <a:lstStyle/>
        <a:p>
          <a:pPr algn="r"/>
          <a:r>
            <a:rPr lang="uk-UA" sz="2800" b="0" dirty="0" err="1" smtClean="0">
              <a:latin typeface="+mj-lt"/>
            </a:rPr>
            <a:t>виробнициво</a:t>
          </a:r>
          <a:endParaRPr lang="uk-UA" sz="2800" b="0" dirty="0">
            <a:latin typeface="+mj-lt"/>
          </a:endParaRPr>
        </a:p>
      </dgm:t>
    </dgm:pt>
    <dgm:pt modelId="{3787FC99-5755-49F5-BFAC-7C9FFFB35300}" type="parTrans" cxnId="{BEC182D3-87DB-45AD-8BAD-EDF774DF10E5}">
      <dgm:prSet/>
      <dgm:spPr/>
      <dgm:t>
        <a:bodyPr/>
        <a:lstStyle/>
        <a:p>
          <a:endParaRPr lang="uk-UA"/>
        </a:p>
      </dgm:t>
    </dgm:pt>
    <dgm:pt modelId="{2D79FDDA-4F0B-4994-8B66-D2E4BE19B4D5}" type="sibTrans" cxnId="{BEC182D3-87DB-45AD-8BAD-EDF774DF10E5}">
      <dgm:prSet/>
      <dgm:spPr/>
      <dgm:t>
        <a:bodyPr/>
        <a:lstStyle/>
        <a:p>
          <a:endParaRPr lang="uk-UA"/>
        </a:p>
      </dgm:t>
    </dgm:pt>
    <dgm:pt modelId="{C510CC4E-CC0E-45C7-8162-B51CF6915250}">
      <dgm:prSet phldrT="[Текст]" custT="1"/>
      <dgm:spPr/>
      <dgm:t>
        <a:bodyPr/>
        <a:lstStyle/>
        <a:p>
          <a:r>
            <a:rPr lang="uk-UA" sz="2800" b="1" dirty="0" smtClean="0"/>
            <a:t>МАТЕРІАЛЬНЕ</a:t>
          </a:r>
          <a:endParaRPr lang="uk-UA" sz="2800" b="1" dirty="0"/>
        </a:p>
      </dgm:t>
    </dgm:pt>
    <dgm:pt modelId="{642DC254-1075-4671-9FF6-F7F6601A340C}" type="parTrans" cxnId="{58FCCEC5-E47B-4DA0-880B-84C55EA0A1F7}">
      <dgm:prSet/>
      <dgm:spPr/>
      <dgm:t>
        <a:bodyPr/>
        <a:lstStyle/>
        <a:p>
          <a:endParaRPr lang="uk-UA"/>
        </a:p>
      </dgm:t>
    </dgm:pt>
    <dgm:pt modelId="{03E04DD6-BC23-4287-9428-96C1F413049B}" type="sibTrans" cxnId="{58FCCEC5-E47B-4DA0-880B-84C55EA0A1F7}">
      <dgm:prSet/>
      <dgm:spPr/>
      <dgm:t>
        <a:bodyPr/>
        <a:lstStyle/>
        <a:p>
          <a:endParaRPr lang="uk-UA"/>
        </a:p>
      </dgm:t>
    </dgm:pt>
    <dgm:pt modelId="{11C59728-4CBB-4100-81B0-C9083B3AA2C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dirty="0" smtClean="0"/>
            <a:t>ПЕРВИННЕ</a:t>
          </a:r>
          <a:r>
            <a:rPr lang="uk-UA" sz="3600" b="1" dirty="0" smtClean="0"/>
            <a:t> </a:t>
          </a:r>
          <a:endParaRPr lang="uk-UA" sz="3600" b="1" dirty="0"/>
        </a:p>
      </dgm:t>
    </dgm:pt>
    <dgm:pt modelId="{3D29B3B6-8425-416E-8705-2F3D975E76CA}" type="parTrans" cxnId="{2A7EFD0B-EEAF-4003-B313-DE71DC07DAF6}">
      <dgm:prSet/>
      <dgm:spPr/>
      <dgm:t>
        <a:bodyPr/>
        <a:lstStyle/>
        <a:p>
          <a:endParaRPr lang="uk-UA"/>
        </a:p>
      </dgm:t>
    </dgm:pt>
    <dgm:pt modelId="{B588D3C4-2245-443D-86D1-3AC515F62C41}" type="sibTrans" cxnId="{2A7EFD0B-EEAF-4003-B313-DE71DC07DAF6}">
      <dgm:prSet/>
      <dgm:spPr/>
      <dgm:t>
        <a:bodyPr/>
        <a:lstStyle/>
        <a:p>
          <a:endParaRPr lang="uk-UA"/>
        </a:p>
      </dgm:t>
    </dgm:pt>
    <dgm:pt modelId="{00CB5908-7458-4720-BED1-44D14CA34FEA}">
      <dgm:prSet phldrT="[Текст]" custT="1"/>
      <dgm:spPr/>
      <dgm:t>
        <a:bodyPr/>
        <a:lstStyle/>
        <a:p>
          <a:pPr marL="0" marR="0" indent="0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800" b="1" dirty="0" smtClean="0"/>
            <a:t>НЕМАТЕРІАЛЬНЕ</a:t>
          </a:r>
          <a:endParaRPr lang="uk-UA" sz="2800" b="1" dirty="0"/>
        </a:p>
      </dgm:t>
    </dgm:pt>
    <dgm:pt modelId="{2099B0F2-3DBB-44BD-8DE2-6888A516DC52}" type="parTrans" cxnId="{13BE956B-EF29-4EDB-A68F-98871560FC1D}">
      <dgm:prSet/>
      <dgm:spPr/>
      <dgm:t>
        <a:bodyPr/>
        <a:lstStyle/>
        <a:p>
          <a:endParaRPr lang="uk-UA"/>
        </a:p>
      </dgm:t>
    </dgm:pt>
    <dgm:pt modelId="{B0B9955A-9AA5-4F31-94C8-C7B6AE2F51A0}" type="sibTrans" cxnId="{13BE956B-EF29-4EDB-A68F-98871560FC1D}">
      <dgm:prSet/>
      <dgm:spPr/>
      <dgm:t>
        <a:bodyPr/>
        <a:lstStyle/>
        <a:p>
          <a:endParaRPr lang="uk-UA"/>
        </a:p>
      </dgm:t>
    </dgm:pt>
    <dgm:pt modelId="{5DE5F95D-EB51-416B-86FA-F528B2A01A39}">
      <dgm:prSet phldrT="[Текст]" custT="1"/>
      <dgm:spPr/>
      <dgm:t>
        <a:bodyPr/>
        <a:lstStyle/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dirty="0" smtClean="0"/>
            <a:t>ТРЕТИННЕ</a:t>
          </a:r>
          <a:endParaRPr lang="uk-UA" sz="2800" b="1" dirty="0"/>
        </a:p>
      </dgm:t>
    </dgm:pt>
    <dgm:pt modelId="{424DB796-E0B6-41D0-B328-A7C7F2EEB1AD}" type="parTrans" cxnId="{21A27F57-EEA3-4A66-889B-BCA9F9929F33}">
      <dgm:prSet/>
      <dgm:spPr/>
      <dgm:t>
        <a:bodyPr/>
        <a:lstStyle/>
        <a:p>
          <a:endParaRPr lang="uk-UA"/>
        </a:p>
      </dgm:t>
    </dgm:pt>
    <dgm:pt modelId="{ED8256E7-7A7B-475B-A108-6FF4B06E4639}" type="sibTrans" cxnId="{21A27F57-EEA3-4A66-889B-BCA9F9929F33}">
      <dgm:prSet/>
      <dgm:spPr/>
      <dgm:t>
        <a:bodyPr/>
        <a:lstStyle/>
        <a:p>
          <a:endParaRPr lang="uk-UA"/>
        </a:p>
      </dgm:t>
    </dgm:pt>
    <dgm:pt modelId="{7C4B1506-22AF-42B9-8DAD-CD3D5CFB66F9}">
      <dgm:prSet phldrT="[Текст]" custT="1"/>
      <dgm:spPr/>
      <dgm:t>
        <a:bodyPr/>
        <a:lstStyle/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dirty="0" smtClean="0"/>
            <a:t>ВТОРИННЕ</a:t>
          </a:r>
          <a:endParaRPr lang="uk-UA" sz="2800" b="1" dirty="0"/>
        </a:p>
      </dgm:t>
    </dgm:pt>
    <dgm:pt modelId="{E026C477-ABFD-4F71-B38F-1AAAD8F5A0A3}" type="parTrans" cxnId="{C2CD20FA-FF31-4814-BC12-C8AA3AE9B452}">
      <dgm:prSet/>
      <dgm:spPr/>
      <dgm:t>
        <a:bodyPr/>
        <a:lstStyle/>
        <a:p>
          <a:endParaRPr lang="uk-UA"/>
        </a:p>
      </dgm:t>
    </dgm:pt>
    <dgm:pt modelId="{5EC30BEB-268A-4FEF-BC06-B75258CB2596}" type="sibTrans" cxnId="{C2CD20FA-FF31-4814-BC12-C8AA3AE9B452}">
      <dgm:prSet/>
      <dgm:spPr/>
      <dgm:t>
        <a:bodyPr/>
        <a:lstStyle/>
        <a:p>
          <a:endParaRPr lang="uk-UA"/>
        </a:p>
      </dgm:t>
    </dgm:pt>
    <dgm:pt modelId="{17EAC3FC-F065-4211-9FEE-A8630630029C}">
      <dgm:prSet phldrT="[Текст]" custT="1"/>
      <dgm:spPr/>
      <dgm:t>
        <a:bodyPr/>
        <a:lstStyle/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dirty="0" smtClean="0"/>
            <a:t>ЧЕТВЕРТИННЕ</a:t>
          </a:r>
          <a:endParaRPr lang="uk-UA" sz="3200" b="1" dirty="0"/>
        </a:p>
      </dgm:t>
    </dgm:pt>
    <dgm:pt modelId="{F6120FF9-72AA-4462-883C-B50F8A6E271C}" type="parTrans" cxnId="{E9D27697-77D9-4D66-8ABB-7173B7202014}">
      <dgm:prSet/>
      <dgm:spPr/>
      <dgm:t>
        <a:bodyPr/>
        <a:lstStyle/>
        <a:p>
          <a:endParaRPr lang="uk-UA"/>
        </a:p>
      </dgm:t>
    </dgm:pt>
    <dgm:pt modelId="{C47B7333-AFA3-411E-B343-545A512E7376}" type="sibTrans" cxnId="{E9D27697-77D9-4D66-8ABB-7173B7202014}">
      <dgm:prSet/>
      <dgm:spPr/>
      <dgm:t>
        <a:bodyPr/>
        <a:lstStyle/>
        <a:p>
          <a:endParaRPr lang="uk-UA"/>
        </a:p>
      </dgm:t>
    </dgm:pt>
    <dgm:pt modelId="{AF4779A1-8E96-4AB2-A4B9-92007E570E4D}" type="pres">
      <dgm:prSet presAssocID="{7536BDE1-B8E7-401C-A3A4-291EECA2C4B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AE1A75E-3811-44A5-80AA-B84001274503}" type="pres">
      <dgm:prSet presAssocID="{B70CCD43-EF13-4A77-A733-7F0AAF2BF604}" presName="root1" presStyleCnt="0"/>
      <dgm:spPr/>
      <dgm:t>
        <a:bodyPr/>
        <a:lstStyle/>
        <a:p>
          <a:endParaRPr lang="uk-UA"/>
        </a:p>
      </dgm:t>
    </dgm:pt>
    <dgm:pt modelId="{DC071091-BE88-43F6-A365-2A6D550B11A0}" type="pres">
      <dgm:prSet presAssocID="{B70CCD43-EF13-4A77-A733-7F0AAF2BF604}" presName="LevelOneTextNode" presStyleLbl="node0" presStyleIdx="0" presStyleCnt="1" custScaleX="38107" custScaleY="341865" custLinFactNeighborY="129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2DB123B-C442-4B96-BB5F-84CAF9641FD3}" type="pres">
      <dgm:prSet presAssocID="{B70CCD43-EF13-4A77-A733-7F0AAF2BF604}" presName="level2hierChild" presStyleCnt="0"/>
      <dgm:spPr/>
      <dgm:t>
        <a:bodyPr/>
        <a:lstStyle/>
        <a:p>
          <a:endParaRPr lang="uk-UA"/>
        </a:p>
      </dgm:t>
    </dgm:pt>
    <dgm:pt modelId="{D818961C-C132-4395-9ECF-22AAA50C1771}" type="pres">
      <dgm:prSet presAssocID="{642DC254-1075-4671-9FF6-F7F6601A340C}" presName="conn2-1" presStyleLbl="parChTrans1D2" presStyleIdx="0" presStyleCnt="6"/>
      <dgm:spPr/>
      <dgm:t>
        <a:bodyPr/>
        <a:lstStyle/>
        <a:p>
          <a:endParaRPr lang="uk-UA"/>
        </a:p>
      </dgm:t>
    </dgm:pt>
    <dgm:pt modelId="{1851E05D-26F7-4D2F-A791-6EA5A18DBD06}" type="pres">
      <dgm:prSet presAssocID="{642DC254-1075-4671-9FF6-F7F6601A340C}" presName="connTx" presStyleLbl="parChTrans1D2" presStyleIdx="0" presStyleCnt="6"/>
      <dgm:spPr/>
      <dgm:t>
        <a:bodyPr/>
        <a:lstStyle/>
        <a:p>
          <a:endParaRPr lang="uk-UA"/>
        </a:p>
      </dgm:t>
    </dgm:pt>
    <dgm:pt modelId="{7E0C8B57-AD75-4123-A1BD-A920CDA4C6F1}" type="pres">
      <dgm:prSet presAssocID="{C510CC4E-CC0E-45C7-8162-B51CF6915250}" presName="root2" presStyleCnt="0"/>
      <dgm:spPr/>
      <dgm:t>
        <a:bodyPr/>
        <a:lstStyle/>
        <a:p>
          <a:endParaRPr lang="uk-UA"/>
        </a:p>
      </dgm:t>
    </dgm:pt>
    <dgm:pt modelId="{645A2179-111B-45CA-938C-71C47A03888C}" type="pres">
      <dgm:prSet presAssocID="{C510CC4E-CC0E-45C7-8162-B51CF6915250}" presName="LevelTwoTextNode" presStyleLbl="node2" presStyleIdx="0" presStyleCnt="6" custScaleX="143506" custScaleY="49872" custLinFactNeighborX="-585" custLinFactNeighborY="1858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F47E73-7006-46F0-A7DC-93CBA0CDC21C}" type="pres">
      <dgm:prSet presAssocID="{C510CC4E-CC0E-45C7-8162-B51CF6915250}" presName="level3hierChild" presStyleCnt="0"/>
      <dgm:spPr/>
      <dgm:t>
        <a:bodyPr/>
        <a:lstStyle/>
        <a:p>
          <a:endParaRPr lang="uk-UA"/>
        </a:p>
      </dgm:t>
    </dgm:pt>
    <dgm:pt modelId="{BFC53368-405D-4922-BE91-5DA156466C32}" type="pres">
      <dgm:prSet presAssocID="{3D29B3B6-8425-416E-8705-2F3D975E76CA}" presName="conn2-1" presStyleLbl="parChTrans1D2" presStyleIdx="1" presStyleCnt="6"/>
      <dgm:spPr/>
      <dgm:t>
        <a:bodyPr/>
        <a:lstStyle/>
        <a:p>
          <a:endParaRPr lang="uk-UA"/>
        </a:p>
      </dgm:t>
    </dgm:pt>
    <dgm:pt modelId="{E31F0546-A004-470A-AAAF-B10BEB96901D}" type="pres">
      <dgm:prSet presAssocID="{3D29B3B6-8425-416E-8705-2F3D975E76CA}" presName="connTx" presStyleLbl="parChTrans1D2" presStyleIdx="1" presStyleCnt="6"/>
      <dgm:spPr/>
      <dgm:t>
        <a:bodyPr/>
        <a:lstStyle/>
        <a:p>
          <a:endParaRPr lang="uk-UA"/>
        </a:p>
      </dgm:t>
    </dgm:pt>
    <dgm:pt modelId="{2E5E0949-65A7-449C-8C71-D0CDD439A934}" type="pres">
      <dgm:prSet presAssocID="{11C59728-4CBB-4100-81B0-C9083B3AA2CA}" presName="root2" presStyleCnt="0"/>
      <dgm:spPr/>
      <dgm:t>
        <a:bodyPr/>
        <a:lstStyle/>
        <a:p>
          <a:endParaRPr lang="uk-UA"/>
        </a:p>
      </dgm:t>
    </dgm:pt>
    <dgm:pt modelId="{FEEAD73F-FD69-4848-8380-C4A1B93CB614}" type="pres">
      <dgm:prSet presAssocID="{11C59728-4CBB-4100-81B0-C9083B3AA2CA}" presName="LevelTwoTextNode" presStyleLbl="node2" presStyleIdx="1" presStyleCnt="6" custScaleX="145508" custScaleY="44901" custLinFactNeighborX="-2566" custLinFactNeighborY="757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9C73297-E489-4DA4-BFF7-46A5EE753D90}" type="pres">
      <dgm:prSet presAssocID="{11C59728-4CBB-4100-81B0-C9083B3AA2CA}" presName="level3hierChild" presStyleCnt="0"/>
      <dgm:spPr/>
      <dgm:t>
        <a:bodyPr/>
        <a:lstStyle/>
        <a:p>
          <a:endParaRPr lang="uk-UA"/>
        </a:p>
      </dgm:t>
    </dgm:pt>
    <dgm:pt modelId="{DF4A2816-08CA-4A0C-A8A6-153430E05D2F}" type="pres">
      <dgm:prSet presAssocID="{2099B0F2-3DBB-44BD-8DE2-6888A516DC52}" presName="conn2-1" presStyleLbl="parChTrans1D2" presStyleIdx="2" presStyleCnt="6"/>
      <dgm:spPr/>
      <dgm:t>
        <a:bodyPr/>
        <a:lstStyle/>
        <a:p>
          <a:endParaRPr lang="uk-UA"/>
        </a:p>
      </dgm:t>
    </dgm:pt>
    <dgm:pt modelId="{CD64455B-77D1-48E6-A9BC-1E620811D378}" type="pres">
      <dgm:prSet presAssocID="{2099B0F2-3DBB-44BD-8DE2-6888A516DC52}" presName="connTx" presStyleLbl="parChTrans1D2" presStyleIdx="2" presStyleCnt="6"/>
      <dgm:spPr/>
      <dgm:t>
        <a:bodyPr/>
        <a:lstStyle/>
        <a:p>
          <a:endParaRPr lang="uk-UA"/>
        </a:p>
      </dgm:t>
    </dgm:pt>
    <dgm:pt modelId="{6C12D149-2B1B-4D3A-8E34-054AAAAEDED8}" type="pres">
      <dgm:prSet presAssocID="{00CB5908-7458-4720-BED1-44D14CA34FEA}" presName="root2" presStyleCnt="0"/>
      <dgm:spPr/>
      <dgm:t>
        <a:bodyPr/>
        <a:lstStyle/>
        <a:p>
          <a:endParaRPr lang="uk-UA"/>
        </a:p>
      </dgm:t>
    </dgm:pt>
    <dgm:pt modelId="{7B9596B4-E9B0-435E-8606-7F0F022D95E1}" type="pres">
      <dgm:prSet presAssocID="{00CB5908-7458-4720-BED1-44D14CA34FEA}" presName="LevelTwoTextNode" presStyleLbl="node2" presStyleIdx="2" presStyleCnt="6" custScaleX="143408" custScaleY="47932" custLinFactNeighborX="-529" custLinFactNeighborY="-4432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70A45-DAD5-457D-8FA4-81CC503FF4CD}" type="pres">
      <dgm:prSet presAssocID="{00CB5908-7458-4720-BED1-44D14CA34FEA}" presName="level3hierChild" presStyleCnt="0"/>
      <dgm:spPr/>
      <dgm:t>
        <a:bodyPr/>
        <a:lstStyle/>
        <a:p>
          <a:endParaRPr lang="uk-UA"/>
        </a:p>
      </dgm:t>
    </dgm:pt>
    <dgm:pt modelId="{202929AC-4FF7-4A0F-8F37-4864C5C62F80}" type="pres">
      <dgm:prSet presAssocID="{E026C477-ABFD-4F71-B38F-1AAAD8F5A0A3}" presName="conn2-1" presStyleLbl="parChTrans1D2" presStyleIdx="3" presStyleCnt="6"/>
      <dgm:spPr/>
      <dgm:t>
        <a:bodyPr/>
        <a:lstStyle/>
        <a:p>
          <a:endParaRPr lang="uk-UA"/>
        </a:p>
      </dgm:t>
    </dgm:pt>
    <dgm:pt modelId="{1FED137C-0DB1-42CB-A702-DF7574AA15FF}" type="pres">
      <dgm:prSet presAssocID="{E026C477-ABFD-4F71-B38F-1AAAD8F5A0A3}" presName="connTx" presStyleLbl="parChTrans1D2" presStyleIdx="3" presStyleCnt="6"/>
      <dgm:spPr/>
      <dgm:t>
        <a:bodyPr/>
        <a:lstStyle/>
        <a:p>
          <a:endParaRPr lang="uk-UA"/>
        </a:p>
      </dgm:t>
    </dgm:pt>
    <dgm:pt modelId="{2787F02D-8A5C-45AC-ABBA-8495AC11B7EB}" type="pres">
      <dgm:prSet presAssocID="{7C4B1506-22AF-42B9-8DAD-CD3D5CFB66F9}" presName="root2" presStyleCnt="0"/>
      <dgm:spPr/>
    </dgm:pt>
    <dgm:pt modelId="{6EB3D2B5-EAFB-4584-BFA9-AD93748D4AE4}" type="pres">
      <dgm:prSet presAssocID="{7C4B1506-22AF-42B9-8DAD-CD3D5CFB66F9}" presName="LevelTwoTextNode" presStyleLbl="node2" presStyleIdx="3" presStyleCnt="6" custScaleX="143630" custScaleY="43131" custLinFactNeighborY="541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A6DB4E-91F5-4B5F-A12B-9EA0F5B9BB45}" type="pres">
      <dgm:prSet presAssocID="{7C4B1506-22AF-42B9-8DAD-CD3D5CFB66F9}" presName="level3hierChild" presStyleCnt="0"/>
      <dgm:spPr/>
    </dgm:pt>
    <dgm:pt modelId="{E109B25D-D46C-4B9C-BF3F-F53F876220F9}" type="pres">
      <dgm:prSet presAssocID="{424DB796-E0B6-41D0-B328-A7C7F2EEB1AD}" presName="conn2-1" presStyleLbl="parChTrans1D2" presStyleIdx="4" presStyleCnt="6"/>
      <dgm:spPr/>
      <dgm:t>
        <a:bodyPr/>
        <a:lstStyle/>
        <a:p>
          <a:endParaRPr lang="uk-UA"/>
        </a:p>
      </dgm:t>
    </dgm:pt>
    <dgm:pt modelId="{454C1407-0DF9-4A1B-BD89-167D4EEA7F5E}" type="pres">
      <dgm:prSet presAssocID="{424DB796-E0B6-41D0-B328-A7C7F2EEB1AD}" presName="connTx" presStyleLbl="parChTrans1D2" presStyleIdx="4" presStyleCnt="6"/>
      <dgm:spPr/>
      <dgm:t>
        <a:bodyPr/>
        <a:lstStyle/>
        <a:p>
          <a:endParaRPr lang="uk-UA"/>
        </a:p>
      </dgm:t>
    </dgm:pt>
    <dgm:pt modelId="{B2B43FFB-F35D-448A-827B-A1FD85383A6A}" type="pres">
      <dgm:prSet presAssocID="{5DE5F95D-EB51-416B-86FA-F528B2A01A39}" presName="root2" presStyleCnt="0"/>
      <dgm:spPr/>
    </dgm:pt>
    <dgm:pt modelId="{91F28CA3-CF71-4EA3-8A5C-D9DCCD12079C}" type="pres">
      <dgm:prSet presAssocID="{5DE5F95D-EB51-416B-86FA-F528B2A01A39}" presName="LevelTwoTextNode" presStyleLbl="node2" presStyleIdx="4" presStyleCnt="6" custScaleX="143630" custScaleY="43297" custLinFactNeighborY="18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0E3324-137F-4CF7-BEE9-D6F9E158E75A}" type="pres">
      <dgm:prSet presAssocID="{5DE5F95D-EB51-416B-86FA-F528B2A01A39}" presName="level3hierChild" presStyleCnt="0"/>
      <dgm:spPr/>
    </dgm:pt>
    <dgm:pt modelId="{6A296634-0BCE-4B1D-8572-5264C5D365BF}" type="pres">
      <dgm:prSet presAssocID="{F6120FF9-72AA-4462-883C-B50F8A6E271C}" presName="conn2-1" presStyleLbl="parChTrans1D2" presStyleIdx="5" presStyleCnt="6"/>
      <dgm:spPr/>
      <dgm:t>
        <a:bodyPr/>
        <a:lstStyle/>
        <a:p>
          <a:endParaRPr lang="uk-UA"/>
        </a:p>
      </dgm:t>
    </dgm:pt>
    <dgm:pt modelId="{78D1BE31-678A-473D-B9B0-8B4BF5E5DC50}" type="pres">
      <dgm:prSet presAssocID="{F6120FF9-72AA-4462-883C-B50F8A6E271C}" presName="connTx" presStyleLbl="parChTrans1D2" presStyleIdx="5" presStyleCnt="6"/>
      <dgm:spPr/>
      <dgm:t>
        <a:bodyPr/>
        <a:lstStyle/>
        <a:p>
          <a:endParaRPr lang="uk-UA"/>
        </a:p>
      </dgm:t>
    </dgm:pt>
    <dgm:pt modelId="{CC04ADDD-4D8B-4282-8605-FE9D3814CEF7}" type="pres">
      <dgm:prSet presAssocID="{17EAC3FC-F065-4211-9FEE-A8630630029C}" presName="root2" presStyleCnt="0"/>
      <dgm:spPr/>
    </dgm:pt>
    <dgm:pt modelId="{1C93943B-31C0-4C7A-9CC9-872EC7786024}" type="pres">
      <dgm:prSet presAssocID="{17EAC3FC-F065-4211-9FEE-A8630630029C}" presName="LevelTwoTextNode" presStyleLbl="node2" presStyleIdx="5" presStyleCnt="6" custScaleX="143651" custScaleY="43810" custLinFactNeighborX="-529" custLinFactNeighborY="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945544F-0033-4BD1-B6EE-2E50D0BC8B78}" type="pres">
      <dgm:prSet presAssocID="{17EAC3FC-F065-4211-9FEE-A8630630029C}" presName="level3hierChild" presStyleCnt="0"/>
      <dgm:spPr/>
    </dgm:pt>
  </dgm:ptLst>
  <dgm:cxnLst>
    <dgm:cxn modelId="{F13C17BD-B716-43EC-BE65-F2E2CBC7FEE9}" type="presOf" srcId="{3D29B3B6-8425-416E-8705-2F3D975E76CA}" destId="{BFC53368-405D-4922-BE91-5DA156466C32}" srcOrd="0" destOrd="0" presId="urn:microsoft.com/office/officeart/2005/8/layout/hierarchy2"/>
    <dgm:cxn modelId="{2A7EFD0B-EEAF-4003-B313-DE71DC07DAF6}" srcId="{B70CCD43-EF13-4A77-A733-7F0AAF2BF604}" destId="{11C59728-4CBB-4100-81B0-C9083B3AA2CA}" srcOrd="1" destOrd="0" parTransId="{3D29B3B6-8425-416E-8705-2F3D975E76CA}" sibTransId="{B588D3C4-2245-443D-86D1-3AC515F62C41}"/>
    <dgm:cxn modelId="{C2CD20FA-FF31-4814-BC12-C8AA3AE9B452}" srcId="{B70CCD43-EF13-4A77-A733-7F0AAF2BF604}" destId="{7C4B1506-22AF-42B9-8DAD-CD3D5CFB66F9}" srcOrd="3" destOrd="0" parTransId="{E026C477-ABFD-4F71-B38F-1AAAD8F5A0A3}" sibTransId="{5EC30BEB-268A-4FEF-BC06-B75258CB2596}"/>
    <dgm:cxn modelId="{58FCCEC5-E47B-4DA0-880B-84C55EA0A1F7}" srcId="{B70CCD43-EF13-4A77-A733-7F0AAF2BF604}" destId="{C510CC4E-CC0E-45C7-8162-B51CF6915250}" srcOrd="0" destOrd="0" parTransId="{642DC254-1075-4671-9FF6-F7F6601A340C}" sibTransId="{03E04DD6-BC23-4287-9428-96C1F413049B}"/>
    <dgm:cxn modelId="{BEC182D3-87DB-45AD-8BAD-EDF774DF10E5}" srcId="{7536BDE1-B8E7-401C-A3A4-291EECA2C4BC}" destId="{B70CCD43-EF13-4A77-A733-7F0AAF2BF604}" srcOrd="0" destOrd="0" parTransId="{3787FC99-5755-49F5-BFAC-7C9FFFB35300}" sibTransId="{2D79FDDA-4F0B-4994-8B66-D2E4BE19B4D5}"/>
    <dgm:cxn modelId="{BB936047-E206-47D2-95C1-797CA0F7AC1D}" type="presOf" srcId="{F6120FF9-72AA-4462-883C-B50F8A6E271C}" destId="{6A296634-0BCE-4B1D-8572-5264C5D365BF}" srcOrd="0" destOrd="0" presId="urn:microsoft.com/office/officeart/2005/8/layout/hierarchy2"/>
    <dgm:cxn modelId="{B6CA7973-D6C8-491A-89CA-F0496866F9A2}" type="presOf" srcId="{E026C477-ABFD-4F71-B38F-1AAAD8F5A0A3}" destId="{1FED137C-0DB1-42CB-A702-DF7574AA15FF}" srcOrd="1" destOrd="0" presId="urn:microsoft.com/office/officeart/2005/8/layout/hierarchy2"/>
    <dgm:cxn modelId="{0E685B9C-361D-4604-878A-FE536CCD7D6D}" type="presOf" srcId="{2099B0F2-3DBB-44BD-8DE2-6888A516DC52}" destId="{CD64455B-77D1-48E6-A9BC-1E620811D378}" srcOrd="1" destOrd="0" presId="urn:microsoft.com/office/officeart/2005/8/layout/hierarchy2"/>
    <dgm:cxn modelId="{0AA13622-4116-401B-A85D-F1947C099B35}" type="presOf" srcId="{2099B0F2-3DBB-44BD-8DE2-6888A516DC52}" destId="{DF4A2816-08CA-4A0C-A8A6-153430E05D2F}" srcOrd="0" destOrd="0" presId="urn:microsoft.com/office/officeart/2005/8/layout/hierarchy2"/>
    <dgm:cxn modelId="{0B2C697B-82B8-4581-9749-27D3DFEAFBB1}" type="presOf" srcId="{642DC254-1075-4671-9FF6-F7F6601A340C}" destId="{1851E05D-26F7-4D2F-A791-6EA5A18DBD06}" srcOrd="1" destOrd="0" presId="urn:microsoft.com/office/officeart/2005/8/layout/hierarchy2"/>
    <dgm:cxn modelId="{60C9EA2D-60DA-475F-81D8-D4DD8D3F8E9E}" type="presOf" srcId="{F6120FF9-72AA-4462-883C-B50F8A6E271C}" destId="{78D1BE31-678A-473D-B9B0-8B4BF5E5DC50}" srcOrd="1" destOrd="0" presId="urn:microsoft.com/office/officeart/2005/8/layout/hierarchy2"/>
    <dgm:cxn modelId="{13BE956B-EF29-4EDB-A68F-98871560FC1D}" srcId="{B70CCD43-EF13-4A77-A733-7F0AAF2BF604}" destId="{00CB5908-7458-4720-BED1-44D14CA34FEA}" srcOrd="2" destOrd="0" parTransId="{2099B0F2-3DBB-44BD-8DE2-6888A516DC52}" sibTransId="{B0B9955A-9AA5-4F31-94C8-C7B6AE2F51A0}"/>
    <dgm:cxn modelId="{9C728B85-2857-4ECD-A97B-8CFD4AD4778E}" type="presOf" srcId="{424DB796-E0B6-41D0-B328-A7C7F2EEB1AD}" destId="{454C1407-0DF9-4A1B-BD89-167D4EEA7F5E}" srcOrd="1" destOrd="0" presId="urn:microsoft.com/office/officeart/2005/8/layout/hierarchy2"/>
    <dgm:cxn modelId="{3E7914B4-DD96-42E7-9592-E9A3290F1E35}" type="presOf" srcId="{424DB796-E0B6-41D0-B328-A7C7F2EEB1AD}" destId="{E109B25D-D46C-4B9C-BF3F-F53F876220F9}" srcOrd="0" destOrd="0" presId="urn:microsoft.com/office/officeart/2005/8/layout/hierarchy2"/>
    <dgm:cxn modelId="{0AC0F7FD-AE44-4834-B17C-C018D7B10335}" type="presOf" srcId="{C510CC4E-CC0E-45C7-8162-B51CF6915250}" destId="{645A2179-111B-45CA-938C-71C47A03888C}" srcOrd="0" destOrd="0" presId="urn:microsoft.com/office/officeart/2005/8/layout/hierarchy2"/>
    <dgm:cxn modelId="{8978F0E7-EEEE-43BD-ACEF-49677DC2522D}" type="presOf" srcId="{7C4B1506-22AF-42B9-8DAD-CD3D5CFB66F9}" destId="{6EB3D2B5-EAFB-4584-BFA9-AD93748D4AE4}" srcOrd="0" destOrd="0" presId="urn:microsoft.com/office/officeart/2005/8/layout/hierarchy2"/>
    <dgm:cxn modelId="{39C3817B-D998-4AC2-A9C3-DE409B2FA31E}" type="presOf" srcId="{17EAC3FC-F065-4211-9FEE-A8630630029C}" destId="{1C93943B-31C0-4C7A-9CC9-872EC7786024}" srcOrd="0" destOrd="0" presId="urn:microsoft.com/office/officeart/2005/8/layout/hierarchy2"/>
    <dgm:cxn modelId="{44E4169A-7319-49E7-B87A-4098A1EF05AE}" type="presOf" srcId="{11C59728-4CBB-4100-81B0-C9083B3AA2CA}" destId="{FEEAD73F-FD69-4848-8380-C4A1B93CB614}" srcOrd="0" destOrd="0" presId="urn:microsoft.com/office/officeart/2005/8/layout/hierarchy2"/>
    <dgm:cxn modelId="{BD318D3F-1ECE-4E63-879E-C06C1BB8479C}" type="presOf" srcId="{5DE5F95D-EB51-416B-86FA-F528B2A01A39}" destId="{91F28CA3-CF71-4EA3-8A5C-D9DCCD12079C}" srcOrd="0" destOrd="0" presId="urn:microsoft.com/office/officeart/2005/8/layout/hierarchy2"/>
    <dgm:cxn modelId="{5DFF0EB3-1538-44AE-B001-60F964F28AA6}" type="presOf" srcId="{7536BDE1-B8E7-401C-A3A4-291EECA2C4BC}" destId="{AF4779A1-8E96-4AB2-A4B9-92007E570E4D}" srcOrd="0" destOrd="0" presId="urn:microsoft.com/office/officeart/2005/8/layout/hierarchy2"/>
    <dgm:cxn modelId="{97B45798-23AB-4593-B5E9-9DB1DA328DFE}" type="presOf" srcId="{E026C477-ABFD-4F71-B38F-1AAAD8F5A0A3}" destId="{202929AC-4FF7-4A0F-8F37-4864C5C62F80}" srcOrd="0" destOrd="0" presId="urn:microsoft.com/office/officeart/2005/8/layout/hierarchy2"/>
    <dgm:cxn modelId="{E9D27697-77D9-4D66-8ABB-7173B7202014}" srcId="{B70CCD43-EF13-4A77-A733-7F0AAF2BF604}" destId="{17EAC3FC-F065-4211-9FEE-A8630630029C}" srcOrd="5" destOrd="0" parTransId="{F6120FF9-72AA-4462-883C-B50F8A6E271C}" sibTransId="{C47B7333-AFA3-411E-B343-545A512E7376}"/>
    <dgm:cxn modelId="{104D9511-C59D-4F16-A5C0-122FB6834EBD}" type="presOf" srcId="{B70CCD43-EF13-4A77-A733-7F0AAF2BF604}" destId="{DC071091-BE88-43F6-A365-2A6D550B11A0}" srcOrd="0" destOrd="0" presId="urn:microsoft.com/office/officeart/2005/8/layout/hierarchy2"/>
    <dgm:cxn modelId="{BD9C87DA-FC5A-4150-A0D8-E723A9EFD3B1}" type="presOf" srcId="{642DC254-1075-4671-9FF6-F7F6601A340C}" destId="{D818961C-C132-4395-9ECF-22AAA50C1771}" srcOrd="0" destOrd="0" presId="urn:microsoft.com/office/officeart/2005/8/layout/hierarchy2"/>
    <dgm:cxn modelId="{E8D5AA1C-7B42-4E30-9AED-4A80FAA2CC38}" type="presOf" srcId="{3D29B3B6-8425-416E-8705-2F3D975E76CA}" destId="{E31F0546-A004-470A-AAAF-B10BEB96901D}" srcOrd="1" destOrd="0" presId="urn:microsoft.com/office/officeart/2005/8/layout/hierarchy2"/>
    <dgm:cxn modelId="{21A27F57-EEA3-4A66-889B-BCA9F9929F33}" srcId="{B70CCD43-EF13-4A77-A733-7F0AAF2BF604}" destId="{5DE5F95D-EB51-416B-86FA-F528B2A01A39}" srcOrd="4" destOrd="0" parTransId="{424DB796-E0B6-41D0-B328-A7C7F2EEB1AD}" sibTransId="{ED8256E7-7A7B-475B-A108-6FF4B06E4639}"/>
    <dgm:cxn modelId="{0EE3A39F-C3F0-4456-97E8-6709D49A31B9}" type="presOf" srcId="{00CB5908-7458-4720-BED1-44D14CA34FEA}" destId="{7B9596B4-E9B0-435E-8606-7F0F022D95E1}" srcOrd="0" destOrd="0" presId="urn:microsoft.com/office/officeart/2005/8/layout/hierarchy2"/>
    <dgm:cxn modelId="{DC17E405-E397-41C6-8BAE-0484E28C25BC}" type="presParOf" srcId="{AF4779A1-8E96-4AB2-A4B9-92007E570E4D}" destId="{FAE1A75E-3811-44A5-80AA-B84001274503}" srcOrd="0" destOrd="0" presId="urn:microsoft.com/office/officeart/2005/8/layout/hierarchy2"/>
    <dgm:cxn modelId="{B1D36537-18E8-43E3-9DD5-86C087AEDE1A}" type="presParOf" srcId="{FAE1A75E-3811-44A5-80AA-B84001274503}" destId="{DC071091-BE88-43F6-A365-2A6D550B11A0}" srcOrd="0" destOrd="0" presId="urn:microsoft.com/office/officeart/2005/8/layout/hierarchy2"/>
    <dgm:cxn modelId="{7BBD1379-1B58-42CA-BA3E-1237BECB397F}" type="presParOf" srcId="{FAE1A75E-3811-44A5-80AA-B84001274503}" destId="{D2DB123B-C442-4B96-BB5F-84CAF9641FD3}" srcOrd="1" destOrd="0" presId="urn:microsoft.com/office/officeart/2005/8/layout/hierarchy2"/>
    <dgm:cxn modelId="{641346BD-81D7-40FB-8C13-CD1685DA692C}" type="presParOf" srcId="{D2DB123B-C442-4B96-BB5F-84CAF9641FD3}" destId="{D818961C-C132-4395-9ECF-22AAA50C1771}" srcOrd="0" destOrd="0" presId="urn:microsoft.com/office/officeart/2005/8/layout/hierarchy2"/>
    <dgm:cxn modelId="{F29C9EC1-0BC9-4BBD-8BD3-75A22F56E396}" type="presParOf" srcId="{D818961C-C132-4395-9ECF-22AAA50C1771}" destId="{1851E05D-26F7-4D2F-A791-6EA5A18DBD06}" srcOrd="0" destOrd="0" presId="urn:microsoft.com/office/officeart/2005/8/layout/hierarchy2"/>
    <dgm:cxn modelId="{3D057D0A-C443-442D-8F66-52DB42A6B5B6}" type="presParOf" srcId="{D2DB123B-C442-4B96-BB5F-84CAF9641FD3}" destId="{7E0C8B57-AD75-4123-A1BD-A920CDA4C6F1}" srcOrd="1" destOrd="0" presId="urn:microsoft.com/office/officeart/2005/8/layout/hierarchy2"/>
    <dgm:cxn modelId="{A824E9AE-301B-4B8A-A56E-E84A92E2D1B8}" type="presParOf" srcId="{7E0C8B57-AD75-4123-A1BD-A920CDA4C6F1}" destId="{645A2179-111B-45CA-938C-71C47A03888C}" srcOrd="0" destOrd="0" presId="urn:microsoft.com/office/officeart/2005/8/layout/hierarchy2"/>
    <dgm:cxn modelId="{866B12FC-1705-4A18-A257-24672E50B597}" type="presParOf" srcId="{7E0C8B57-AD75-4123-A1BD-A920CDA4C6F1}" destId="{DCF47E73-7006-46F0-A7DC-93CBA0CDC21C}" srcOrd="1" destOrd="0" presId="urn:microsoft.com/office/officeart/2005/8/layout/hierarchy2"/>
    <dgm:cxn modelId="{BB760506-B49D-4D77-BA6A-98DE1D4EA9EB}" type="presParOf" srcId="{D2DB123B-C442-4B96-BB5F-84CAF9641FD3}" destId="{BFC53368-405D-4922-BE91-5DA156466C32}" srcOrd="2" destOrd="0" presId="urn:microsoft.com/office/officeart/2005/8/layout/hierarchy2"/>
    <dgm:cxn modelId="{A1EF9DB2-BE7F-4D98-B023-90322D03C15C}" type="presParOf" srcId="{BFC53368-405D-4922-BE91-5DA156466C32}" destId="{E31F0546-A004-470A-AAAF-B10BEB96901D}" srcOrd="0" destOrd="0" presId="urn:microsoft.com/office/officeart/2005/8/layout/hierarchy2"/>
    <dgm:cxn modelId="{5B855CF7-C269-4A9A-8973-E4299AA9FC06}" type="presParOf" srcId="{D2DB123B-C442-4B96-BB5F-84CAF9641FD3}" destId="{2E5E0949-65A7-449C-8C71-D0CDD439A934}" srcOrd="3" destOrd="0" presId="urn:microsoft.com/office/officeart/2005/8/layout/hierarchy2"/>
    <dgm:cxn modelId="{ACCE357C-52BA-427E-A982-E3D5545AF3B5}" type="presParOf" srcId="{2E5E0949-65A7-449C-8C71-D0CDD439A934}" destId="{FEEAD73F-FD69-4848-8380-C4A1B93CB614}" srcOrd="0" destOrd="0" presId="urn:microsoft.com/office/officeart/2005/8/layout/hierarchy2"/>
    <dgm:cxn modelId="{3CB02461-ED74-4ECA-98E2-737C76DC2147}" type="presParOf" srcId="{2E5E0949-65A7-449C-8C71-D0CDD439A934}" destId="{29C73297-E489-4DA4-BFF7-46A5EE753D90}" srcOrd="1" destOrd="0" presId="urn:microsoft.com/office/officeart/2005/8/layout/hierarchy2"/>
    <dgm:cxn modelId="{E8B67D58-C6D3-4879-A32D-AF57E6AF3C36}" type="presParOf" srcId="{D2DB123B-C442-4B96-BB5F-84CAF9641FD3}" destId="{DF4A2816-08CA-4A0C-A8A6-153430E05D2F}" srcOrd="4" destOrd="0" presId="urn:microsoft.com/office/officeart/2005/8/layout/hierarchy2"/>
    <dgm:cxn modelId="{5D077F8F-08EF-4E53-A98A-E704DC139322}" type="presParOf" srcId="{DF4A2816-08CA-4A0C-A8A6-153430E05D2F}" destId="{CD64455B-77D1-48E6-A9BC-1E620811D378}" srcOrd="0" destOrd="0" presId="urn:microsoft.com/office/officeart/2005/8/layout/hierarchy2"/>
    <dgm:cxn modelId="{6BE9BB38-1A77-4BF2-BEC4-0E8485988C0A}" type="presParOf" srcId="{D2DB123B-C442-4B96-BB5F-84CAF9641FD3}" destId="{6C12D149-2B1B-4D3A-8E34-054AAAAEDED8}" srcOrd="5" destOrd="0" presId="urn:microsoft.com/office/officeart/2005/8/layout/hierarchy2"/>
    <dgm:cxn modelId="{FFAADBC4-56F4-41E3-A83F-285277EF9AEE}" type="presParOf" srcId="{6C12D149-2B1B-4D3A-8E34-054AAAAEDED8}" destId="{7B9596B4-E9B0-435E-8606-7F0F022D95E1}" srcOrd="0" destOrd="0" presId="urn:microsoft.com/office/officeart/2005/8/layout/hierarchy2"/>
    <dgm:cxn modelId="{330E359F-C144-402E-92CF-4FC705897BE9}" type="presParOf" srcId="{6C12D149-2B1B-4D3A-8E34-054AAAAEDED8}" destId="{80170A45-DAD5-457D-8FA4-81CC503FF4CD}" srcOrd="1" destOrd="0" presId="urn:microsoft.com/office/officeart/2005/8/layout/hierarchy2"/>
    <dgm:cxn modelId="{677799D2-0E20-466B-88DB-38B41C027C13}" type="presParOf" srcId="{D2DB123B-C442-4B96-BB5F-84CAF9641FD3}" destId="{202929AC-4FF7-4A0F-8F37-4864C5C62F80}" srcOrd="6" destOrd="0" presId="urn:microsoft.com/office/officeart/2005/8/layout/hierarchy2"/>
    <dgm:cxn modelId="{38FC9D62-CF6D-4989-9F99-5B195E7A77AD}" type="presParOf" srcId="{202929AC-4FF7-4A0F-8F37-4864C5C62F80}" destId="{1FED137C-0DB1-42CB-A702-DF7574AA15FF}" srcOrd="0" destOrd="0" presId="urn:microsoft.com/office/officeart/2005/8/layout/hierarchy2"/>
    <dgm:cxn modelId="{D6BA13C8-2684-475B-9D95-77CB51B5FF08}" type="presParOf" srcId="{D2DB123B-C442-4B96-BB5F-84CAF9641FD3}" destId="{2787F02D-8A5C-45AC-ABBA-8495AC11B7EB}" srcOrd="7" destOrd="0" presId="urn:microsoft.com/office/officeart/2005/8/layout/hierarchy2"/>
    <dgm:cxn modelId="{B9CC489E-5FC1-4D19-822B-A368CD0CB323}" type="presParOf" srcId="{2787F02D-8A5C-45AC-ABBA-8495AC11B7EB}" destId="{6EB3D2B5-EAFB-4584-BFA9-AD93748D4AE4}" srcOrd="0" destOrd="0" presId="urn:microsoft.com/office/officeart/2005/8/layout/hierarchy2"/>
    <dgm:cxn modelId="{ECC395C5-3DCE-4153-AE02-62BB8423BFEF}" type="presParOf" srcId="{2787F02D-8A5C-45AC-ABBA-8495AC11B7EB}" destId="{F8A6DB4E-91F5-4B5F-A12B-9EA0F5B9BB45}" srcOrd="1" destOrd="0" presId="urn:microsoft.com/office/officeart/2005/8/layout/hierarchy2"/>
    <dgm:cxn modelId="{9C40A1FC-2375-4355-AF07-FFE54DB85606}" type="presParOf" srcId="{D2DB123B-C442-4B96-BB5F-84CAF9641FD3}" destId="{E109B25D-D46C-4B9C-BF3F-F53F876220F9}" srcOrd="8" destOrd="0" presId="urn:microsoft.com/office/officeart/2005/8/layout/hierarchy2"/>
    <dgm:cxn modelId="{BD1B50D3-955A-486F-A7C9-D59EC5AEB0BA}" type="presParOf" srcId="{E109B25D-D46C-4B9C-BF3F-F53F876220F9}" destId="{454C1407-0DF9-4A1B-BD89-167D4EEA7F5E}" srcOrd="0" destOrd="0" presId="urn:microsoft.com/office/officeart/2005/8/layout/hierarchy2"/>
    <dgm:cxn modelId="{D50260EA-EFB0-45B6-98C6-E4792A9E4785}" type="presParOf" srcId="{D2DB123B-C442-4B96-BB5F-84CAF9641FD3}" destId="{B2B43FFB-F35D-448A-827B-A1FD85383A6A}" srcOrd="9" destOrd="0" presId="urn:microsoft.com/office/officeart/2005/8/layout/hierarchy2"/>
    <dgm:cxn modelId="{29E3A8FF-00C4-4963-9271-A4137DD37A24}" type="presParOf" srcId="{B2B43FFB-F35D-448A-827B-A1FD85383A6A}" destId="{91F28CA3-CF71-4EA3-8A5C-D9DCCD12079C}" srcOrd="0" destOrd="0" presId="urn:microsoft.com/office/officeart/2005/8/layout/hierarchy2"/>
    <dgm:cxn modelId="{93093A15-6313-4278-9DDE-192F61F47E5E}" type="presParOf" srcId="{B2B43FFB-F35D-448A-827B-A1FD85383A6A}" destId="{2F0E3324-137F-4CF7-BEE9-D6F9E158E75A}" srcOrd="1" destOrd="0" presId="urn:microsoft.com/office/officeart/2005/8/layout/hierarchy2"/>
    <dgm:cxn modelId="{6AF7DAD3-4C8F-4399-AF6C-7723F1FAAEC0}" type="presParOf" srcId="{D2DB123B-C442-4B96-BB5F-84CAF9641FD3}" destId="{6A296634-0BCE-4B1D-8572-5264C5D365BF}" srcOrd="10" destOrd="0" presId="urn:microsoft.com/office/officeart/2005/8/layout/hierarchy2"/>
    <dgm:cxn modelId="{1F723B25-CFF8-43BD-A305-122FB2D45C89}" type="presParOf" srcId="{6A296634-0BCE-4B1D-8572-5264C5D365BF}" destId="{78D1BE31-678A-473D-B9B0-8B4BF5E5DC50}" srcOrd="0" destOrd="0" presId="urn:microsoft.com/office/officeart/2005/8/layout/hierarchy2"/>
    <dgm:cxn modelId="{392DA60F-6B2F-42F8-8163-F94D1F8CDF29}" type="presParOf" srcId="{D2DB123B-C442-4B96-BB5F-84CAF9641FD3}" destId="{CC04ADDD-4D8B-4282-8605-FE9D3814CEF7}" srcOrd="11" destOrd="0" presId="urn:microsoft.com/office/officeart/2005/8/layout/hierarchy2"/>
    <dgm:cxn modelId="{EE27DB38-B935-4164-9A9A-08A93C344577}" type="presParOf" srcId="{CC04ADDD-4D8B-4282-8605-FE9D3814CEF7}" destId="{1C93943B-31C0-4C7A-9CC9-872EC7786024}" srcOrd="0" destOrd="0" presId="urn:microsoft.com/office/officeart/2005/8/layout/hierarchy2"/>
    <dgm:cxn modelId="{147F9DB8-A356-4D0C-8F85-78CD9BCF1D1D}" type="presParOf" srcId="{CC04ADDD-4D8B-4282-8605-FE9D3814CEF7}" destId="{A945544F-0033-4BD1-B6EE-2E50D0BC8B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3FA849-78E6-431C-BCE1-7ABA549B36D8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6FA199-AB05-45ED-8C39-3B7C5F62E5B0}">
      <dgm:prSet phldrT="[Текст]"/>
      <dgm:spPr/>
      <dgm:t>
        <a:bodyPr/>
        <a:lstStyle/>
        <a:p>
          <a:r>
            <a:rPr lang="uk-UA" b="1" dirty="0" smtClean="0"/>
            <a:t>ВИРОБНИЦТВО</a:t>
          </a:r>
          <a:endParaRPr lang="uk-UA" b="1" dirty="0"/>
        </a:p>
      </dgm:t>
    </dgm:pt>
    <dgm:pt modelId="{1FFF19B7-1A1F-4EB1-9C4E-51617D7555E0}" type="parTrans" cxnId="{FDCA763A-D3CA-4E78-96EE-EE06AFD49333}">
      <dgm:prSet/>
      <dgm:spPr/>
      <dgm:t>
        <a:bodyPr/>
        <a:lstStyle/>
        <a:p>
          <a:endParaRPr lang="uk-UA"/>
        </a:p>
      </dgm:t>
    </dgm:pt>
    <dgm:pt modelId="{45AF80D5-FF7C-4A40-8F54-303C5F7589E2}" type="sibTrans" cxnId="{FDCA763A-D3CA-4E78-96EE-EE06AFD49333}">
      <dgm:prSet/>
      <dgm:spPr/>
      <dgm:t>
        <a:bodyPr/>
        <a:lstStyle/>
        <a:p>
          <a:endParaRPr lang="uk-UA"/>
        </a:p>
      </dgm:t>
    </dgm:pt>
    <dgm:pt modelId="{27530AE0-CA05-49B5-8647-A2759931618F}">
      <dgm:prSet phldrT="[Текст]"/>
      <dgm:spPr/>
      <dgm:t>
        <a:bodyPr/>
        <a:lstStyle/>
        <a:p>
          <a:r>
            <a:rPr lang="uk-UA" b="1" dirty="0" smtClean="0"/>
            <a:t>РОЗПОДІЛ</a:t>
          </a:r>
          <a:endParaRPr lang="uk-UA" b="1" dirty="0"/>
        </a:p>
      </dgm:t>
    </dgm:pt>
    <dgm:pt modelId="{DF99C054-0713-4EAE-91CE-2139D027700A}" type="parTrans" cxnId="{21910A97-0874-4ED1-80ED-DBE03F4F0E5A}">
      <dgm:prSet/>
      <dgm:spPr/>
      <dgm:t>
        <a:bodyPr/>
        <a:lstStyle/>
        <a:p>
          <a:endParaRPr lang="uk-UA"/>
        </a:p>
      </dgm:t>
    </dgm:pt>
    <dgm:pt modelId="{802572A4-25B7-44B1-A1AB-F16A174A1DC1}" type="sibTrans" cxnId="{21910A97-0874-4ED1-80ED-DBE03F4F0E5A}">
      <dgm:prSet/>
      <dgm:spPr/>
      <dgm:t>
        <a:bodyPr/>
        <a:lstStyle/>
        <a:p>
          <a:endParaRPr lang="uk-UA"/>
        </a:p>
      </dgm:t>
    </dgm:pt>
    <dgm:pt modelId="{DD0CBFD9-025B-4A44-B771-62B5EDA911B7}">
      <dgm:prSet phldrT="[Текст]" phldr="1"/>
      <dgm:spPr/>
      <dgm:t>
        <a:bodyPr/>
        <a:lstStyle/>
        <a:p>
          <a:endParaRPr lang="uk-UA" dirty="0"/>
        </a:p>
      </dgm:t>
    </dgm:pt>
    <dgm:pt modelId="{C800D067-2DEA-47EF-A7D1-FA377F7B34F9}" type="parTrans" cxnId="{D9937EC8-CDB8-44F6-94FB-64514338B41D}">
      <dgm:prSet/>
      <dgm:spPr/>
      <dgm:t>
        <a:bodyPr/>
        <a:lstStyle/>
        <a:p>
          <a:endParaRPr lang="uk-UA"/>
        </a:p>
      </dgm:t>
    </dgm:pt>
    <dgm:pt modelId="{BEA7B240-E3A1-411E-8D7D-40C2DFC901E6}" type="sibTrans" cxnId="{D9937EC8-CDB8-44F6-94FB-64514338B41D}">
      <dgm:prSet/>
      <dgm:spPr/>
      <dgm:t>
        <a:bodyPr/>
        <a:lstStyle/>
        <a:p>
          <a:endParaRPr lang="uk-UA"/>
        </a:p>
      </dgm:t>
    </dgm:pt>
    <dgm:pt modelId="{9D6F936A-39F3-4459-A022-A6089966360B}">
      <dgm:prSet phldrT="[Текст]"/>
      <dgm:spPr/>
      <dgm:t>
        <a:bodyPr/>
        <a:lstStyle/>
        <a:p>
          <a:r>
            <a:rPr lang="uk-UA" b="1" dirty="0" smtClean="0"/>
            <a:t>ОБМІН</a:t>
          </a:r>
          <a:endParaRPr lang="uk-UA" b="1" dirty="0"/>
        </a:p>
      </dgm:t>
    </dgm:pt>
    <dgm:pt modelId="{681089EF-1457-4932-BAD2-C75965D98DED}" type="parTrans" cxnId="{69B3A2D6-622A-46A6-A3C7-54CC5B228E52}">
      <dgm:prSet/>
      <dgm:spPr/>
      <dgm:t>
        <a:bodyPr/>
        <a:lstStyle/>
        <a:p>
          <a:endParaRPr lang="uk-UA"/>
        </a:p>
      </dgm:t>
    </dgm:pt>
    <dgm:pt modelId="{2407DF1B-7277-41FF-A0EA-C13DB08A8723}" type="sibTrans" cxnId="{69B3A2D6-622A-46A6-A3C7-54CC5B228E52}">
      <dgm:prSet/>
      <dgm:spPr/>
      <dgm:t>
        <a:bodyPr/>
        <a:lstStyle/>
        <a:p>
          <a:endParaRPr lang="uk-UA"/>
        </a:p>
      </dgm:t>
    </dgm:pt>
    <dgm:pt modelId="{ABC24409-1AFC-4516-B043-43D5F02FA452}">
      <dgm:prSet phldrT="[Текст]" phldr="1"/>
      <dgm:spPr/>
      <dgm:t>
        <a:bodyPr/>
        <a:lstStyle/>
        <a:p>
          <a:endParaRPr lang="uk-UA" dirty="0"/>
        </a:p>
      </dgm:t>
    </dgm:pt>
    <dgm:pt modelId="{B1D821A3-725A-4883-A096-E48386332AE7}" type="parTrans" cxnId="{B99A4C4D-041C-4306-9DDD-EE0D1ADADBC0}">
      <dgm:prSet/>
      <dgm:spPr/>
      <dgm:t>
        <a:bodyPr/>
        <a:lstStyle/>
        <a:p>
          <a:endParaRPr lang="uk-UA"/>
        </a:p>
      </dgm:t>
    </dgm:pt>
    <dgm:pt modelId="{3F730A21-D656-4C48-B068-C3E1ACAF8C5F}" type="sibTrans" cxnId="{B99A4C4D-041C-4306-9DDD-EE0D1ADADBC0}">
      <dgm:prSet/>
      <dgm:spPr/>
      <dgm:t>
        <a:bodyPr/>
        <a:lstStyle/>
        <a:p>
          <a:endParaRPr lang="uk-UA"/>
        </a:p>
      </dgm:t>
    </dgm:pt>
    <dgm:pt modelId="{49C179D0-8A8A-428E-8197-91927813439E}">
      <dgm:prSet phldrT="[Текст]"/>
      <dgm:spPr/>
      <dgm:t>
        <a:bodyPr/>
        <a:lstStyle/>
        <a:p>
          <a:r>
            <a:rPr lang="uk-UA" b="1" dirty="0" smtClean="0"/>
            <a:t>СПОЖИВАННЯ</a:t>
          </a:r>
          <a:endParaRPr lang="uk-UA" b="1" dirty="0"/>
        </a:p>
      </dgm:t>
    </dgm:pt>
    <dgm:pt modelId="{F2F41A68-0917-42A9-843D-37F745437B57}" type="parTrans" cxnId="{3B3D8D76-DD32-42B9-94DF-3605CD4C3CAE}">
      <dgm:prSet/>
      <dgm:spPr/>
      <dgm:t>
        <a:bodyPr/>
        <a:lstStyle/>
        <a:p>
          <a:endParaRPr lang="uk-UA"/>
        </a:p>
      </dgm:t>
    </dgm:pt>
    <dgm:pt modelId="{F816F1FC-7F6C-40F7-9082-7E336701DD5C}" type="sibTrans" cxnId="{3B3D8D76-DD32-42B9-94DF-3605CD4C3CAE}">
      <dgm:prSet/>
      <dgm:spPr/>
      <dgm:t>
        <a:bodyPr/>
        <a:lstStyle/>
        <a:p>
          <a:endParaRPr lang="uk-UA"/>
        </a:p>
      </dgm:t>
    </dgm:pt>
    <dgm:pt modelId="{C39D55D3-2B32-4638-BFC0-235E5FB0AC8F}">
      <dgm:prSet phldrT="[Текст]" phldr="1"/>
      <dgm:spPr/>
      <dgm:t>
        <a:bodyPr/>
        <a:lstStyle/>
        <a:p>
          <a:endParaRPr lang="uk-UA" dirty="0"/>
        </a:p>
      </dgm:t>
    </dgm:pt>
    <dgm:pt modelId="{513AE13A-D2DD-4384-9C8B-382D60ED1F42}" type="sibTrans" cxnId="{64CE65A5-B46C-47C5-89F7-A29C5932A72F}">
      <dgm:prSet/>
      <dgm:spPr/>
      <dgm:t>
        <a:bodyPr/>
        <a:lstStyle/>
        <a:p>
          <a:endParaRPr lang="uk-UA"/>
        </a:p>
      </dgm:t>
    </dgm:pt>
    <dgm:pt modelId="{57672C93-F973-45F2-887C-7E49B88840F2}" type="parTrans" cxnId="{64CE65A5-B46C-47C5-89F7-A29C5932A72F}">
      <dgm:prSet/>
      <dgm:spPr/>
      <dgm:t>
        <a:bodyPr/>
        <a:lstStyle/>
        <a:p>
          <a:endParaRPr lang="uk-UA"/>
        </a:p>
      </dgm:t>
    </dgm:pt>
    <dgm:pt modelId="{E561590D-5E5B-4CBF-91E9-0E125C95506F}" type="pres">
      <dgm:prSet presAssocID="{D43FA849-78E6-431C-BCE1-7ABA549B36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5BBD9B3-3290-4546-BF02-DA46DFE17020}" type="pres">
      <dgm:prSet presAssocID="{186FA199-AB05-45ED-8C39-3B7C5F62E5B0}" presName="composite" presStyleCnt="0"/>
      <dgm:spPr/>
    </dgm:pt>
    <dgm:pt modelId="{2421806F-121E-4687-8C06-BAB3E2770D04}" type="pres">
      <dgm:prSet presAssocID="{186FA199-AB05-45ED-8C39-3B7C5F62E5B0}" presName="bentUpArrow1" presStyleLbl="alignImgPlace1" presStyleIdx="0" presStyleCnt="3"/>
      <dgm:spPr/>
    </dgm:pt>
    <dgm:pt modelId="{FE640EC6-D55C-4619-B84B-4E5FFC9F9E44}" type="pres">
      <dgm:prSet presAssocID="{186FA199-AB05-45ED-8C39-3B7C5F62E5B0}" presName="ParentText" presStyleLbl="node1" presStyleIdx="0" presStyleCnt="4" custScaleX="1681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5EF249-A05F-43B3-B413-6247F65EFF43}" type="pres">
      <dgm:prSet presAssocID="{186FA199-AB05-45ED-8C39-3B7C5F62E5B0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5EC7C5-15E3-4965-AEDF-FCC0FBA43DA9}" type="pres">
      <dgm:prSet presAssocID="{45AF80D5-FF7C-4A40-8F54-303C5F7589E2}" presName="sibTrans" presStyleCnt="0"/>
      <dgm:spPr/>
    </dgm:pt>
    <dgm:pt modelId="{6FD59625-F7BF-4874-9D1B-3384E4FEF628}" type="pres">
      <dgm:prSet presAssocID="{27530AE0-CA05-49B5-8647-A2759931618F}" presName="composite" presStyleCnt="0"/>
      <dgm:spPr/>
    </dgm:pt>
    <dgm:pt modelId="{700C2936-F043-4730-9AD4-E17D2789B155}" type="pres">
      <dgm:prSet presAssocID="{27530AE0-CA05-49B5-8647-A2759931618F}" presName="bentUpArrow1" presStyleLbl="alignImgPlace1" presStyleIdx="1" presStyleCnt="3"/>
      <dgm:spPr/>
    </dgm:pt>
    <dgm:pt modelId="{515D12BA-2094-42C6-96F1-562B7A41C100}" type="pres">
      <dgm:prSet presAssocID="{27530AE0-CA05-49B5-8647-A2759931618F}" presName="ParentText" presStyleLbl="node1" presStyleIdx="1" presStyleCnt="4" custScaleX="145848" custLinFactNeighborX="101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3B89FD-B904-41BE-9F01-20160CB44655}" type="pres">
      <dgm:prSet presAssocID="{27530AE0-CA05-49B5-8647-A2759931618F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C4A7CF-EDD7-4283-A41C-3B5E335CEDAA}" type="pres">
      <dgm:prSet presAssocID="{802572A4-25B7-44B1-A1AB-F16A174A1DC1}" presName="sibTrans" presStyleCnt="0"/>
      <dgm:spPr/>
    </dgm:pt>
    <dgm:pt modelId="{C21A42B4-E45E-40D0-B580-1C98DA9377C2}" type="pres">
      <dgm:prSet presAssocID="{9D6F936A-39F3-4459-A022-A6089966360B}" presName="composite" presStyleCnt="0"/>
      <dgm:spPr/>
    </dgm:pt>
    <dgm:pt modelId="{ADC4A9BC-9692-4F62-BA84-1751B7235DCE}" type="pres">
      <dgm:prSet presAssocID="{9D6F936A-39F3-4459-A022-A6089966360B}" presName="bentUpArrow1" presStyleLbl="alignImgPlace1" presStyleIdx="2" presStyleCnt="3"/>
      <dgm:spPr/>
    </dgm:pt>
    <dgm:pt modelId="{72321E5A-D14C-4477-A3C6-6558F8C8DA63}" type="pres">
      <dgm:prSet presAssocID="{9D6F936A-39F3-4459-A022-A6089966360B}" presName="ParentText" presStyleLbl="node1" presStyleIdx="2" presStyleCnt="4" custScaleX="165243" custLinFactNeighborX="5197" custLinFactNeighborY="-46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E8F80A-00E5-4270-ACBF-0EA9CB1E0CF1}" type="pres">
      <dgm:prSet presAssocID="{9D6F936A-39F3-4459-A022-A6089966360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05B6ECD-38D5-41FE-A1AA-A077F26A6FFB}" type="pres">
      <dgm:prSet presAssocID="{2407DF1B-7277-41FF-A0EA-C13DB08A8723}" presName="sibTrans" presStyleCnt="0"/>
      <dgm:spPr/>
    </dgm:pt>
    <dgm:pt modelId="{5D8B4A25-3021-4779-A8E9-09C2B89B1E20}" type="pres">
      <dgm:prSet presAssocID="{49C179D0-8A8A-428E-8197-91927813439E}" presName="composite" presStyleCnt="0"/>
      <dgm:spPr/>
    </dgm:pt>
    <dgm:pt modelId="{EA99A201-F12B-406A-9CD2-6CB64200237D}" type="pres">
      <dgm:prSet presAssocID="{49C179D0-8A8A-428E-8197-91927813439E}" presName="ParentText" presStyleLbl="node1" presStyleIdx="3" presStyleCnt="4" custScaleX="155341" custLinFactNeighborX="18526" custLinFactNeighborY="-33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51B34D-9151-4B59-9DBF-C00F8486630A}" type="pres">
      <dgm:prSet presAssocID="{49C179D0-8A8A-428E-8197-91927813439E}" presName="FinalChildText" presStyleLbl="revTx" presStyleIdx="3" presStyleCnt="4" custLinFactNeighborX="43998" custLinFactNeighborY="-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A412A9A-2994-44B4-8CAB-3F8768F458C1}" type="presOf" srcId="{186FA199-AB05-45ED-8C39-3B7C5F62E5B0}" destId="{FE640EC6-D55C-4619-B84B-4E5FFC9F9E44}" srcOrd="0" destOrd="0" presId="urn:microsoft.com/office/officeart/2005/8/layout/StepDownProcess"/>
    <dgm:cxn modelId="{D9937EC8-CDB8-44F6-94FB-64514338B41D}" srcId="{27530AE0-CA05-49B5-8647-A2759931618F}" destId="{DD0CBFD9-025B-4A44-B771-62B5EDA911B7}" srcOrd="0" destOrd="0" parTransId="{C800D067-2DEA-47EF-A7D1-FA377F7B34F9}" sibTransId="{BEA7B240-E3A1-411E-8D7D-40C2DFC901E6}"/>
    <dgm:cxn modelId="{B99A4C4D-041C-4306-9DDD-EE0D1ADADBC0}" srcId="{49C179D0-8A8A-428E-8197-91927813439E}" destId="{ABC24409-1AFC-4516-B043-43D5F02FA452}" srcOrd="0" destOrd="0" parTransId="{B1D821A3-725A-4883-A096-E48386332AE7}" sibTransId="{3F730A21-D656-4C48-B068-C3E1ACAF8C5F}"/>
    <dgm:cxn modelId="{F82EB70D-A71B-4598-901D-9D23B8541E7B}" type="presOf" srcId="{C39D55D3-2B32-4638-BFC0-235E5FB0AC8F}" destId="{625EF249-A05F-43B3-B413-6247F65EFF43}" srcOrd="0" destOrd="0" presId="urn:microsoft.com/office/officeart/2005/8/layout/StepDownProcess"/>
    <dgm:cxn modelId="{95BBD3CA-0D6C-492E-90B6-71646F9642EC}" type="presOf" srcId="{D43FA849-78E6-431C-BCE1-7ABA549B36D8}" destId="{E561590D-5E5B-4CBF-91E9-0E125C95506F}" srcOrd="0" destOrd="0" presId="urn:microsoft.com/office/officeart/2005/8/layout/StepDownProcess"/>
    <dgm:cxn modelId="{64CE65A5-B46C-47C5-89F7-A29C5932A72F}" srcId="{186FA199-AB05-45ED-8C39-3B7C5F62E5B0}" destId="{C39D55D3-2B32-4638-BFC0-235E5FB0AC8F}" srcOrd="0" destOrd="0" parTransId="{57672C93-F973-45F2-887C-7E49B88840F2}" sibTransId="{513AE13A-D2DD-4384-9C8B-382D60ED1F42}"/>
    <dgm:cxn modelId="{BDE454CF-09C2-4E8B-8A3B-5CA8522175DF}" type="presOf" srcId="{49C179D0-8A8A-428E-8197-91927813439E}" destId="{EA99A201-F12B-406A-9CD2-6CB64200237D}" srcOrd="0" destOrd="0" presId="urn:microsoft.com/office/officeart/2005/8/layout/StepDownProcess"/>
    <dgm:cxn modelId="{3201DB9B-0CA9-4697-BB3E-A0224A204561}" type="presOf" srcId="{27530AE0-CA05-49B5-8647-A2759931618F}" destId="{515D12BA-2094-42C6-96F1-562B7A41C100}" srcOrd="0" destOrd="0" presId="urn:microsoft.com/office/officeart/2005/8/layout/StepDownProcess"/>
    <dgm:cxn modelId="{00AFF2EC-9CDC-4C34-A37D-BB1378ED41E2}" type="presOf" srcId="{ABC24409-1AFC-4516-B043-43D5F02FA452}" destId="{ED51B34D-9151-4B59-9DBF-C00F8486630A}" srcOrd="0" destOrd="0" presId="urn:microsoft.com/office/officeart/2005/8/layout/StepDownProcess"/>
    <dgm:cxn modelId="{D1D82452-D2E5-4F40-9A2F-4F913F38E877}" type="presOf" srcId="{9D6F936A-39F3-4459-A022-A6089966360B}" destId="{72321E5A-D14C-4477-A3C6-6558F8C8DA63}" srcOrd="0" destOrd="0" presId="urn:microsoft.com/office/officeart/2005/8/layout/StepDownProcess"/>
    <dgm:cxn modelId="{FDCA763A-D3CA-4E78-96EE-EE06AFD49333}" srcId="{D43FA849-78E6-431C-BCE1-7ABA549B36D8}" destId="{186FA199-AB05-45ED-8C39-3B7C5F62E5B0}" srcOrd="0" destOrd="0" parTransId="{1FFF19B7-1A1F-4EB1-9C4E-51617D7555E0}" sibTransId="{45AF80D5-FF7C-4A40-8F54-303C5F7589E2}"/>
    <dgm:cxn modelId="{69B3A2D6-622A-46A6-A3C7-54CC5B228E52}" srcId="{D43FA849-78E6-431C-BCE1-7ABA549B36D8}" destId="{9D6F936A-39F3-4459-A022-A6089966360B}" srcOrd="2" destOrd="0" parTransId="{681089EF-1457-4932-BAD2-C75965D98DED}" sibTransId="{2407DF1B-7277-41FF-A0EA-C13DB08A8723}"/>
    <dgm:cxn modelId="{E2F47A0C-5EA2-40CE-97C4-5ABCFE9C7F57}" type="presOf" srcId="{DD0CBFD9-025B-4A44-B771-62B5EDA911B7}" destId="{4D3B89FD-B904-41BE-9F01-20160CB44655}" srcOrd="0" destOrd="0" presId="urn:microsoft.com/office/officeart/2005/8/layout/StepDownProcess"/>
    <dgm:cxn modelId="{21910A97-0874-4ED1-80ED-DBE03F4F0E5A}" srcId="{D43FA849-78E6-431C-BCE1-7ABA549B36D8}" destId="{27530AE0-CA05-49B5-8647-A2759931618F}" srcOrd="1" destOrd="0" parTransId="{DF99C054-0713-4EAE-91CE-2139D027700A}" sibTransId="{802572A4-25B7-44B1-A1AB-F16A174A1DC1}"/>
    <dgm:cxn modelId="{3B3D8D76-DD32-42B9-94DF-3605CD4C3CAE}" srcId="{D43FA849-78E6-431C-BCE1-7ABA549B36D8}" destId="{49C179D0-8A8A-428E-8197-91927813439E}" srcOrd="3" destOrd="0" parTransId="{F2F41A68-0917-42A9-843D-37F745437B57}" sibTransId="{F816F1FC-7F6C-40F7-9082-7E336701DD5C}"/>
    <dgm:cxn modelId="{6133129F-D036-4ADD-A573-7D10C4C312F0}" type="presParOf" srcId="{E561590D-5E5B-4CBF-91E9-0E125C95506F}" destId="{55BBD9B3-3290-4546-BF02-DA46DFE17020}" srcOrd="0" destOrd="0" presId="urn:microsoft.com/office/officeart/2005/8/layout/StepDownProcess"/>
    <dgm:cxn modelId="{CAE535AB-4A1D-412C-8CC8-C688CEB99AE9}" type="presParOf" srcId="{55BBD9B3-3290-4546-BF02-DA46DFE17020}" destId="{2421806F-121E-4687-8C06-BAB3E2770D04}" srcOrd="0" destOrd="0" presId="urn:microsoft.com/office/officeart/2005/8/layout/StepDownProcess"/>
    <dgm:cxn modelId="{4C66855E-6478-4169-BFE3-F986FBC4FF2E}" type="presParOf" srcId="{55BBD9B3-3290-4546-BF02-DA46DFE17020}" destId="{FE640EC6-D55C-4619-B84B-4E5FFC9F9E44}" srcOrd="1" destOrd="0" presId="urn:microsoft.com/office/officeart/2005/8/layout/StepDownProcess"/>
    <dgm:cxn modelId="{7505CAC9-0427-436D-A49A-DA5729FB4D18}" type="presParOf" srcId="{55BBD9B3-3290-4546-BF02-DA46DFE17020}" destId="{625EF249-A05F-43B3-B413-6247F65EFF43}" srcOrd="2" destOrd="0" presId="urn:microsoft.com/office/officeart/2005/8/layout/StepDownProcess"/>
    <dgm:cxn modelId="{1EDA5CD2-F623-4E0B-9301-A37E193ECE59}" type="presParOf" srcId="{E561590D-5E5B-4CBF-91E9-0E125C95506F}" destId="{D45EC7C5-15E3-4965-AEDF-FCC0FBA43DA9}" srcOrd="1" destOrd="0" presId="urn:microsoft.com/office/officeart/2005/8/layout/StepDownProcess"/>
    <dgm:cxn modelId="{1619E93D-3BCE-4C17-8F29-F41EC211547F}" type="presParOf" srcId="{E561590D-5E5B-4CBF-91E9-0E125C95506F}" destId="{6FD59625-F7BF-4874-9D1B-3384E4FEF628}" srcOrd="2" destOrd="0" presId="urn:microsoft.com/office/officeart/2005/8/layout/StepDownProcess"/>
    <dgm:cxn modelId="{EDE6FA3E-F0F8-45CC-8434-0E3AFCE447FE}" type="presParOf" srcId="{6FD59625-F7BF-4874-9D1B-3384E4FEF628}" destId="{700C2936-F043-4730-9AD4-E17D2789B155}" srcOrd="0" destOrd="0" presId="urn:microsoft.com/office/officeart/2005/8/layout/StepDownProcess"/>
    <dgm:cxn modelId="{F4B98041-F18D-4CC1-8EE9-949C2A6B593B}" type="presParOf" srcId="{6FD59625-F7BF-4874-9D1B-3384E4FEF628}" destId="{515D12BA-2094-42C6-96F1-562B7A41C100}" srcOrd="1" destOrd="0" presId="urn:microsoft.com/office/officeart/2005/8/layout/StepDownProcess"/>
    <dgm:cxn modelId="{CA3748CF-9025-479E-B0B9-BE2EB1D84C59}" type="presParOf" srcId="{6FD59625-F7BF-4874-9D1B-3384E4FEF628}" destId="{4D3B89FD-B904-41BE-9F01-20160CB44655}" srcOrd="2" destOrd="0" presId="urn:microsoft.com/office/officeart/2005/8/layout/StepDownProcess"/>
    <dgm:cxn modelId="{BBFA311E-680A-40B3-BF6B-92120F73C45A}" type="presParOf" srcId="{E561590D-5E5B-4CBF-91E9-0E125C95506F}" destId="{EDC4A7CF-EDD7-4283-A41C-3B5E335CEDAA}" srcOrd="3" destOrd="0" presId="urn:microsoft.com/office/officeart/2005/8/layout/StepDownProcess"/>
    <dgm:cxn modelId="{80E31854-E454-40BD-9EC2-D743A79D54FE}" type="presParOf" srcId="{E561590D-5E5B-4CBF-91E9-0E125C95506F}" destId="{C21A42B4-E45E-40D0-B580-1C98DA9377C2}" srcOrd="4" destOrd="0" presId="urn:microsoft.com/office/officeart/2005/8/layout/StepDownProcess"/>
    <dgm:cxn modelId="{2D82B429-CC4B-44C8-95B7-440A2B980664}" type="presParOf" srcId="{C21A42B4-E45E-40D0-B580-1C98DA9377C2}" destId="{ADC4A9BC-9692-4F62-BA84-1751B7235DCE}" srcOrd="0" destOrd="0" presId="urn:microsoft.com/office/officeart/2005/8/layout/StepDownProcess"/>
    <dgm:cxn modelId="{6C759414-E197-4A9A-B3EA-372F943F78A1}" type="presParOf" srcId="{C21A42B4-E45E-40D0-B580-1C98DA9377C2}" destId="{72321E5A-D14C-4477-A3C6-6558F8C8DA63}" srcOrd="1" destOrd="0" presId="urn:microsoft.com/office/officeart/2005/8/layout/StepDownProcess"/>
    <dgm:cxn modelId="{A43B6EBD-0D73-4009-9F3F-BAF09255406F}" type="presParOf" srcId="{C21A42B4-E45E-40D0-B580-1C98DA9377C2}" destId="{A5E8F80A-00E5-4270-ACBF-0EA9CB1E0CF1}" srcOrd="2" destOrd="0" presId="urn:microsoft.com/office/officeart/2005/8/layout/StepDownProcess"/>
    <dgm:cxn modelId="{3603B866-9AE0-4420-92FB-3C1F50109638}" type="presParOf" srcId="{E561590D-5E5B-4CBF-91E9-0E125C95506F}" destId="{A05B6ECD-38D5-41FE-A1AA-A077F26A6FFB}" srcOrd="5" destOrd="0" presId="urn:microsoft.com/office/officeart/2005/8/layout/StepDownProcess"/>
    <dgm:cxn modelId="{A9C07611-2109-43DF-954E-71B83A55A27C}" type="presParOf" srcId="{E561590D-5E5B-4CBF-91E9-0E125C95506F}" destId="{5D8B4A25-3021-4779-A8E9-09C2B89B1E20}" srcOrd="6" destOrd="0" presId="urn:microsoft.com/office/officeart/2005/8/layout/StepDownProcess"/>
    <dgm:cxn modelId="{F2AAAB1E-CA59-4037-975A-781F2B508EA0}" type="presParOf" srcId="{5D8B4A25-3021-4779-A8E9-09C2B89B1E20}" destId="{EA99A201-F12B-406A-9CD2-6CB64200237D}" srcOrd="0" destOrd="0" presId="urn:microsoft.com/office/officeart/2005/8/layout/StepDownProcess"/>
    <dgm:cxn modelId="{539A8889-E720-426E-B056-9C24C131500D}" type="presParOf" srcId="{5D8B4A25-3021-4779-A8E9-09C2B89B1E20}" destId="{ED51B34D-9151-4B59-9DBF-C00F8486630A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ED1185-AC56-4A2E-8FED-E54DD0A218CA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32DD056B-94F8-4729-8726-8121DD98E765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uk-UA" sz="2500" b="1" spc="100" baseline="0" dirty="0" smtClean="0">
              <a:solidFill>
                <a:srgbClr val="C00000"/>
              </a:solidFill>
              <a:latin typeface="Arial Narrow" pitchFamily="34" charset="0"/>
            </a:rPr>
            <a:t>ІНДИВІДУАЛЬНІ</a:t>
          </a:r>
          <a:r>
            <a:rPr lang="uk-UA" sz="2400" b="1" spc="100" baseline="0" dirty="0" smtClean="0">
              <a:solidFill>
                <a:srgbClr val="C00000"/>
              </a:solidFill>
              <a:latin typeface="Arial Narrow" pitchFamily="34" charset="0"/>
            </a:rPr>
            <a:t> </a:t>
          </a:r>
        </a:p>
        <a:p>
          <a:pPr algn="l"/>
          <a:r>
            <a:rPr lang="uk-UA" sz="2700" b="1" spc="100" baseline="0" dirty="0" smtClean="0">
              <a:solidFill>
                <a:schemeClr val="tx1"/>
              </a:solidFill>
              <a:latin typeface="+mj-lt"/>
            </a:rPr>
            <a:t>-</a:t>
          </a: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 предмети споживання</a:t>
          </a:r>
        </a:p>
        <a:p>
          <a:pPr algn="l"/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- засоби виробництва</a:t>
          </a:r>
        </a:p>
      </dgm:t>
    </dgm:pt>
    <dgm:pt modelId="{D69ADB98-3CA0-4F40-AD51-1A6701127A5E}" type="parTrans" cxnId="{F437B25B-F476-4A46-969A-7379C8F05CB5}">
      <dgm:prSet/>
      <dgm:spPr/>
      <dgm:t>
        <a:bodyPr/>
        <a:lstStyle/>
        <a:p>
          <a:endParaRPr lang="uk-UA"/>
        </a:p>
      </dgm:t>
    </dgm:pt>
    <dgm:pt modelId="{0F967659-73D8-40A4-85BC-17692772F04F}" type="sibTrans" cxnId="{F437B25B-F476-4A46-969A-7379C8F05CB5}">
      <dgm:prSet/>
      <dgm:spPr/>
      <dgm:t>
        <a:bodyPr/>
        <a:lstStyle/>
        <a:p>
          <a:endParaRPr lang="uk-UA"/>
        </a:p>
      </dgm:t>
    </dgm:pt>
    <dgm:pt modelId="{B978C1B3-BC74-4089-A48D-9FA4C731D67B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80" b="1" spc="100" baseline="0" dirty="0" smtClean="0">
              <a:solidFill>
                <a:srgbClr val="C00000"/>
              </a:solidFill>
              <a:latin typeface="Arial Narrow" pitchFamily="34" charset="0"/>
            </a:rPr>
            <a:t>КВАЗІСУСПІЛЬНІ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- бібліотеки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- музеї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- безкоштовне 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  медичне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700" b="1" spc="100" baseline="0" dirty="0" smtClean="0">
              <a:solidFill>
                <a:schemeClr val="tx1"/>
              </a:solidFill>
              <a:latin typeface="+mn-lt"/>
            </a:rPr>
            <a:t> </a:t>
          </a:r>
          <a:r>
            <a:rPr lang="uk-UA" sz="2700" b="1" spc="-100" baseline="0" dirty="0" smtClean="0">
              <a:solidFill>
                <a:schemeClr val="tx1"/>
              </a:solidFill>
              <a:latin typeface="+mn-lt"/>
            </a:rPr>
            <a:t>обслуговування 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uk-UA" sz="2700" b="1" spc="100" baseline="0" dirty="0" smtClean="0">
            <a:solidFill>
              <a:schemeClr val="tx1"/>
            </a:solidFill>
            <a:latin typeface="+mn-lt"/>
          </a:endParaRPr>
        </a:p>
      </dgm:t>
    </dgm:pt>
    <dgm:pt modelId="{F10D72E2-CF12-4FBE-8221-7CB2660B2A76}" type="parTrans" cxnId="{273D7AFE-0A3C-4AE3-8EDC-23EED36DF7B1}">
      <dgm:prSet/>
      <dgm:spPr/>
      <dgm:t>
        <a:bodyPr/>
        <a:lstStyle/>
        <a:p>
          <a:endParaRPr lang="uk-UA"/>
        </a:p>
      </dgm:t>
    </dgm:pt>
    <dgm:pt modelId="{C8E36220-01AF-4C5E-9C11-6FC7C8E673BE}" type="sibTrans" cxnId="{273D7AFE-0A3C-4AE3-8EDC-23EED36DF7B1}">
      <dgm:prSet/>
      <dgm:spPr/>
      <dgm:t>
        <a:bodyPr/>
        <a:lstStyle/>
        <a:p>
          <a:endParaRPr lang="uk-UA"/>
        </a:p>
      </dgm:t>
    </dgm:pt>
    <dgm:pt modelId="{A05267F7-3D0B-43C0-9021-BEA025F98056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uk-UA" sz="2500" b="1" baseline="0" dirty="0" smtClean="0">
              <a:solidFill>
                <a:srgbClr val="C00000"/>
              </a:solidFill>
              <a:latin typeface="Arial Narrow" pitchFamily="34" charset="0"/>
            </a:rPr>
            <a:t>СУСПІЛЬНІ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800" b="1" dirty="0" err="1" smtClean="0"/>
            <a:t>-національна</a:t>
          </a:r>
          <a:r>
            <a:rPr lang="uk-UA" sz="2800" b="1" dirty="0" smtClean="0"/>
            <a:t>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800" b="1" dirty="0" smtClean="0"/>
            <a:t>  оборона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800" b="1" dirty="0" smtClean="0"/>
            <a:t>- державна  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800" b="1" dirty="0" smtClean="0"/>
            <a:t>   безпека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uk-UA" sz="2400" b="1" dirty="0" smtClean="0"/>
            <a:t>                        </a:t>
          </a:r>
        </a:p>
      </dgm:t>
    </dgm:pt>
    <dgm:pt modelId="{F046205A-ADC0-4E28-B446-1627536CA7C0}" type="sibTrans" cxnId="{D1A27B95-2CFF-44C9-99D1-E6DC86A87F92}">
      <dgm:prSet/>
      <dgm:spPr/>
      <dgm:t>
        <a:bodyPr/>
        <a:lstStyle/>
        <a:p>
          <a:endParaRPr lang="uk-UA"/>
        </a:p>
      </dgm:t>
    </dgm:pt>
    <dgm:pt modelId="{69A456DD-B51B-4EF6-91B0-C8355A9B97E7}" type="parTrans" cxnId="{D1A27B95-2CFF-44C9-99D1-E6DC86A87F92}">
      <dgm:prSet/>
      <dgm:spPr/>
      <dgm:t>
        <a:bodyPr/>
        <a:lstStyle/>
        <a:p>
          <a:endParaRPr lang="uk-UA"/>
        </a:p>
      </dgm:t>
    </dgm:pt>
    <dgm:pt modelId="{B92CF109-589E-4942-A1BA-096885486EAC}" type="pres">
      <dgm:prSet presAssocID="{C5ED1185-AC56-4A2E-8FED-E54DD0A218CA}" presName="Name0" presStyleCnt="0">
        <dgm:presLayoutVars>
          <dgm:dir/>
          <dgm:resizeHandles val="exact"/>
        </dgm:presLayoutVars>
      </dgm:prSet>
      <dgm:spPr/>
    </dgm:pt>
    <dgm:pt modelId="{5DB26C80-5FEF-4D8C-8D20-A4553A3BB48A}" type="pres">
      <dgm:prSet presAssocID="{C5ED1185-AC56-4A2E-8FED-E54DD0A218CA}" presName="bkgdShp" presStyleLbl="alignAccFollowNode1" presStyleIdx="0" presStyleCnt="1" custScaleX="96526" custLinFactNeighborX="-966"/>
      <dgm:spPr/>
    </dgm:pt>
    <dgm:pt modelId="{8829389A-3EC4-435E-8CF6-B8467E3E80EA}" type="pres">
      <dgm:prSet presAssocID="{C5ED1185-AC56-4A2E-8FED-E54DD0A218CA}" presName="linComp" presStyleCnt="0"/>
      <dgm:spPr/>
    </dgm:pt>
    <dgm:pt modelId="{8FCE78B2-5F32-4731-944B-409788EFDD63}" type="pres">
      <dgm:prSet presAssocID="{A05267F7-3D0B-43C0-9021-BEA025F98056}" presName="compNode" presStyleCnt="0"/>
      <dgm:spPr/>
    </dgm:pt>
    <dgm:pt modelId="{81ABB7B8-3756-4424-86CD-4A8BB581F718}" type="pres">
      <dgm:prSet presAssocID="{A05267F7-3D0B-43C0-9021-BEA025F98056}" presName="node" presStyleLbl="node1" presStyleIdx="0" presStyleCnt="3" custScaleX="213306" custScaleY="100468" custLinFactX="100000" custLinFactNeighborX="1240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F15648-5366-482F-92E5-77FF93828C92}" type="pres">
      <dgm:prSet presAssocID="{A05267F7-3D0B-43C0-9021-BEA025F98056}" presName="invisiNode" presStyleLbl="node1" presStyleIdx="0" presStyleCnt="3"/>
      <dgm:spPr/>
    </dgm:pt>
    <dgm:pt modelId="{489448F1-5750-4F5B-857C-C57192016667}" type="pres">
      <dgm:prSet presAssocID="{A05267F7-3D0B-43C0-9021-BEA025F98056}" presName="imagNode" presStyleLbl="fgImgPlace1" presStyleIdx="0" presStyleCnt="3" custScaleX="204799" custScaleY="125032" custLinFactX="100000" custLinFactNeighborX="130526" custLinFactNeighborY="-54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BE8E23-86E3-4BA2-BD3A-199594EFACF4}" type="pres">
      <dgm:prSet presAssocID="{F046205A-ADC0-4E28-B446-1627536CA7C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B15F2E3-E97D-402B-8E37-5A763192E597}" type="pres">
      <dgm:prSet presAssocID="{32DD056B-94F8-4729-8726-8121DD98E765}" presName="compNode" presStyleCnt="0"/>
      <dgm:spPr/>
    </dgm:pt>
    <dgm:pt modelId="{F9D5820B-53BC-4B3A-AC10-84449ABA1E22}" type="pres">
      <dgm:prSet presAssocID="{32DD056B-94F8-4729-8726-8121DD98E765}" presName="node" presStyleLbl="node1" presStyleIdx="1" presStyleCnt="3" custScaleX="219049" custScaleY="99531" custLinFactX="-100000" custLinFactNeighborX="-130174" custLinFactNeighborY="-2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9C10DE-9E8A-454F-BC2C-0CBDE9A4BE00}" type="pres">
      <dgm:prSet presAssocID="{32DD056B-94F8-4729-8726-8121DD98E765}" presName="invisiNode" presStyleLbl="node1" presStyleIdx="1" presStyleCnt="3"/>
      <dgm:spPr/>
    </dgm:pt>
    <dgm:pt modelId="{925420AD-0A82-454C-9698-20C932DCF0BE}" type="pres">
      <dgm:prSet presAssocID="{32DD056B-94F8-4729-8726-8121DD98E765}" presName="imagNode" presStyleLbl="fgImgPlace1" presStyleIdx="1" presStyleCnt="3" custScaleX="230458" custScaleY="124223" custLinFactX="-100000" custLinFactNeighborX="-126399" custLinFactNeighborY="-83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915B3D-2D7B-4EEC-8EB0-2B337EEFA89E}" type="pres">
      <dgm:prSet presAssocID="{0F967659-73D8-40A4-85BC-17692772F04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2197D12-73A2-494F-84A9-1AA52C13381B}" type="pres">
      <dgm:prSet presAssocID="{B978C1B3-BC74-4089-A48D-9FA4C731D67B}" presName="compNode" presStyleCnt="0"/>
      <dgm:spPr/>
    </dgm:pt>
    <dgm:pt modelId="{ED90FB54-C227-4140-BD5E-31BDAEFF7CF0}" type="pres">
      <dgm:prSet presAssocID="{B978C1B3-BC74-4089-A48D-9FA4C731D67B}" presName="node" presStyleLbl="node1" presStyleIdx="2" presStyleCnt="3" custScaleX="233583" custScaleY="100731" custLinFactNeighborX="-87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B36AAA-3069-4218-8E90-AB3C2C281327}" type="pres">
      <dgm:prSet presAssocID="{B978C1B3-BC74-4089-A48D-9FA4C731D67B}" presName="invisiNode" presStyleLbl="node1" presStyleIdx="2" presStyleCnt="3"/>
      <dgm:spPr/>
    </dgm:pt>
    <dgm:pt modelId="{F8BF1445-AFCB-45A0-A4A3-CC04F04331D2}" type="pres">
      <dgm:prSet presAssocID="{B978C1B3-BC74-4089-A48D-9FA4C731D67B}" presName="imagNode" presStyleLbl="fgImgPlace1" presStyleIdx="2" presStyleCnt="3" custScaleX="228541" custScaleY="128474" custLinFactNeighborX="-14563" custLinFactNeighborY="-830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10B1E6A-F443-457A-ACBC-E16F71FC946F}" type="presOf" srcId="{C5ED1185-AC56-4A2E-8FED-E54DD0A218CA}" destId="{B92CF109-589E-4942-A1BA-096885486EAC}" srcOrd="0" destOrd="0" presId="urn:microsoft.com/office/officeart/2005/8/layout/pList2"/>
    <dgm:cxn modelId="{BD6897AC-4DB3-4E93-A76D-DD5774BBD4FC}" type="presOf" srcId="{B978C1B3-BC74-4089-A48D-9FA4C731D67B}" destId="{ED90FB54-C227-4140-BD5E-31BDAEFF7CF0}" srcOrd="0" destOrd="0" presId="urn:microsoft.com/office/officeart/2005/8/layout/pList2"/>
    <dgm:cxn modelId="{F437B25B-F476-4A46-969A-7379C8F05CB5}" srcId="{C5ED1185-AC56-4A2E-8FED-E54DD0A218CA}" destId="{32DD056B-94F8-4729-8726-8121DD98E765}" srcOrd="1" destOrd="0" parTransId="{D69ADB98-3CA0-4F40-AD51-1A6701127A5E}" sibTransId="{0F967659-73D8-40A4-85BC-17692772F04F}"/>
    <dgm:cxn modelId="{B136581A-5C1B-459B-AAA5-9FCF25D5D751}" type="presOf" srcId="{A05267F7-3D0B-43C0-9021-BEA025F98056}" destId="{81ABB7B8-3756-4424-86CD-4A8BB581F718}" srcOrd="0" destOrd="0" presId="urn:microsoft.com/office/officeart/2005/8/layout/pList2"/>
    <dgm:cxn modelId="{273D7AFE-0A3C-4AE3-8EDC-23EED36DF7B1}" srcId="{C5ED1185-AC56-4A2E-8FED-E54DD0A218CA}" destId="{B978C1B3-BC74-4089-A48D-9FA4C731D67B}" srcOrd="2" destOrd="0" parTransId="{F10D72E2-CF12-4FBE-8221-7CB2660B2A76}" sibTransId="{C8E36220-01AF-4C5E-9C11-6FC7C8E673BE}"/>
    <dgm:cxn modelId="{B7683620-8A91-487E-A221-D1F260725601}" type="presOf" srcId="{32DD056B-94F8-4729-8726-8121DD98E765}" destId="{F9D5820B-53BC-4B3A-AC10-84449ABA1E22}" srcOrd="0" destOrd="0" presId="urn:microsoft.com/office/officeart/2005/8/layout/pList2"/>
    <dgm:cxn modelId="{D438F8C9-C132-477A-9E28-956F4BF59168}" type="presOf" srcId="{F046205A-ADC0-4E28-B446-1627536CA7C0}" destId="{78BE8E23-86E3-4BA2-BD3A-199594EFACF4}" srcOrd="0" destOrd="0" presId="urn:microsoft.com/office/officeart/2005/8/layout/pList2"/>
    <dgm:cxn modelId="{A46BA5DE-2865-4B95-AC24-811D5D5927B7}" type="presOf" srcId="{0F967659-73D8-40A4-85BC-17692772F04F}" destId="{6D915B3D-2D7B-4EEC-8EB0-2B337EEFA89E}" srcOrd="0" destOrd="0" presId="urn:microsoft.com/office/officeart/2005/8/layout/pList2"/>
    <dgm:cxn modelId="{D1A27B95-2CFF-44C9-99D1-E6DC86A87F92}" srcId="{C5ED1185-AC56-4A2E-8FED-E54DD0A218CA}" destId="{A05267F7-3D0B-43C0-9021-BEA025F98056}" srcOrd="0" destOrd="0" parTransId="{69A456DD-B51B-4EF6-91B0-C8355A9B97E7}" sibTransId="{F046205A-ADC0-4E28-B446-1627536CA7C0}"/>
    <dgm:cxn modelId="{D3E663F1-0587-4370-98B5-5D312731C830}" type="presParOf" srcId="{B92CF109-589E-4942-A1BA-096885486EAC}" destId="{5DB26C80-5FEF-4D8C-8D20-A4553A3BB48A}" srcOrd="0" destOrd="0" presId="urn:microsoft.com/office/officeart/2005/8/layout/pList2"/>
    <dgm:cxn modelId="{C5193F84-11E0-4567-8F10-6ECA0A963F6A}" type="presParOf" srcId="{B92CF109-589E-4942-A1BA-096885486EAC}" destId="{8829389A-3EC4-435E-8CF6-B8467E3E80EA}" srcOrd="1" destOrd="0" presId="urn:microsoft.com/office/officeart/2005/8/layout/pList2"/>
    <dgm:cxn modelId="{7A366A93-18B8-478F-9E79-67A2C59907FC}" type="presParOf" srcId="{8829389A-3EC4-435E-8CF6-B8467E3E80EA}" destId="{8FCE78B2-5F32-4731-944B-409788EFDD63}" srcOrd="0" destOrd="0" presId="urn:microsoft.com/office/officeart/2005/8/layout/pList2"/>
    <dgm:cxn modelId="{DD0332FA-F417-438B-998A-3AC0048AF3EE}" type="presParOf" srcId="{8FCE78B2-5F32-4731-944B-409788EFDD63}" destId="{81ABB7B8-3756-4424-86CD-4A8BB581F718}" srcOrd="0" destOrd="0" presId="urn:microsoft.com/office/officeart/2005/8/layout/pList2"/>
    <dgm:cxn modelId="{E8996011-9ACE-4109-B008-1EF43933BA91}" type="presParOf" srcId="{8FCE78B2-5F32-4731-944B-409788EFDD63}" destId="{BFF15648-5366-482F-92E5-77FF93828C92}" srcOrd="1" destOrd="0" presId="urn:microsoft.com/office/officeart/2005/8/layout/pList2"/>
    <dgm:cxn modelId="{92B00166-3485-4122-8FB5-C68191745AD2}" type="presParOf" srcId="{8FCE78B2-5F32-4731-944B-409788EFDD63}" destId="{489448F1-5750-4F5B-857C-C57192016667}" srcOrd="2" destOrd="0" presId="urn:microsoft.com/office/officeart/2005/8/layout/pList2"/>
    <dgm:cxn modelId="{979B962D-8B8E-462D-AAFD-4D923310B498}" type="presParOf" srcId="{8829389A-3EC4-435E-8CF6-B8467E3E80EA}" destId="{78BE8E23-86E3-4BA2-BD3A-199594EFACF4}" srcOrd="1" destOrd="0" presId="urn:microsoft.com/office/officeart/2005/8/layout/pList2"/>
    <dgm:cxn modelId="{5599BF32-5EA0-4796-AD0E-91D62F211BCF}" type="presParOf" srcId="{8829389A-3EC4-435E-8CF6-B8467E3E80EA}" destId="{2B15F2E3-E97D-402B-8E37-5A763192E597}" srcOrd="2" destOrd="0" presId="urn:microsoft.com/office/officeart/2005/8/layout/pList2"/>
    <dgm:cxn modelId="{1F0D26EF-B4BD-4D95-9E98-0F5F9970637D}" type="presParOf" srcId="{2B15F2E3-E97D-402B-8E37-5A763192E597}" destId="{F9D5820B-53BC-4B3A-AC10-84449ABA1E22}" srcOrd="0" destOrd="0" presId="urn:microsoft.com/office/officeart/2005/8/layout/pList2"/>
    <dgm:cxn modelId="{1CB8EF2B-5037-4B37-AD2B-7327BF7BE90F}" type="presParOf" srcId="{2B15F2E3-E97D-402B-8E37-5A763192E597}" destId="{9A9C10DE-9E8A-454F-BC2C-0CBDE9A4BE00}" srcOrd="1" destOrd="0" presId="urn:microsoft.com/office/officeart/2005/8/layout/pList2"/>
    <dgm:cxn modelId="{2FC55249-8C24-4822-A993-92ADB92D5992}" type="presParOf" srcId="{2B15F2E3-E97D-402B-8E37-5A763192E597}" destId="{925420AD-0A82-454C-9698-20C932DCF0BE}" srcOrd="2" destOrd="0" presId="urn:microsoft.com/office/officeart/2005/8/layout/pList2"/>
    <dgm:cxn modelId="{ED2AAA07-4887-4691-B5EA-8BD9F0D792CA}" type="presParOf" srcId="{8829389A-3EC4-435E-8CF6-B8467E3E80EA}" destId="{6D915B3D-2D7B-4EEC-8EB0-2B337EEFA89E}" srcOrd="3" destOrd="0" presId="urn:microsoft.com/office/officeart/2005/8/layout/pList2"/>
    <dgm:cxn modelId="{825D0F40-61F3-49D8-89EC-B5CAE1B5CE36}" type="presParOf" srcId="{8829389A-3EC4-435E-8CF6-B8467E3E80EA}" destId="{F2197D12-73A2-494F-84A9-1AA52C13381B}" srcOrd="4" destOrd="0" presId="urn:microsoft.com/office/officeart/2005/8/layout/pList2"/>
    <dgm:cxn modelId="{ED3985BC-7CB1-4083-A502-4004CD57857A}" type="presParOf" srcId="{F2197D12-73A2-494F-84A9-1AA52C13381B}" destId="{ED90FB54-C227-4140-BD5E-31BDAEFF7CF0}" srcOrd="0" destOrd="0" presId="urn:microsoft.com/office/officeart/2005/8/layout/pList2"/>
    <dgm:cxn modelId="{9DA1A186-CF9B-4561-B2A7-9073F229AF88}" type="presParOf" srcId="{F2197D12-73A2-494F-84A9-1AA52C13381B}" destId="{5DB36AAA-3069-4218-8E90-AB3C2C281327}" srcOrd="1" destOrd="0" presId="urn:microsoft.com/office/officeart/2005/8/layout/pList2"/>
    <dgm:cxn modelId="{ED630C6F-D891-4E53-B2AC-EE709B6BA795}" type="presParOf" srcId="{F2197D12-73A2-494F-84A9-1AA52C13381B}" destId="{F8BF1445-AFCB-45A0-A4A3-CC04F04331D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976116-B980-4D76-8BC1-69F7EC90CDCF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2CA237C-A8B1-4B70-BC2B-EB6CA18E9775}">
      <dgm:prSet phldrT="[Текст]" custT="1"/>
      <dgm:spPr/>
      <dgm:t>
        <a:bodyPr/>
        <a:lstStyle/>
        <a:p>
          <a:r>
            <a:rPr lang="uk-UA" sz="2400" b="1" dirty="0" smtClean="0"/>
            <a:t>СУБ</a:t>
          </a:r>
          <a:r>
            <a:rPr lang="en-US" sz="2400" b="1" dirty="0" smtClean="0"/>
            <a:t>’</a:t>
          </a:r>
          <a:r>
            <a:rPr lang="uk-UA" sz="2400" b="1" dirty="0" smtClean="0"/>
            <a:t>ЄКТ ВЛАСНОСТІ</a:t>
          </a:r>
          <a:endParaRPr lang="uk-UA" sz="2400" b="1" dirty="0"/>
        </a:p>
      </dgm:t>
    </dgm:pt>
    <dgm:pt modelId="{B887DF97-1646-4153-B3E4-B699978C4D45}" type="parTrans" cxnId="{FBB4FF83-40F4-42AF-8EDB-F620E15C91C0}">
      <dgm:prSet/>
      <dgm:spPr/>
      <dgm:t>
        <a:bodyPr/>
        <a:lstStyle/>
        <a:p>
          <a:endParaRPr lang="uk-UA"/>
        </a:p>
      </dgm:t>
    </dgm:pt>
    <dgm:pt modelId="{E330EBA1-6AFC-4B90-97D6-AC147B1DA3A0}" type="sibTrans" cxnId="{FBB4FF83-40F4-42AF-8EDB-F620E15C91C0}">
      <dgm:prSet/>
      <dgm:spPr/>
      <dgm:t>
        <a:bodyPr/>
        <a:lstStyle/>
        <a:p>
          <a:endParaRPr lang="uk-UA"/>
        </a:p>
      </dgm:t>
    </dgm:pt>
    <dgm:pt modelId="{E93AFC7F-BC16-4EB9-B028-83AB9FF51388}">
      <dgm:prSet phldrT="[Текст]" custT="1"/>
      <dgm:spPr/>
      <dgm:t>
        <a:bodyPr/>
        <a:lstStyle/>
        <a:p>
          <a:r>
            <a:rPr lang="uk-UA" sz="2400" b="1" dirty="0" smtClean="0"/>
            <a:t>ОБ</a:t>
          </a:r>
          <a:r>
            <a:rPr lang="en-US" sz="2400" b="1" dirty="0" smtClean="0"/>
            <a:t>’</a:t>
          </a:r>
          <a:r>
            <a:rPr lang="uk-UA" sz="2400" b="1" dirty="0" smtClean="0"/>
            <a:t>ЄКТ ВЛАСНОСТІ</a:t>
          </a:r>
          <a:endParaRPr lang="uk-UA" sz="2400" b="1" dirty="0"/>
        </a:p>
      </dgm:t>
    </dgm:pt>
    <dgm:pt modelId="{1155D5A9-9CA2-4855-9119-8240C5861905}" type="sibTrans" cxnId="{F8AB171F-4815-45DA-B83D-1E5D0BF82C92}">
      <dgm:prSet/>
      <dgm:spPr/>
      <dgm:t>
        <a:bodyPr/>
        <a:lstStyle/>
        <a:p>
          <a:endParaRPr lang="uk-UA"/>
        </a:p>
      </dgm:t>
    </dgm:pt>
    <dgm:pt modelId="{79B2BA61-267E-450A-B221-49A39EAE2C01}" type="parTrans" cxnId="{F8AB171F-4815-45DA-B83D-1E5D0BF82C92}">
      <dgm:prSet/>
      <dgm:spPr/>
      <dgm:t>
        <a:bodyPr/>
        <a:lstStyle/>
        <a:p>
          <a:endParaRPr lang="uk-UA"/>
        </a:p>
      </dgm:t>
    </dgm:pt>
    <dgm:pt modelId="{527A9ABE-4A23-4F5C-B8D0-E31D636FB05F}">
      <dgm:prSet/>
      <dgm:spPr/>
      <dgm:t>
        <a:bodyPr/>
        <a:lstStyle/>
        <a:p>
          <a:r>
            <a:rPr lang="uk-UA" b="1" dirty="0" smtClean="0"/>
            <a:t>Засоби виробництва</a:t>
          </a:r>
          <a:endParaRPr lang="uk-UA" b="1" dirty="0"/>
        </a:p>
      </dgm:t>
    </dgm:pt>
    <dgm:pt modelId="{A199CABA-3682-4A06-8D64-00E4EFE156D6}" type="parTrans" cxnId="{131B1B94-1297-45FE-8B9F-0EEFCBE99B2C}">
      <dgm:prSet/>
      <dgm:spPr/>
      <dgm:t>
        <a:bodyPr/>
        <a:lstStyle/>
        <a:p>
          <a:endParaRPr lang="uk-UA"/>
        </a:p>
      </dgm:t>
    </dgm:pt>
    <dgm:pt modelId="{F4B37504-E1D7-460F-9D80-29955C7384E6}" type="sibTrans" cxnId="{131B1B94-1297-45FE-8B9F-0EEFCBE99B2C}">
      <dgm:prSet/>
      <dgm:spPr/>
      <dgm:t>
        <a:bodyPr/>
        <a:lstStyle/>
        <a:p>
          <a:endParaRPr lang="uk-UA"/>
        </a:p>
      </dgm:t>
    </dgm:pt>
    <dgm:pt modelId="{5C9BC265-7F72-42D8-99EA-E2BE17A258ED}">
      <dgm:prSet/>
      <dgm:spPr/>
      <dgm:t>
        <a:bodyPr/>
        <a:lstStyle/>
        <a:p>
          <a:r>
            <a:rPr lang="uk-UA" b="1" dirty="0" smtClean="0"/>
            <a:t>Нерухомість</a:t>
          </a:r>
          <a:endParaRPr lang="uk-UA" b="1" dirty="0"/>
        </a:p>
      </dgm:t>
    </dgm:pt>
    <dgm:pt modelId="{48EF752D-1546-41C5-899E-46200B426CAA}" type="parTrans" cxnId="{0A689A1A-912B-48DA-B0D0-A9EE3C36C995}">
      <dgm:prSet/>
      <dgm:spPr/>
      <dgm:t>
        <a:bodyPr/>
        <a:lstStyle/>
        <a:p>
          <a:endParaRPr lang="uk-UA"/>
        </a:p>
      </dgm:t>
    </dgm:pt>
    <dgm:pt modelId="{9802762B-21E4-49DE-8E12-621C64255DE0}" type="sibTrans" cxnId="{0A689A1A-912B-48DA-B0D0-A9EE3C36C995}">
      <dgm:prSet/>
      <dgm:spPr/>
      <dgm:t>
        <a:bodyPr/>
        <a:lstStyle/>
        <a:p>
          <a:endParaRPr lang="uk-UA"/>
        </a:p>
      </dgm:t>
    </dgm:pt>
    <dgm:pt modelId="{CB3E7E54-6DE3-452D-A115-D1A04CB6E6E9}">
      <dgm:prSet/>
      <dgm:spPr/>
      <dgm:t>
        <a:bodyPr/>
        <a:lstStyle/>
        <a:p>
          <a:r>
            <a:rPr lang="uk-UA" b="1" dirty="0" smtClean="0"/>
            <a:t>Природні ресурси</a:t>
          </a:r>
          <a:endParaRPr lang="uk-UA" b="1" dirty="0"/>
        </a:p>
      </dgm:t>
    </dgm:pt>
    <dgm:pt modelId="{6A0F3ED8-7BD9-4A90-8D74-25E84DCB1404}" type="parTrans" cxnId="{50E3F6F7-A7E4-4C5C-9575-4955E9F9541C}">
      <dgm:prSet/>
      <dgm:spPr/>
      <dgm:t>
        <a:bodyPr/>
        <a:lstStyle/>
        <a:p>
          <a:endParaRPr lang="uk-UA"/>
        </a:p>
      </dgm:t>
    </dgm:pt>
    <dgm:pt modelId="{92026411-F0F6-41C0-B7C0-76566C1EC1F3}" type="sibTrans" cxnId="{50E3F6F7-A7E4-4C5C-9575-4955E9F9541C}">
      <dgm:prSet/>
      <dgm:spPr/>
      <dgm:t>
        <a:bodyPr/>
        <a:lstStyle/>
        <a:p>
          <a:endParaRPr lang="uk-UA"/>
        </a:p>
      </dgm:t>
    </dgm:pt>
    <dgm:pt modelId="{424F1F75-BCA3-4AB0-BC36-33DE7B7462DA}">
      <dgm:prSet/>
      <dgm:spPr/>
      <dgm:t>
        <a:bodyPr/>
        <a:lstStyle/>
        <a:p>
          <a:r>
            <a:rPr lang="uk-UA" b="1" dirty="0" smtClean="0"/>
            <a:t>Предмети особистого споживання</a:t>
          </a:r>
          <a:endParaRPr lang="uk-UA" b="1" dirty="0"/>
        </a:p>
      </dgm:t>
    </dgm:pt>
    <dgm:pt modelId="{89AC2599-B789-4604-A766-9D9E811F7E09}" type="parTrans" cxnId="{38AC05B8-C666-4814-86F4-C733401A9095}">
      <dgm:prSet/>
      <dgm:spPr/>
      <dgm:t>
        <a:bodyPr/>
        <a:lstStyle/>
        <a:p>
          <a:endParaRPr lang="uk-UA"/>
        </a:p>
      </dgm:t>
    </dgm:pt>
    <dgm:pt modelId="{DA629D12-002B-4903-AE74-05B07C0CB250}" type="sibTrans" cxnId="{38AC05B8-C666-4814-86F4-C733401A9095}">
      <dgm:prSet/>
      <dgm:spPr/>
      <dgm:t>
        <a:bodyPr/>
        <a:lstStyle/>
        <a:p>
          <a:endParaRPr lang="uk-UA"/>
        </a:p>
      </dgm:t>
    </dgm:pt>
    <dgm:pt modelId="{635D7497-79C4-44EA-AB2D-1DB5AF57FB3F}">
      <dgm:prSet/>
      <dgm:spPr/>
      <dgm:t>
        <a:bodyPr/>
        <a:lstStyle/>
        <a:p>
          <a:r>
            <a:rPr lang="uk-UA" b="1" dirty="0" smtClean="0"/>
            <a:t>Гроші</a:t>
          </a:r>
          <a:endParaRPr lang="uk-UA" b="1" dirty="0"/>
        </a:p>
      </dgm:t>
    </dgm:pt>
    <dgm:pt modelId="{CE4331BE-CE16-46C2-90E8-292C08813C4C}" type="parTrans" cxnId="{71ADBCC8-8E7D-4631-8521-522587F5B9A2}">
      <dgm:prSet/>
      <dgm:spPr/>
      <dgm:t>
        <a:bodyPr/>
        <a:lstStyle/>
        <a:p>
          <a:endParaRPr lang="uk-UA"/>
        </a:p>
      </dgm:t>
    </dgm:pt>
    <dgm:pt modelId="{D2987FB1-7459-4C2A-9E57-2CC6CC8BAC3B}" type="sibTrans" cxnId="{71ADBCC8-8E7D-4631-8521-522587F5B9A2}">
      <dgm:prSet/>
      <dgm:spPr/>
      <dgm:t>
        <a:bodyPr/>
        <a:lstStyle/>
        <a:p>
          <a:endParaRPr lang="uk-UA"/>
        </a:p>
      </dgm:t>
    </dgm:pt>
    <dgm:pt modelId="{E15CB263-398A-4996-B3CE-25E6E1261A8A}">
      <dgm:prSet/>
      <dgm:spPr/>
      <dgm:t>
        <a:bodyPr/>
        <a:lstStyle/>
        <a:p>
          <a:r>
            <a:rPr lang="uk-UA" b="1" dirty="0" smtClean="0"/>
            <a:t>Цінні папери</a:t>
          </a:r>
          <a:endParaRPr lang="uk-UA" b="1" dirty="0"/>
        </a:p>
      </dgm:t>
    </dgm:pt>
    <dgm:pt modelId="{6B32245E-4896-47BF-828B-CA43333018C2}" type="parTrans" cxnId="{B15E13E4-5DBF-4453-AA70-9DF886361855}">
      <dgm:prSet/>
      <dgm:spPr/>
      <dgm:t>
        <a:bodyPr/>
        <a:lstStyle/>
        <a:p>
          <a:endParaRPr lang="uk-UA"/>
        </a:p>
      </dgm:t>
    </dgm:pt>
    <dgm:pt modelId="{37A7817E-D281-4489-91D3-BD5E8602BCBE}" type="sibTrans" cxnId="{B15E13E4-5DBF-4453-AA70-9DF886361855}">
      <dgm:prSet/>
      <dgm:spPr/>
      <dgm:t>
        <a:bodyPr/>
        <a:lstStyle/>
        <a:p>
          <a:endParaRPr lang="uk-UA"/>
        </a:p>
      </dgm:t>
    </dgm:pt>
    <dgm:pt modelId="{50D0312A-B6EC-4C07-AFA0-9FB1E2B49C9C}">
      <dgm:prSet/>
      <dgm:spPr/>
      <dgm:t>
        <a:bodyPr/>
        <a:lstStyle/>
        <a:p>
          <a:r>
            <a:rPr lang="uk-UA" b="1" dirty="0" smtClean="0"/>
            <a:t>Коштовності</a:t>
          </a:r>
          <a:endParaRPr lang="uk-UA" b="1" dirty="0"/>
        </a:p>
      </dgm:t>
    </dgm:pt>
    <dgm:pt modelId="{C913CBE4-82AF-48FC-895B-930C85CB71A2}" type="parTrans" cxnId="{4452841D-7633-484D-93A0-1BAB563386FA}">
      <dgm:prSet/>
      <dgm:spPr/>
      <dgm:t>
        <a:bodyPr/>
        <a:lstStyle/>
        <a:p>
          <a:endParaRPr lang="uk-UA"/>
        </a:p>
      </dgm:t>
    </dgm:pt>
    <dgm:pt modelId="{14758FF8-E0CB-4F9C-BDD2-C434FB455BB4}" type="sibTrans" cxnId="{4452841D-7633-484D-93A0-1BAB563386FA}">
      <dgm:prSet/>
      <dgm:spPr/>
      <dgm:t>
        <a:bodyPr/>
        <a:lstStyle/>
        <a:p>
          <a:endParaRPr lang="uk-UA"/>
        </a:p>
      </dgm:t>
    </dgm:pt>
    <dgm:pt modelId="{264576F6-455C-47BA-A852-0CFC2B6B2E88}">
      <dgm:prSet/>
      <dgm:spPr/>
      <dgm:t>
        <a:bodyPr/>
        <a:lstStyle/>
        <a:p>
          <a:r>
            <a:rPr lang="uk-UA" b="1" dirty="0" smtClean="0"/>
            <a:t>Інтелектуальна власність</a:t>
          </a:r>
          <a:endParaRPr lang="uk-UA" b="1" dirty="0"/>
        </a:p>
      </dgm:t>
    </dgm:pt>
    <dgm:pt modelId="{CC90F7DC-2C2B-41A7-A759-C171F0ECBAA9}" type="parTrans" cxnId="{268CB5DD-1272-4393-A9F0-23AAAEFA01D3}">
      <dgm:prSet/>
      <dgm:spPr/>
      <dgm:t>
        <a:bodyPr/>
        <a:lstStyle/>
        <a:p>
          <a:endParaRPr lang="uk-UA"/>
        </a:p>
      </dgm:t>
    </dgm:pt>
    <dgm:pt modelId="{EEA5C1C1-2964-4E39-99E7-FDEB1AA0AD0B}" type="sibTrans" cxnId="{268CB5DD-1272-4393-A9F0-23AAAEFA01D3}">
      <dgm:prSet/>
      <dgm:spPr/>
      <dgm:t>
        <a:bodyPr/>
        <a:lstStyle/>
        <a:p>
          <a:endParaRPr lang="uk-UA"/>
        </a:p>
      </dgm:t>
    </dgm:pt>
    <dgm:pt modelId="{97B24905-A427-4629-9A62-28306026AF0C}">
      <dgm:prSet custT="1"/>
      <dgm:spPr/>
      <dgm:t>
        <a:bodyPr/>
        <a:lstStyle/>
        <a:p>
          <a:r>
            <a:rPr lang="uk-UA" sz="2000" b="1" dirty="0" smtClean="0"/>
            <a:t>Індивідууми</a:t>
          </a:r>
          <a:endParaRPr lang="uk-UA" sz="2000" dirty="0"/>
        </a:p>
      </dgm:t>
    </dgm:pt>
    <dgm:pt modelId="{FB30C8A5-470F-4515-96B9-7B11D6285771}" type="parTrans" cxnId="{B23ECF54-3CFD-486F-AF2C-A9B63952EDA9}">
      <dgm:prSet/>
      <dgm:spPr/>
      <dgm:t>
        <a:bodyPr/>
        <a:lstStyle/>
        <a:p>
          <a:endParaRPr lang="uk-UA"/>
        </a:p>
      </dgm:t>
    </dgm:pt>
    <dgm:pt modelId="{AAD34F56-CDEA-4AA5-BB01-447194413802}" type="sibTrans" cxnId="{B23ECF54-3CFD-486F-AF2C-A9B63952EDA9}">
      <dgm:prSet/>
      <dgm:spPr/>
      <dgm:t>
        <a:bodyPr/>
        <a:lstStyle/>
        <a:p>
          <a:endParaRPr lang="uk-UA"/>
        </a:p>
      </dgm:t>
    </dgm:pt>
    <dgm:pt modelId="{18F140DA-87D7-4232-9A9E-6DFD42B7A164}">
      <dgm:prSet custT="1"/>
      <dgm:spPr/>
      <dgm:t>
        <a:bodyPr/>
        <a:lstStyle/>
        <a:p>
          <a:r>
            <a:rPr lang="uk-UA" sz="2000" b="1" dirty="0" smtClean="0"/>
            <a:t>Організації</a:t>
          </a:r>
          <a:endParaRPr lang="uk-UA" sz="2000" b="1" dirty="0"/>
        </a:p>
      </dgm:t>
    </dgm:pt>
    <dgm:pt modelId="{90838001-4958-481F-B6CB-D98DE035E822}" type="parTrans" cxnId="{F1E8534F-2656-4BD1-A04A-E8DFC6275169}">
      <dgm:prSet/>
      <dgm:spPr/>
      <dgm:t>
        <a:bodyPr/>
        <a:lstStyle/>
        <a:p>
          <a:endParaRPr lang="uk-UA"/>
        </a:p>
      </dgm:t>
    </dgm:pt>
    <dgm:pt modelId="{E297FD35-0499-4824-9C5C-E7EB0C1D449F}" type="sibTrans" cxnId="{F1E8534F-2656-4BD1-A04A-E8DFC6275169}">
      <dgm:prSet/>
      <dgm:spPr/>
      <dgm:t>
        <a:bodyPr/>
        <a:lstStyle/>
        <a:p>
          <a:endParaRPr lang="uk-UA"/>
        </a:p>
      </dgm:t>
    </dgm:pt>
    <dgm:pt modelId="{3F2E5838-D963-4F98-93C6-DE1359F032CC}">
      <dgm:prSet custT="1"/>
      <dgm:spPr/>
      <dgm:t>
        <a:bodyPr/>
        <a:lstStyle/>
        <a:p>
          <a:r>
            <a:rPr lang="uk-UA" sz="2000" b="1" dirty="0" smtClean="0"/>
            <a:t>Підприємства</a:t>
          </a:r>
          <a:endParaRPr lang="uk-UA" sz="2000" b="1" dirty="0"/>
        </a:p>
      </dgm:t>
    </dgm:pt>
    <dgm:pt modelId="{0AC0476B-E703-4C7A-A74E-065FB79449F1}" type="parTrans" cxnId="{21C27E50-4F8A-4296-BD0D-78599571F1A8}">
      <dgm:prSet/>
      <dgm:spPr/>
      <dgm:t>
        <a:bodyPr/>
        <a:lstStyle/>
        <a:p>
          <a:endParaRPr lang="uk-UA"/>
        </a:p>
      </dgm:t>
    </dgm:pt>
    <dgm:pt modelId="{518ED188-2F46-4775-BF7A-6998F89073C2}" type="sibTrans" cxnId="{21C27E50-4F8A-4296-BD0D-78599571F1A8}">
      <dgm:prSet/>
      <dgm:spPr/>
      <dgm:t>
        <a:bodyPr/>
        <a:lstStyle/>
        <a:p>
          <a:endParaRPr lang="uk-UA"/>
        </a:p>
      </dgm:t>
    </dgm:pt>
    <dgm:pt modelId="{F8D7BC31-D4F3-4777-946C-4C02C75C1784}">
      <dgm:prSet custT="1"/>
      <dgm:spPr/>
      <dgm:t>
        <a:bodyPr/>
        <a:lstStyle/>
        <a:p>
          <a:r>
            <a:rPr lang="uk-UA" sz="2000" b="1" dirty="0" smtClean="0"/>
            <a:t>Установи</a:t>
          </a:r>
          <a:endParaRPr lang="uk-UA" sz="2000" b="1" dirty="0"/>
        </a:p>
      </dgm:t>
    </dgm:pt>
    <dgm:pt modelId="{E70490BE-B6D6-435E-AA1D-E6C2DBFA7D7F}" type="parTrans" cxnId="{F678FA54-6EAE-427F-A59C-9F0C27F04976}">
      <dgm:prSet/>
      <dgm:spPr/>
      <dgm:t>
        <a:bodyPr/>
        <a:lstStyle/>
        <a:p>
          <a:endParaRPr lang="uk-UA"/>
        </a:p>
      </dgm:t>
    </dgm:pt>
    <dgm:pt modelId="{A43C9305-4696-41E1-B685-F7AFE9CD4D6C}" type="sibTrans" cxnId="{F678FA54-6EAE-427F-A59C-9F0C27F04976}">
      <dgm:prSet/>
      <dgm:spPr/>
      <dgm:t>
        <a:bodyPr/>
        <a:lstStyle/>
        <a:p>
          <a:endParaRPr lang="uk-UA"/>
        </a:p>
      </dgm:t>
    </dgm:pt>
    <dgm:pt modelId="{0C0704E2-61A6-49D0-A7B4-D4874FB37AC2}">
      <dgm:prSet custT="1"/>
      <dgm:spPr/>
      <dgm:t>
        <a:bodyPr/>
        <a:lstStyle/>
        <a:p>
          <a:r>
            <a:rPr lang="uk-UA" sz="2000" b="1" dirty="0" smtClean="0"/>
            <a:t>Держава</a:t>
          </a:r>
          <a:endParaRPr lang="uk-UA" sz="2000" b="1" dirty="0"/>
        </a:p>
      </dgm:t>
    </dgm:pt>
    <dgm:pt modelId="{B991BDC8-ACE0-4BEC-AE4D-1C184CC78A4C}" type="parTrans" cxnId="{481EFBC5-1286-47C9-95CE-ACE2A0CE7129}">
      <dgm:prSet/>
      <dgm:spPr/>
      <dgm:t>
        <a:bodyPr/>
        <a:lstStyle/>
        <a:p>
          <a:endParaRPr lang="uk-UA"/>
        </a:p>
      </dgm:t>
    </dgm:pt>
    <dgm:pt modelId="{582EFBF7-B8D1-4DA9-B547-CAD93632339A}" type="sibTrans" cxnId="{481EFBC5-1286-47C9-95CE-ACE2A0CE7129}">
      <dgm:prSet/>
      <dgm:spPr/>
      <dgm:t>
        <a:bodyPr/>
        <a:lstStyle/>
        <a:p>
          <a:endParaRPr lang="uk-UA"/>
        </a:p>
      </dgm:t>
    </dgm:pt>
    <dgm:pt modelId="{A85247D9-5A22-4415-A80F-C2569C75A772}">
      <dgm:prSet custT="1"/>
      <dgm:spPr/>
      <dgm:t>
        <a:bodyPr/>
        <a:lstStyle/>
        <a:p>
          <a:r>
            <a:rPr lang="uk-UA" sz="2000" b="1" dirty="0" smtClean="0"/>
            <a:t>Муніципалітети</a:t>
          </a:r>
          <a:endParaRPr lang="uk-UA" sz="2000" b="1" dirty="0"/>
        </a:p>
      </dgm:t>
    </dgm:pt>
    <dgm:pt modelId="{30C87161-3322-427A-B099-596B4123562A}" type="parTrans" cxnId="{C0303607-C0C6-4BB0-A73C-278B3F9C61FA}">
      <dgm:prSet/>
      <dgm:spPr/>
      <dgm:t>
        <a:bodyPr/>
        <a:lstStyle/>
        <a:p>
          <a:endParaRPr lang="uk-UA"/>
        </a:p>
      </dgm:t>
    </dgm:pt>
    <dgm:pt modelId="{AE70CCB2-E43B-4AB1-9ABB-6185D7A0EA39}" type="sibTrans" cxnId="{C0303607-C0C6-4BB0-A73C-278B3F9C61FA}">
      <dgm:prSet/>
      <dgm:spPr/>
      <dgm:t>
        <a:bodyPr/>
        <a:lstStyle/>
        <a:p>
          <a:endParaRPr lang="uk-UA"/>
        </a:p>
      </dgm:t>
    </dgm:pt>
    <dgm:pt modelId="{F8298F86-CE8A-4DB1-9974-F39E05748356}">
      <dgm:prSet/>
      <dgm:spPr/>
      <dgm:t>
        <a:bodyPr/>
        <a:lstStyle/>
        <a:p>
          <a:endParaRPr lang="uk-UA" sz="1900" b="1" dirty="0"/>
        </a:p>
      </dgm:t>
    </dgm:pt>
    <dgm:pt modelId="{F35EB710-836F-4B4F-AE93-7B58017647B5}" type="parTrans" cxnId="{2277BD51-BF22-413C-8756-BF042BE1747F}">
      <dgm:prSet/>
      <dgm:spPr/>
      <dgm:t>
        <a:bodyPr/>
        <a:lstStyle/>
        <a:p>
          <a:endParaRPr lang="uk-UA"/>
        </a:p>
      </dgm:t>
    </dgm:pt>
    <dgm:pt modelId="{99D6EA41-0D57-47F0-B3F7-FA8345145B4A}" type="sibTrans" cxnId="{2277BD51-BF22-413C-8756-BF042BE1747F}">
      <dgm:prSet/>
      <dgm:spPr/>
      <dgm:t>
        <a:bodyPr/>
        <a:lstStyle/>
        <a:p>
          <a:endParaRPr lang="uk-UA"/>
        </a:p>
      </dgm:t>
    </dgm:pt>
    <dgm:pt modelId="{21C843E9-FBBE-4D85-A364-42160ACED6EF}">
      <dgm:prSet/>
      <dgm:spPr/>
      <dgm:t>
        <a:bodyPr/>
        <a:lstStyle/>
        <a:p>
          <a:endParaRPr lang="uk-UA" sz="1900" b="1" dirty="0"/>
        </a:p>
      </dgm:t>
    </dgm:pt>
    <dgm:pt modelId="{E7B28A88-4720-4B09-8AC2-6535A7703A9A}" type="parTrans" cxnId="{214F9185-6A77-442E-8E6D-A0DADC5D5616}">
      <dgm:prSet/>
      <dgm:spPr/>
      <dgm:t>
        <a:bodyPr/>
        <a:lstStyle/>
        <a:p>
          <a:endParaRPr lang="uk-UA"/>
        </a:p>
      </dgm:t>
    </dgm:pt>
    <dgm:pt modelId="{864B2D1A-95EA-4850-A2D7-BD6CD71E79F3}" type="sibTrans" cxnId="{214F9185-6A77-442E-8E6D-A0DADC5D5616}">
      <dgm:prSet/>
      <dgm:spPr/>
      <dgm:t>
        <a:bodyPr/>
        <a:lstStyle/>
        <a:p>
          <a:endParaRPr lang="uk-UA"/>
        </a:p>
      </dgm:t>
    </dgm:pt>
    <dgm:pt modelId="{B201C372-8999-449A-A460-8647A6B81610}">
      <dgm:prSet/>
      <dgm:spPr/>
      <dgm:t>
        <a:bodyPr/>
        <a:lstStyle/>
        <a:p>
          <a:r>
            <a:rPr lang="uk-UA" b="1" dirty="0" smtClean="0"/>
            <a:t>Культурні та історичні цінності</a:t>
          </a:r>
          <a:endParaRPr lang="uk-UA" b="1" dirty="0"/>
        </a:p>
      </dgm:t>
    </dgm:pt>
    <dgm:pt modelId="{C4377C2F-4BF8-4CB8-98C9-6DECE8B3BE4A}" type="parTrans" cxnId="{DF01CAB9-BFFA-487C-9ECE-6218BD69CBAB}">
      <dgm:prSet/>
      <dgm:spPr/>
      <dgm:t>
        <a:bodyPr/>
        <a:lstStyle/>
        <a:p>
          <a:endParaRPr lang="uk-UA"/>
        </a:p>
      </dgm:t>
    </dgm:pt>
    <dgm:pt modelId="{3C9D155B-8E8F-40ED-9182-887879099B14}" type="sibTrans" cxnId="{DF01CAB9-BFFA-487C-9ECE-6218BD69CBAB}">
      <dgm:prSet/>
      <dgm:spPr/>
      <dgm:t>
        <a:bodyPr/>
        <a:lstStyle/>
        <a:p>
          <a:endParaRPr lang="uk-UA"/>
        </a:p>
      </dgm:t>
    </dgm:pt>
    <dgm:pt modelId="{3852AB50-3A06-4717-BB9E-FA295BFC31C5}">
      <dgm:prSet/>
      <dgm:spPr/>
      <dgm:t>
        <a:bodyPr/>
        <a:lstStyle/>
        <a:p>
          <a:endParaRPr lang="uk-UA" sz="1900" dirty="0"/>
        </a:p>
      </dgm:t>
    </dgm:pt>
    <dgm:pt modelId="{8C884628-218D-410B-A6D0-716B583CD567}" type="parTrans" cxnId="{61C9E9FB-0097-4D44-ACEF-191FB9A9A703}">
      <dgm:prSet/>
      <dgm:spPr/>
      <dgm:t>
        <a:bodyPr/>
        <a:lstStyle/>
        <a:p>
          <a:endParaRPr lang="uk-UA"/>
        </a:p>
      </dgm:t>
    </dgm:pt>
    <dgm:pt modelId="{7F1EB27C-6B5D-4021-8B5C-B64548E32935}" type="sibTrans" cxnId="{61C9E9FB-0097-4D44-ACEF-191FB9A9A703}">
      <dgm:prSet/>
      <dgm:spPr/>
      <dgm:t>
        <a:bodyPr/>
        <a:lstStyle/>
        <a:p>
          <a:endParaRPr lang="uk-UA"/>
        </a:p>
      </dgm:t>
    </dgm:pt>
    <dgm:pt modelId="{FC252739-19AD-4377-AC16-E494E8D2DE50}">
      <dgm:prSet/>
      <dgm:spPr/>
      <dgm:t>
        <a:bodyPr/>
        <a:lstStyle/>
        <a:p>
          <a:endParaRPr lang="uk-UA" sz="1900" dirty="0"/>
        </a:p>
      </dgm:t>
    </dgm:pt>
    <dgm:pt modelId="{2A7C4EA3-3153-4836-8FB3-929F21C66361}" type="parTrans" cxnId="{BE489259-EE37-480C-B3EB-A1098EB82BF8}">
      <dgm:prSet/>
      <dgm:spPr/>
      <dgm:t>
        <a:bodyPr/>
        <a:lstStyle/>
        <a:p>
          <a:endParaRPr lang="uk-UA"/>
        </a:p>
      </dgm:t>
    </dgm:pt>
    <dgm:pt modelId="{C9F67D65-01CC-4F71-BC46-88B499906558}" type="sibTrans" cxnId="{BE489259-EE37-480C-B3EB-A1098EB82BF8}">
      <dgm:prSet/>
      <dgm:spPr/>
      <dgm:t>
        <a:bodyPr/>
        <a:lstStyle/>
        <a:p>
          <a:endParaRPr lang="uk-UA"/>
        </a:p>
      </dgm:t>
    </dgm:pt>
    <dgm:pt modelId="{149E2257-76A1-46E9-B785-6664E7A9F40E}" type="pres">
      <dgm:prSet presAssocID="{CE976116-B980-4D76-8BC1-69F7EC90CD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84CD83E-E660-44B5-9AD2-2D83D1687DC9}" type="pres">
      <dgm:prSet presAssocID="{B2CA237C-A8B1-4B70-BC2B-EB6CA18E9775}" presName="composite" presStyleCnt="0"/>
      <dgm:spPr/>
    </dgm:pt>
    <dgm:pt modelId="{0BD99B56-9556-4A16-A411-17A43E7D7FD2}" type="pres">
      <dgm:prSet presAssocID="{B2CA237C-A8B1-4B70-BC2B-EB6CA18E977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30F406-BA8A-43C4-BF8C-B0DA90E9E3A0}" type="pres">
      <dgm:prSet presAssocID="{B2CA237C-A8B1-4B70-BC2B-EB6CA18E9775}" presName="desTx" presStyleLbl="alignAccFollowNode1" presStyleIdx="0" presStyleCnt="2" custScaleY="85241" custLinFactNeighborX="-4086" custLinFactNeighborY="-8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C93FA2-1120-4F45-85D6-BD529D35BC00}" type="pres">
      <dgm:prSet presAssocID="{E330EBA1-6AFC-4B90-97D6-AC147B1DA3A0}" presName="space" presStyleCnt="0"/>
      <dgm:spPr/>
    </dgm:pt>
    <dgm:pt modelId="{260B36F9-654D-4EE2-A64D-ACE970C5BDE3}" type="pres">
      <dgm:prSet presAssocID="{E93AFC7F-BC16-4EB9-B028-83AB9FF51388}" presName="composite" presStyleCnt="0"/>
      <dgm:spPr/>
    </dgm:pt>
    <dgm:pt modelId="{E92ACB17-DABF-4390-8BB1-AAC39202E255}" type="pres">
      <dgm:prSet presAssocID="{E93AFC7F-BC16-4EB9-B028-83AB9FF5138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55D245-9EE5-4123-9A1A-7959575563C2}" type="pres">
      <dgm:prSet presAssocID="{E93AFC7F-BC16-4EB9-B028-83AB9FF51388}" presName="desTx" presStyleLbl="alignAccFollowNode1" presStyleIdx="1" presStyleCnt="2" custScaleY="893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C7F77AB-706E-4DE0-BA7D-DAA6ECFFF8A4}" type="presOf" srcId="{CE976116-B980-4D76-8BC1-69F7EC90CDCF}" destId="{149E2257-76A1-46E9-B785-6664E7A9F40E}" srcOrd="0" destOrd="0" presId="urn:microsoft.com/office/officeart/2005/8/layout/hList1"/>
    <dgm:cxn modelId="{FE10C833-0DC9-43CE-B406-0CAA2615AE6C}" type="presOf" srcId="{3F2E5838-D963-4F98-93C6-DE1359F032CC}" destId="{3330F406-BA8A-43C4-BF8C-B0DA90E9E3A0}" srcOrd="0" destOrd="4" presId="urn:microsoft.com/office/officeart/2005/8/layout/hList1"/>
    <dgm:cxn modelId="{B2ADCD54-B5F5-4304-8D6A-3FAA42D2F352}" type="presOf" srcId="{B201C372-8999-449A-A460-8647A6B81610}" destId="{8055D245-9EE5-4123-9A1A-7959575563C2}" srcOrd="0" destOrd="8" presId="urn:microsoft.com/office/officeart/2005/8/layout/hList1"/>
    <dgm:cxn modelId="{F1E8534F-2656-4BD1-A04A-E8DFC6275169}" srcId="{B2CA237C-A8B1-4B70-BC2B-EB6CA18E9775}" destId="{18F140DA-87D7-4232-9A9E-6DFD42B7A164}" srcOrd="3" destOrd="0" parTransId="{90838001-4958-481F-B6CB-D98DE035E822}" sibTransId="{E297FD35-0499-4824-9C5C-E7EB0C1D449F}"/>
    <dgm:cxn modelId="{3BE652F8-2499-4A49-BE3B-B92CDEA9EE93}" type="presOf" srcId="{CB3E7E54-6DE3-452D-A115-D1A04CB6E6E9}" destId="{8055D245-9EE5-4123-9A1A-7959575563C2}" srcOrd="0" destOrd="2" presId="urn:microsoft.com/office/officeart/2005/8/layout/hList1"/>
    <dgm:cxn modelId="{131B1B94-1297-45FE-8B9F-0EEFCBE99B2C}" srcId="{E93AFC7F-BC16-4EB9-B028-83AB9FF51388}" destId="{527A9ABE-4A23-4F5C-B8D0-E31D636FB05F}" srcOrd="0" destOrd="0" parTransId="{A199CABA-3682-4A06-8D64-00E4EFE156D6}" sibTransId="{F4B37504-E1D7-460F-9D80-29955C7384E6}"/>
    <dgm:cxn modelId="{DF01CAB9-BFFA-487C-9ECE-6218BD69CBAB}" srcId="{E93AFC7F-BC16-4EB9-B028-83AB9FF51388}" destId="{B201C372-8999-449A-A460-8647A6B81610}" srcOrd="8" destOrd="0" parTransId="{C4377C2F-4BF8-4CB8-98C9-6DECE8B3BE4A}" sibTransId="{3C9D155B-8E8F-40ED-9182-887879099B14}"/>
    <dgm:cxn modelId="{F8AB171F-4815-45DA-B83D-1E5D0BF82C92}" srcId="{CE976116-B980-4D76-8BC1-69F7EC90CDCF}" destId="{E93AFC7F-BC16-4EB9-B028-83AB9FF51388}" srcOrd="1" destOrd="0" parTransId="{79B2BA61-267E-450A-B221-49A39EAE2C01}" sibTransId="{1155D5A9-9CA2-4855-9119-8240C5861905}"/>
    <dgm:cxn modelId="{0A689A1A-912B-48DA-B0D0-A9EE3C36C995}" srcId="{E93AFC7F-BC16-4EB9-B028-83AB9FF51388}" destId="{5C9BC265-7F72-42D8-99EA-E2BE17A258ED}" srcOrd="1" destOrd="0" parTransId="{48EF752D-1546-41C5-899E-46200B426CAA}" sibTransId="{9802762B-21E4-49DE-8E12-621C64255DE0}"/>
    <dgm:cxn modelId="{46CB98AD-12DD-4288-A4C5-E24E09FBBD54}" type="presOf" srcId="{0C0704E2-61A6-49D0-A7B4-D4874FB37AC2}" destId="{3330F406-BA8A-43C4-BF8C-B0DA90E9E3A0}" srcOrd="0" destOrd="6" presId="urn:microsoft.com/office/officeart/2005/8/layout/hList1"/>
    <dgm:cxn modelId="{38E1A16B-B23A-4414-9D96-94252998A8A1}" type="presOf" srcId="{18F140DA-87D7-4232-9A9E-6DFD42B7A164}" destId="{3330F406-BA8A-43C4-BF8C-B0DA90E9E3A0}" srcOrd="0" destOrd="3" presId="urn:microsoft.com/office/officeart/2005/8/layout/hList1"/>
    <dgm:cxn modelId="{CE2AE907-8C22-4874-B736-31678EE3071C}" type="presOf" srcId="{635D7497-79C4-44EA-AB2D-1DB5AF57FB3F}" destId="{8055D245-9EE5-4123-9A1A-7959575563C2}" srcOrd="0" destOrd="4" presId="urn:microsoft.com/office/officeart/2005/8/layout/hList1"/>
    <dgm:cxn modelId="{B15E13E4-5DBF-4453-AA70-9DF886361855}" srcId="{E93AFC7F-BC16-4EB9-B028-83AB9FF51388}" destId="{E15CB263-398A-4996-B3CE-25E6E1261A8A}" srcOrd="5" destOrd="0" parTransId="{6B32245E-4896-47BF-828B-CA43333018C2}" sibTransId="{37A7817E-D281-4489-91D3-BD5E8602BCBE}"/>
    <dgm:cxn modelId="{6189B2AF-C93C-4F02-BF38-E19608DAB27E}" type="presOf" srcId="{3852AB50-3A06-4717-BB9E-FA295BFC31C5}" destId="{3330F406-BA8A-43C4-BF8C-B0DA90E9E3A0}" srcOrd="0" destOrd="0" presId="urn:microsoft.com/office/officeart/2005/8/layout/hList1"/>
    <dgm:cxn modelId="{71ADBCC8-8E7D-4631-8521-522587F5B9A2}" srcId="{E93AFC7F-BC16-4EB9-B028-83AB9FF51388}" destId="{635D7497-79C4-44EA-AB2D-1DB5AF57FB3F}" srcOrd="4" destOrd="0" parTransId="{CE4331BE-CE16-46C2-90E8-292C08813C4C}" sibTransId="{D2987FB1-7459-4C2A-9E57-2CC6CC8BAC3B}"/>
    <dgm:cxn modelId="{95FDDBEB-F218-4DAD-AE0E-DF21F1225977}" type="presOf" srcId="{5C9BC265-7F72-42D8-99EA-E2BE17A258ED}" destId="{8055D245-9EE5-4123-9A1A-7959575563C2}" srcOrd="0" destOrd="1" presId="urn:microsoft.com/office/officeart/2005/8/layout/hList1"/>
    <dgm:cxn modelId="{E3792B36-96E9-43AB-9CC2-851D76817CF4}" type="presOf" srcId="{50D0312A-B6EC-4C07-AFA0-9FB1E2B49C9C}" destId="{8055D245-9EE5-4123-9A1A-7959575563C2}" srcOrd="0" destOrd="6" presId="urn:microsoft.com/office/officeart/2005/8/layout/hList1"/>
    <dgm:cxn modelId="{4452841D-7633-484D-93A0-1BAB563386FA}" srcId="{E93AFC7F-BC16-4EB9-B028-83AB9FF51388}" destId="{50D0312A-B6EC-4C07-AFA0-9FB1E2B49C9C}" srcOrd="6" destOrd="0" parTransId="{C913CBE4-82AF-48FC-895B-930C85CB71A2}" sibTransId="{14758FF8-E0CB-4F9C-BDD2-C434FB455BB4}"/>
    <dgm:cxn modelId="{FDD3C140-2C54-48F7-8298-75C207B18873}" type="presOf" srcId="{FC252739-19AD-4377-AC16-E494E8D2DE50}" destId="{3330F406-BA8A-43C4-BF8C-B0DA90E9E3A0}" srcOrd="0" destOrd="1" presId="urn:microsoft.com/office/officeart/2005/8/layout/hList1"/>
    <dgm:cxn modelId="{318C08B8-BFA6-48CC-9EEF-FD316E672C47}" type="presOf" srcId="{527A9ABE-4A23-4F5C-B8D0-E31D636FB05F}" destId="{8055D245-9EE5-4123-9A1A-7959575563C2}" srcOrd="0" destOrd="0" presId="urn:microsoft.com/office/officeart/2005/8/layout/hList1"/>
    <dgm:cxn modelId="{61C9E9FB-0097-4D44-ACEF-191FB9A9A703}" srcId="{B2CA237C-A8B1-4B70-BC2B-EB6CA18E9775}" destId="{3852AB50-3A06-4717-BB9E-FA295BFC31C5}" srcOrd="0" destOrd="0" parTransId="{8C884628-218D-410B-A6D0-716B583CD567}" sibTransId="{7F1EB27C-6B5D-4021-8B5C-B64548E32935}"/>
    <dgm:cxn modelId="{7049F5F3-C87A-49D5-AA47-9D0305E0510D}" type="presOf" srcId="{97B24905-A427-4629-9A62-28306026AF0C}" destId="{3330F406-BA8A-43C4-BF8C-B0DA90E9E3A0}" srcOrd="0" destOrd="2" presId="urn:microsoft.com/office/officeart/2005/8/layout/hList1"/>
    <dgm:cxn modelId="{EF04BAA5-FE7A-4C77-A900-73F69CE824B5}" type="presOf" srcId="{21C843E9-FBBE-4D85-A364-42160ACED6EF}" destId="{3330F406-BA8A-43C4-BF8C-B0DA90E9E3A0}" srcOrd="0" destOrd="9" presId="urn:microsoft.com/office/officeart/2005/8/layout/hList1"/>
    <dgm:cxn modelId="{50E3F6F7-A7E4-4C5C-9575-4955E9F9541C}" srcId="{E93AFC7F-BC16-4EB9-B028-83AB9FF51388}" destId="{CB3E7E54-6DE3-452D-A115-D1A04CB6E6E9}" srcOrd="2" destOrd="0" parTransId="{6A0F3ED8-7BD9-4A90-8D74-25E84DCB1404}" sibTransId="{92026411-F0F6-41C0-B7C0-76566C1EC1F3}"/>
    <dgm:cxn modelId="{2277BD51-BF22-413C-8756-BF042BE1747F}" srcId="{B2CA237C-A8B1-4B70-BC2B-EB6CA18E9775}" destId="{F8298F86-CE8A-4DB1-9974-F39E05748356}" srcOrd="8" destOrd="0" parTransId="{F35EB710-836F-4B4F-AE93-7B58017647B5}" sibTransId="{99D6EA41-0D57-47F0-B3F7-FA8345145B4A}"/>
    <dgm:cxn modelId="{CC6F8D7D-E615-453B-A376-3640E5F1A46B}" type="presOf" srcId="{A85247D9-5A22-4415-A80F-C2569C75A772}" destId="{3330F406-BA8A-43C4-BF8C-B0DA90E9E3A0}" srcOrd="0" destOrd="7" presId="urn:microsoft.com/office/officeart/2005/8/layout/hList1"/>
    <dgm:cxn modelId="{6DC4F274-1C76-4F76-96B9-27933ECC3F03}" type="presOf" srcId="{B2CA237C-A8B1-4B70-BC2B-EB6CA18E9775}" destId="{0BD99B56-9556-4A16-A411-17A43E7D7FD2}" srcOrd="0" destOrd="0" presId="urn:microsoft.com/office/officeart/2005/8/layout/hList1"/>
    <dgm:cxn modelId="{8211D49E-E6EB-4224-9BAF-8F0AAD3265A8}" type="presOf" srcId="{E15CB263-398A-4996-B3CE-25E6E1261A8A}" destId="{8055D245-9EE5-4123-9A1A-7959575563C2}" srcOrd="0" destOrd="5" presId="urn:microsoft.com/office/officeart/2005/8/layout/hList1"/>
    <dgm:cxn modelId="{B23ECF54-3CFD-486F-AF2C-A9B63952EDA9}" srcId="{B2CA237C-A8B1-4B70-BC2B-EB6CA18E9775}" destId="{97B24905-A427-4629-9A62-28306026AF0C}" srcOrd="2" destOrd="0" parTransId="{FB30C8A5-470F-4515-96B9-7B11D6285771}" sibTransId="{AAD34F56-CDEA-4AA5-BB01-447194413802}"/>
    <dgm:cxn modelId="{21C27E50-4F8A-4296-BD0D-78599571F1A8}" srcId="{B2CA237C-A8B1-4B70-BC2B-EB6CA18E9775}" destId="{3F2E5838-D963-4F98-93C6-DE1359F032CC}" srcOrd="4" destOrd="0" parTransId="{0AC0476B-E703-4C7A-A74E-065FB79449F1}" sibTransId="{518ED188-2F46-4775-BF7A-6998F89073C2}"/>
    <dgm:cxn modelId="{0208DDC6-85EC-44CC-983A-F8DE716AC5A5}" type="presOf" srcId="{264576F6-455C-47BA-A852-0CFC2B6B2E88}" destId="{8055D245-9EE5-4123-9A1A-7959575563C2}" srcOrd="0" destOrd="7" presId="urn:microsoft.com/office/officeart/2005/8/layout/hList1"/>
    <dgm:cxn modelId="{F678FA54-6EAE-427F-A59C-9F0C27F04976}" srcId="{B2CA237C-A8B1-4B70-BC2B-EB6CA18E9775}" destId="{F8D7BC31-D4F3-4777-946C-4C02C75C1784}" srcOrd="5" destOrd="0" parTransId="{E70490BE-B6D6-435E-AA1D-E6C2DBFA7D7F}" sibTransId="{A43C9305-4696-41E1-B685-F7AFE9CD4D6C}"/>
    <dgm:cxn modelId="{94CFD27F-5B66-435D-AD86-415E0AECCF31}" type="presOf" srcId="{E93AFC7F-BC16-4EB9-B028-83AB9FF51388}" destId="{E92ACB17-DABF-4390-8BB1-AAC39202E255}" srcOrd="0" destOrd="0" presId="urn:microsoft.com/office/officeart/2005/8/layout/hList1"/>
    <dgm:cxn modelId="{38AC05B8-C666-4814-86F4-C733401A9095}" srcId="{E93AFC7F-BC16-4EB9-B028-83AB9FF51388}" destId="{424F1F75-BCA3-4AB0-BC36-33DE7B7462DA}" srcOrd="3" destOrd="0" parTransId="{89AC2599-B789-4604-A766-9D9E811F7E09}" sibTransId="{DA629D12-002B-4903-AE74-05B07C0CB250}"/>
    <dgm:cxn modelId="{C0303607-C0C6-4BB0-A73C-278B3F9C61FA}" srcId="{B2CA237C-A8B1-4B70-BC2B-EB6CA18E9775}" destId="{A85247D9-5A22-4415-A80F-C2569C75A772}" srcOrd="7" destOrd="0" parTransId="{30C87161-3322-427A-B099-596B4123562A}" sibTransId="{AE70CCB2-E43B-4AB1-9ABB-6185D7A0EA39}"/>
    <dgm:cxn modelId="{268CB5DD-1272-4393-A9F0-23AAAEFA01D3}" srcId="{E93AFC7F-BC16-4EB9-B028-83AB9FF51388}" destId="{264576F6-455C-47BA-A852-0CFC2B6B2E88}" srcOrd="7" destOrd="0" parTransId="{CC90F7DC-2C2B-41A7-A759-C171F0ECBAA9}" sibTransId="{EEA5C1C1-2964-4E39-99E7-FDEB1AA0AD0B}"/>
    <dgm:cxn modelId="{C4C01E1E-874B-4505-9F44-9117360DE06D}" type="presOf" srcId="{F8298F86-CE8A-4DB1-9974-F39E05748356}" destId="{3330F406-BA8A-43C4-BF8C-B0DA90E9E3A0}" srcOrd="0" destOrd="8" presId="urn:microsoft.com/office/officeart/2005/8/layout/hList1"/>
    <dgm:cxn modelId="{9A85DDB8-149E-4523-8D76-3106D3CC0B9D}" type="presOf" srcId="{F8D7BC31-D4F3-4777-946C-4C02C75C1784}" destId="{3330F406-BA8A-43C4-BF8C-B0DA90E9E3A0}" srcOrd="0" destOrd="5" presId="urn:microsoft.com/office/officeart/2005/8/layout/hList1"/>
    <dgm:cxn modelId="{481EFBC5-1286-47C9-95CE-ACE2A0CE7129}" srcId="{B2CA237C-A8B1-4B70-BC2B-EB6CA18E9775}" destId="{0C0704E2-61A6-49D0-A7B4-D4874FB37AC2}" srcOrd="6" destOrd="0" parTransId="{B991BDC8-ACE0-4BEC-AE4D-1C184CC78A4C}" sibTransId="{582EFBF7-B8D1-4DA9-B547-CAD93632339A}"/>
    <dgm:cxn modelId="{1D536E4D-1274-4AA0-B406-2B0F675BD98B}" type="presOf" srcId="{424F1F75-BCA3-4AB0-BC36-33DE7B7462DA}" destId="{8055D245-9EE5-4123-9A1A-7959575563C2}" srcOrd="0" destOrd="3" presId="urn:microsoft.com/office/officeart/2005/8/layout/hList1"/>
    <dgm:cxn modelId="{FBB4FF83-40F4-42AF-8EDB-F620E15C91C0}" srcId="{CE976116-B980-4D76-8BC1-69F7EC90CDCF}" destId="{B2CA237C-A8B1-4B70-BC2B-EB6CA18E9775}" srcOrd="0" destOrd="0" parTransId="{B887DF97-1646-4153-B3E4-B699978C4D45}" sibTransId="{E330EBA1-6AFC-4B90-97D6-AC147B1DA3A0}"/>
    <dgm:cxn modelId="{BE489259-EE37-480C-B3EB-A1098EB82BF8}" srcId="{B2CA237C-A8B1-4B70-BC2B-EB6CA18E9775}" destId="{FC252739-19AD-4377-AC16-E494E8D2DE50}" srcOrd="1" destOrd="0" parTransId="{2A7C4EA3-3153-4836-8FB3-929F21C66361}" sibTransId="{C9F67D65-01CC-4F71-BC46-88B499906558}"/>
    <dgm:cxn modelId="{214F9185-6A77-442E-8E6D-A0DADC5D5616}" srcId="{B2CA237C-A8B1-4B70-BC2B-EB6CA18E9775}" destId="{21C843E9-FBBE-4D85-A364-42160ACED6EF}" srcOrd="9" destOrd="0" parTransId="{E7B28A88-4720-4B09-8AC2-6535A7703A9A}" sibTransId="{864B2D1A-95EA-4850-A2D7-BD6CD71E79F3}"/>
    <dgm:cxn modelId="{B131B0E2-1E3E-4182-ADA3-DBF1D45384C3}" type="presParOf" srcId="{149E2257-76A1-46E9-B785-6664E7A9F40E}" destId="{884CD83E-E660-44B5-9AD2-2D83D1687DC9}" srcOrd="0" destOrd="0" presId="urn:microsoft.com/office/officeart/2005/8/layout/hList1"/>
    <dgm:cxn modelId="{55EAC87F-1EA7-4345-AEF2-94693D0562EA}" type="presParOf" srcId="{884CD83E-E660-44B5-9AD2-2D83D1687DC9}" destId="{0BD99B56-9556-4A16-A411-17A43E7D7FD2}" srcOrd="0" destOrd="0" presId="urn:microsoft.com/office/officeart/2005/8/layout/hList1"/>
    <dgm:cxn modelId="{D05D5587-4A28-4CB5-B835-E8DD93FE3391}" type="presParOf" srcId="{884CD83E-E660-44B5-9AD2-2D83D1687DC9}" destId="{3330F406-BA8A-43C4-BF8C-B0DA90E9E3A0}" srcOrd="1" destOrd="0" presId="urn:microsoft.com/office/officeart/2005/8/layout/hList1"/>
    <dgm:cxn modelId="{54FC87B2-3071-4D53-BFB7-6805D290D55C}" type="presParOf" srcId="{149E2257-76A1-46E9-B785-6664E7A9F40E}" destId="{16C93FA2-1120-4F45-85D6-BD529D35BC00}" srcOrd="1" destOrd="0" presId="urn:microsoft.com/office/officeart/2005/8/layout/hList1"/>
    <dgm:cxn modelId="{346EFA84-1410-442D-9B27-979A1343DD84}" type="presParOf" srcId="{149E2257-76A1-46E9-B785-6664E7A9F40E}" destId="{260B36F9-654D-4EE2-A64D-ACE970C5BDE3}" srcOrd="2" destOrd="0" presId="urn:microsoft.com/office/officeart/2005/8/layout/hList1"/>
    <dgm:cxn modelId="{66AC34E7-0110-4481-ABC4-0653537D4945}" type="presParOf" srcId="{260B36F9-654D-4EE2-A64D-ACE970C5BDE3}" destId="{E92ACB17-DABF-4390-8BB1-AAC39202E255}" srcOrd="0" destOrd="0" presId="urn:microsoft.com/office/officeart/2005/8/layout/hList1"/>
    <dgm:cxn modelId="{D029A835-F65D-461C-ABA3-560FB0F635B6}" type="presParOf" srcId="{260B36F9-654D-4EE2-A64D-ACE970C5BDE3}" destId="{8055D245-9EE5-4123-9A1A-7959575563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109DD-D1DF-4C18-BCF3-64FE2E798954}">
      <dsp:nvSpPr>
        <dsp:cNvPr id="0" name=""/>
        <dsp:cNvSpPr/>
      </dsp:nvSpPr>
      <dsp:spPr>
        <a:xfrm>
          <a:off x="0" y="170968"/>
          <a:ext cx="8332776" cy="473108"/>
        </a:xfrm>
        <a:prstGeom prst="rect">
          <a:avLst/>
        </a:prstGeom>
        <a:gradFill rotWithShape="1">
          <a:gsLst>
            <a:gs pos="0">
              <a:schemeClr val="accent1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100000"/>
              </a:schemeClr>
            </a:gs>
            <a:gs pos="100000">
              <a:schemeClr val="accent1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/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ЕКОНОМІКА  ВИВЧАЄ:</a:t>
          </a:r>
          <a:endParaRPr lang="uk-UA" sz="3200" b="1" kern="1200" dirty="0"/>
        </a:p>
      </dsp:txBody>
      <dsp:txXfrm>
        <a:off x="0" y="170968"/>
        <a:ext cx="8332776" cy="473108"/>
      </dsp:txXfrm>
    </dsp:sp>
    <dsp:sp modelId="{1748FBC1-4049-4E60-A1F6-89DBEA8B9690}">
      <dsp:nvSpPr>
        <dsp:cNvPr id="0" name=""/>
        <dsp:cNvSpPr/>
      </dsp:nvSpPr>
      <dsp:spPr>
        <a:xfrm>
          <a:off x="0" y="648067"/>
          <a:ext cx="2774879" cy="3833166"/>
        </a:xfrm>
        <a:prstGeom prst="rect">
          <a:avLst/>
        </a:prstGeom>
        <a:gradFill rotWithShape="1">
          <a:gsLst>
            <a:gs pos="0">
              <a:schemeClr val="accent4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4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 економічні потреби, для задоволення яких необхідна свідома діяльність людей спрямована на виробництво товарів та послуг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/>
        </a:p>
      </dsp:txBody>
      <dsp:txXfrm>
        <a:off x="0" y="648067"/>
        <a:ext cx="2774879" cy="3833166"/>
      </dsp:txXfrm>
    </dsp:sp>
    <dsp:sp modelId="{98D34813-E74B-49B6-8B96-541382637777}">
      <dsp:nvSpPr>
        <dsp:cNvPr id="0" name=""/>
        <dsp:cNvSpPr/>
      </dsp:nvSpPr>
      <dsp:spPr>
        <a:xfrm>
          <a:off x="2808306" y="648067"/>
          <a:ext cx="2774879" cy="3833166"/>
        </a:xfrm>
        <a:prstGeom prst="rect">
          <a:avLst/>
        </a:prstGeom>
        <a:gradFill rotWithShape="1">
          <a:gsLst>
            <a:gs pos="0">
              <a:schemeClr val="accent4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4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 раціональні методи використання обмежених ресурсів з метою найповнішого задоволення потреб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/>
        </a:p>
      </dsp:txBody>
      <dsp:txXfrm>
        <a:off x="2808306" y="648067"/>
        <a:ext cx="2774879" cy="3833166"/>
      </dsp:txXfrm>
    </dsp:sp>
    <dsp:sp modelId="{0DACE8A3-099A-4F10-BA4C-93E6F2EF70D0}">
      <dsp:nvSpPr>
        <dsp:cNvPr id="0" name=""/>
        <dsp:cNvSpPr/>
      </dsp:nvSpPr>
      <dsp:spPr>
        <a:xfrm>
          <a:off x="5553827" y="659555"/>
          <a:ext cx="2774879" cy="3833166"/>
        </a:xfrm>
        <a:prstGeom prst="rect">
          <a:avLst/>
        </a:prstGeom>
        <a:gradFill rotWithShape="1">
          <a:gsLst>
            <a:gs pos="0">
              <a:schemeClr val="accent4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4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систему відносин між економічними </a:t>
          </a:r>
          <a:r>
            <a:rPr lang="uk-UA" sz="2400" b="1" kern="1200" dirty="0" err="1" smtClean="0"/>
            <a:t>суб</a:t>
          </a:r>
          <a:r>
            <a:rPr lang="en-US" sz="2400" b="1" kern="1200" dirty="0" smtClean="0"/>
            <a:t>’</a:t>
          </a:r>
          <a:r>
            <a:rPr lang="uk-UA" sz="2400" b="1" kern="1200" dirty="0" err="1" smtClean="0"/>
            <a:t>єктами</a:t>
          </a:r>
          <a:r>
            <a:rPr lang="uk-UA" sz="2400" b="1" kern="1200" dirty="0" smtClean="0"/>
            <a:t> в процесі  виробництва, розподілу, обміну та споживання економічних благ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 </a:t>
          </a:r>
          <a:r>
            <a:rPr lang="uk-UA" sz="2200" kern="1200" dirty="0" smtClean="0"/>
            <a:t> </a:t>
          </a:r>
          <a:endParaRPr lang="uk-UA" sz="2200" kern="1200" dirty="0"/>
        </a:p>
      </dsp:txBody>
      <dsp:txXfrm>
        <a:off x="5553827" y="659555"/>
        <a:ext cx="2774879" cy="3833166"/>
      </dsp:txXfrm>
    </dsp:sp>
    <dsp:sp modelId="{E5F5DCE6-779F-4162-AA7D-E33AF88A3FE1}">
      <dsp:nvSpPr>
        <dsp:cNvPr id="0" name=""/>
        <dsp:cNvSpPr/>
      </dsp:nvSpPr>
      <dsp:spPr>
        <a:xfrm>
          <a:off x="0" y="4045201"/>
          <a:ext cx="8332776" cy="3264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A8C75-55E2-4640-9BF2-451D0626EE06}">
      <dsp:nvSpPr>
        <dsp:cNvPr id="0" name=""/>
        <dsp:cNvSpPr/>
      </dsp:nvSpPr>
      <dsp:spPr>
        <a:xfrm>
          <a:off x="4708368" y="1825074"/>
          <a:ext cx="2871899" cy="573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786"/>
              </a:lnTo>
              <a:lnTo>
                <a:pt x="2871899" y="401786"/>
              </a:lnTo>
              <a:lnTo>
                <a:pt x="2871899" y="57373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92D56-D4D1-451D-8E4D-67B5BA88B659}">
      <dsp:nvSpPr>
        <dsp:cNvPr id="0" name=""/>
        <dsp:cNvSpPr/>
      </dsp:nvSpPr>
      <dsp:spPr>
        <a:xfrm>
          <a:off x="4662648" y="1825074"/>
          <a:ext cx="91440" cy="573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786"/>
              </a:lnTo>
              <a:lnTo>
                <a:pt x="75241" y="401786"/>
              </a:lnTo>
              <a:lnTo>
                <a:pt x="75241" y="57373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60AF8-2B4F-4F11-908C-A6746A5A18ED}">
      <dsp:nvSpPr>
        <dsp:cNvPr id="0" name=""/>
        <dsp:cNvSpPr/>
      </dsp:nvSpPr>
      <dsp:spPr>
        <a:xfrm>
          <a:off x="1839261" y="3577461"/>
          <a:ext cx="1506149" cy="53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876"/>
              </a:lnTo>
              <a:lnTo>
                <a:pt x="1506149" y="367876"/>
              </a:lnTo>
              <a:lnTo>
                <a:pt x="1506149" y="53982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FDDEA-1FA2-4FD7-8372-D0E602B69214}">
      <dsp:nvSpPr>
        <dsp:cNvPr id="0" name=""/>
        <dsp:cNvSpPr/>
      </dsp:nvSpPr>
      <dsp:spPr>
        <a:xfrm>
          <a:off x="1041156" y="3577461"/>
          <a:ext cx="798105" cy="539827"/>
        </a:xfrm>
        <a:custGeom>
          <a:avLst/>
          <a:gdLst/>
          <a:ahLst/>
          <a:cxnLst/>
          <a:rect l="0" t="0" r="0" b="0"/>
          <a:pathLst>
            <a:path>
              <a:moveTo>
                <a:pt x="798105" y="0"/>
              </a:moveTo>
              <a:lnTo>
                <a:pt x="798105" y="367876"/>
              </a:lnTo>
              <a:lnTo>
                <a:pt x="0" y="367876"/>
              </a:lnTo>
              <a:lnTo>
                <a:pt x="0" y="53982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39939-73FF-4381-B7B2-EC8FA4D75DB7}">
      <dsp:nvSpPr>
        <dsp:cNvPr id="0" name=""/>
        <dsp:cNvSpPr/>
      </dsp:nvSpPr>
      <dsp:spPr>
        <a:xfrm>
          <a:off x="1839261" y="1825074"/>
          <a:ext cx="2869106" cy="573737"/>
        </a:xfrm>
        <a:custGeom>
          <a:avLst/>
          <a:gdLst/>
          <a:ahLst/>
          <a:cxnLst/>
          <a:rect l="0" t="0" r="0" b="0"/>
          <a:pathLst>
            <a:path>
              <a:moveTo>
                <a:pt x="2869106" y="0"/>
              </a:moveTo>
              <a:lnTo>
                <a:pt x="2869106" y="401786"/>
              </a:lnTo>
              <a:lnTo>
                <a:pt x="0" y="401786"/>
              </a:lnTo>
              <a:lnTo>
                <a:pt x="0" y="57373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D7CB-ACF1-43CE-BE27-E52BEBCF6EAA}">
      <dsp:nvSpPr>
        <dsp:cNvPr id="0" name=""/>
        <dsp:cNvSpPr/>
      </dsp:nvSpPr>
      <dsp:spPr>
        <a:xfrm>
          <a:off x="1305931" y="646425"/>
          <a:ext cx="6804872" cy="1178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EF2797-10A5-4139-AD28-9A9F90EABEFB}">
      <dsp:nvSpPr>
        <dsp:cNvPr id="0" name=""/>
        <dsp:cNvSpPr/>
      </dsp:nvSpPr>
      <dsp:spPr>
        <a:xfrm>
          <a:off x="1512169" y="842351"/>
          <a:ext cx="6804872" cy="1178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ТИПИ ВЛАСНОСТІ</a:t>
          </a:r>
          <a:endParaRPr lang="uk-UA" sz="4000" b="1" kern="1200" dirty="0"/>
        </a:p>
      </dsp:txBody>
      <dsp:txXfrm>
        <a:off x="1546690" y="876872"/>
        <a:ext cx="6735830" cy="1109607"/>
      </dsp:txXfrm>
    </dsp:sp>
    <dsp:sp modelId="{F5DFC8CD-2D8B-4DEA-B8D1-0343D5F3A84C}">
      <dsp:nvSpPr>
        <dsp:cNvPr id="0" name=""/>
        <dsp:cNvSpPr/>
      </dsp:nvSpPr>
      <dsp:spPr>
        <a:xfrm>
          <a:off x="485160" y="2398812"/>
          <a:ext cx="2708202" cy="1178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209B09-F6D4-4CBD-A38C-2DFDC8C6DAD7}">
      <dsp:nvSpPr>
        <dsp:cNvPr id="0" name=""/>
        <dsp:cNvSpPr/>
      </dsp:nvSpPr>
      <dsp:spPr>
        <a:xfrm>
          <a:off x="691398" y="2594738"/>
          <a:ext cx="2708202" cy="1178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+mn-lt"/>
            </a:rPr>
            <a:t>ПРИВАТНА</a:t>
          </a:r>
          <a:endParaRPr lang="uk-UA" sz="2800" b="1" kern="1200" dirty="0">
            <a:latin typeface="+mn-lt"/>
          </a:endParaRPr>
        </a:p>
      </dsp:txBody>
      <dsp:txXfrm>
        <a:off x="725919" y="2629259"/>
        <a:ext cx="2639160" cy="1109607"/>
      </dsp:txXfrm>
    </dsp:sp>
    <dsp:sp modelId="{BB67C087-900F-4305-AB46-013E174E5188}">
      <dsp:nvSpPr>
        <dsp:cNvPr id="0" name=""/>
        <dsp:cNvSpPr/>
      </dsp:nvSpPr>
      <dsp:spPr>
        <a:xfrm>
          <a:off x="113085" y="4117289"/>
          <a:ext cx="1856141" cy="1178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71F7A5-4E90-4CAF-A2E8-099E9FF57E35}">
      <dsp:nvSpPr>
        <dsp:cNvPr id="0" name=""/>
        <dsp:cNvSpPr/>
      </dsp:nvSpPr>
      <dsp:spPr>
        <a:xfrm>
          <a:off x="319323" y="4313215"/>
          <a:ext cx="1856141" cy="1178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ПРАЦЯ ВЛАСНИКА</a:t>
          </a:r>
          <a:endParaRPr lang="uk-UA" sz="2200" b="1" kern="1200" dirty="0"/>
        </a:p>
      </dsp:txBody>
      <dsp:txXfrm>
        <a:off x="353844" y="4347736"/>
        <a:ext cx="1787099" cy="1109607"/>
      </dsp:txXfrm>
    </dsp:sp>
    <dsp:sp modelId="{09A94F5E-9A2B-4F16-8DE0-616FC9E0AFE6}">
      <dsp:nvSpPr>
        <dsp:cNvPr id="0" name=""/>
        <dsp:cNvSpPr/>
      </dsp:nvSpPr>
      <dsp:spPr>
        <a:xfrm>
          <a:off x="2417340" y="4117289"/>
          <a:ext cx="1856141" cy="1178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73EA57-C7D3-4103-80B6-B2528DB8CBE7}">
      <dsp:nvSpPr>
        <dsp:cNvPr id="0" name=""/>
        <dsp:cNvSpPr/>
      </dsp:nvSpPr>
      <dsp:spPr>
        <a:xfrm>
          <a:off x="2623578" y="4313215"/>
          <a:ext cx="1856141" cy="1178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НАЙМАНА ПРАЦЯ</a:t>
          </a:r>
          <a:endParaRPr lang="uk-UA" sz="2200" b="1" kern="1200" dirty="0"/>
        </a:p>
      </dsp:txBody>
      <dsp:txXfrm>
        <a:off x="2658099" y="4347736"/>
        <a:ext cx="1787099" cy="1109607"/>
      </dsp:txXfrm>
    </dsp:sp>
    <dsp:sp modelId="{C8603626-3578-47EE-B746-8DC6BB88B7C2}">
      <dsp:nvSpPr>
        <dsp:cNvPr id="0" name=""/>
        <dsp:cNvSpPr/>
      </dsp:nvSpPr>
      <dsp:spPr>
        <a:xfrm>
          <a:off x="3543342" y="2398812"/>
          <a:ext cx="2389094" cy="1178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8A3197-10A2-4064-AD21-ED36809B8C5E}">
      <dsp:nvSpPr>
        <dsp:cNvPr id="0" name=""/>
        <dsp:cNvSpPr/>
      </dsp:nvSpPr>
      <dsp:spPr>
        <a:xfrm>
          <a:off x="3749580" y="2594738"/>
          <a:ext cx="2389094" cy="1178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pc="-100" baseline="0" dirty="0" smtClean="0"/>
            <a:t>СУСПІЛЬНА</a:t>
          </a:r>
          <a:endParaRPr lang="uk-UA" sz="2800" b="1" kern="1200" spc="-100" baseline="0" dirty="0"/>
        </a:p>
      </dsp:txBody>
      <dsp:txXfrm>
        <a:off x="3784101" y="2629259"/>
        <a:ext cx="2320052" cy="1109607"/>
      </dsp:txXfrm>
    </dsp:sp>
    <dsp:sp modelId="{A18E112D-B5B9-43BE-9AA9-56627F69981E}">
      <dsp:nvSpPr>
        <dsp:cNvPr id="0" name=""/>
        <dsp:cNvSpPr/>
      </dsp:nvSpPr>
      <dsp:spPr>
        <a:xfrm>
          <a:off x="6384820" y="2398812"/>
          <a:ext cx="2390895" cy="1178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3FCD99-5160-410C-B7C0-8B98746CDC0A}">
      <dsp:nvSpPr>
        <dsp:cNvPr id="0" name=""/>
        <dsp:cNvSpPr/>
      </dsp:nvSpPr>
      <dsp:spPr>
        <a:xfrm>
          <a:off x="6591058" y="2594738"/>
          <a:ext cx="2390895" cy="1178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ІНТЕЛЕКТУАЛЬНА</a:t>
          </a:r>
          <a:endParaRPr lang="uk-UA" sz="2800" b="1" kern="1200" dirty="0"/>
        </a:p>
      </dsp:txBody>
      <dsp:txXfrm>
        <a:off x="6625579" y="2629259"/>
        <a:ext cx="2321853" cy="11096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8B4B5-FDE6-4835-8B0D-FE9FD9BFE24D}">
      <dsp:nvSpPr>
        <dsp:cNvPr id="0" name=""/>
        <dsp:cNvSpPr/>
      </dsp:nvSpPr>
      <dsp:spPr>
        <a:xfrm>
          <a:off x="144013" y="812"/>
          <a:ext cx="7344820" cy="704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  <a:softEdge rad="127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ФОРМИ СУСПІЛЬНОЇ ВЛАСНОСТІ</a:t>
          </a:r>
          <a:endParaRPr lang="uk-UA" sz="3200" b="1" kern="1200" dirty="0"/>
        </a:p>
      </dsp:txBody>
      <dsp:txXfrm>
        <a:off x="164644" y="21443"/>
        <a:ext cx="7303558" cy="663136"/>
      </dsp:txXfrm>
    </dsp:sp>
    <dsp:sp modelId="{A357A33C-3B50-4B75-8284-8770DFEBCF57}">
      <dsp:nvSpPr>
        <dsp:cNvPr id="0" name=""/>
        <dsp:cNvSpPr/>
      </dsp:nvSpPr>
      <dsp:spPr>
        <a:xfrm>
          <a:off x="878495" y="705211"/>
          <a:ext cx="734482" cy="528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98"/>
              </a:lnTo>
              <a:lnTo>
                <a:pt x="734482" y="52829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3CFE1-0DFE-4AEC-A286-A7B2FFBDD253}">
      <dsp:nvSpPr>
        <dsp:cNvPr id="0" name=""/>
        <dsp:cNvSpPr/>
      </dsp:nvSpPr>
      <dsp:spPr>
        <a:xfrm>
          <a:off x="1612977" y="881310"/>
          <a:ext cx="4595485" cy="704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n-lt"/>
            </a:rPr>
            <a:t>ЗАГАЛЬНОДЕРЖАВНА</a:t>
          </a:r>
          <a:endParaRPr lang="uk-UA" sz="2400" b="1" kern="1200" dirty="0">
            <a:latin typeface="+mn-lt"/>
          </a:endParaRPr>
        </a:p>
      </dsp:txBody>
      <dsp:txXfrm>
        <a:off x="1633608" y="901941"/>
        <a:ext cx="4554223" cy="663136"/>
      </dsp:txXfrm>
    </dsp:sp>
    <dsp:sp modelId="{9605A21B-6DF1-4E0A-A9B8-741D508CE975}">
      <dsp:nvSpPr>
        <dsp:cNvPr id="0" name=""/>
        <dsp:cNvSpPr/>
      </dsp:nvSpPr>
      <dsp:spPr>
        <a:xfrm>
          <a:off x="878495" y="705211"/>
          <a:ext cx="734482" cy="1408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797"/>
              </a:lnTo>
              <a:lnTo>
                <a:pt x="734482" y="140879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404BF-227A-49C0-BC2B-E37E8A9B0574}">
      <dsp:nvSpPr>
        <dsp:cNvPr id="0" name=""/>
        <dsp:cNvSpPr/>
      </dsp:nvSpPr>
      <dsp:spPr>
        <a:xfrm>
          <a:off x="1612977" y="1761809"/>
          <a:ext cx="4536766" cy="704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n-lt"/>
            </a:rPr>
            <a:t>ДЕРЖАВНА</a:t>
          </a:r>
          <a:endParaRPr lang="uk-UA" sz="2400" b="1" kern="1200" dirty="0">
            <a:latin typeface="+mn-lt"/>
          </a:endParaRPr>
        </a:p>
      </dsp:txBody>
      <dsp:txXfrm>
        <a:off x="1633608" y="1782440"/>
        <a:ext cx="4495504" cy="663136"/>
      </dsp:txXfrm>
    </dsp:sp>
    <dsp:sp modelId="{C26B1DA8-4F87-4A58-9DCB-552DBD19B8F6}">
      <dsp:nvSpPr>
        <dsp:cNvPr id="0" name=""/>
        <dsp:cNvSpPr/>
      </dsp:nvSpPr>
      <dsp:spPr>
        <a:xfrm>
          <a:off x="878495" y="705211"/>
          <a:ext cx="779574" cy="2254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955"/>
              </a:lnTo>
              <a:lnTo>
                <a:pt x="779574" y="225495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3C372-F772-4F81-9868-96DB8C4E842C}">
      <dsp:nvSpPr>
        <dsp:cNvPr id="0" name=""/>
        <dsp:cNvSpPr/>
      </dsp:nvSpPr>
      <dsp:spPr>
        <a:xfrm>
          <a:off x="1658070" y="2607967"/>
          <a:ext cx="4451472" cy="704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n-lt"/>
            </a:rPr>
            <a:t>КООПЕРАТИВНА</a:t>
          </a:r>
          <a:endParaRPr lang="uk-UA" sz="2400" b="1" kern="1200" dirty="0">
            <a:latin typeface="+mn-lt"/>
          </a:endParaRPr>
        </a:p>
      </dsp:txBody>
      <dsp:txXfrm>
        <a:off x="1678701" y="2628598"/>
        <a:ext cx="4410210" cy="663136"/>
      </dsp:txXfrm>
    </dsp:sp>
    <dsp:sp modelId="{7B11A0D9-984A-4801-BE3A-9A293353846D}">
      <dsp:nvSpPr>
        <dsp:cNvPr id="0" name=""/>
        <dsp:cNvSpPr/>
      </dsp:nvSpPr>
      <dsp:spPr>
        <a:xfrm>
          <a:off x="878495" y="705211"/>
          <a:ext cx="734482" cy="3173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3407"/>
              </a:lnTo>
              <a:lnTo>
                <a:pt x="734482" y="317340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A117C-4098-4397-A9EE-6041EB56254F}">
      <dsp:nvSpPr>
        <dsp:cNvPr id="0" name=""/>
        <dsp:cNvSpPr/>
      </dsp:nvSpPr>
      <dsp:spPr>
        <a:xfrm>
          <a:off x="1612977" y="3450541"/>
          <a:ext cx="4474948" cy="856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n-lt"/>
            </a:rPr>
            <a:t>АКЦІОНЕРНА (КОРПОРАТИВНА)</a:t>
          </a:r>
          <a:endParaRPr lang="uk-UA" sz="2400" b="1" kern="1200" dirty="0">
            <a:latin typeface="+mn-lt"/>
          </a:endParaRPr>
        </a:p>
      </dsp:txBody>
      <dsp:txXfrm>
        <a:off x="1638053" y="3475617"/>
        <a:ext cx="4424796" cy="806002"/>
      </dsp:txXfrm>
    </dsp:sp>
    <dsp:sp modelId="{17672373-054C-4430-8E45-86848691CAB2}">
      <dsp:nvSpPr>
        <dsp:cNvPr id="0" name=""/>
        <dsp:cNvSpPr/>
      </dsp:nvSpPr>
      <dsp:spPr>
        <a:xfrm>
          <a:off x="878495" y="705211"/>
          <a:ext cx="734482" cy="4274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4174"/>
              </a:lnTo>
              <a:lnTo>
                <a:pt x="734482" y="427417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23A9C-DC2B-4656-930A-04AA981087A7}">
      <dsp:nvSpPr>
        <dsp:cNvPr id="0" name=""/>
        <dsp:cNvSpPr/>
      </dsp:nvSpPr>
      <dsp:spPr>
        <a:xfrm>
          <a:off x="1612977" y="4506906"/>
          <a:ext cx="4453579" cy="944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n-lt"/>
            </a:rPr>
            <a:t>ВЛАСНІСТЬ ГОСПОДАРСЬКИХ ТОВАРИСТВ</a:t>
          </a:r>
          <a:endParaRPr lang="uk-UA" sz="2400" b="1" kern="1200" dirty="0">
            <a:latin typeface="+mn-lt"/>
          </a:endParaRPr>
        </a:p>
      </dsp:txBody>
      <dsp:txXfrm>
        <a:off x="1640654" y="4534583"/>
        <a:ext cx="4398225" cy="889603"/>
      </dsp:txXfrm>
    </dsp:sp>
    <dsp:sp modelId="{BB2D5C5E-8DF2-468C-8325-AC716289EF8A}">
      <dsp:nvSpPr>
        <dsp:cNvPr id="0" name=""/>
        <dsp:cNvSpPr/>
      </dsp:nvSpPr>
      <dsp:spPr>
        <a:xfrm>
          <a:off x="878495" y="705211"/>
          <a:ext cx="734482" cy="5280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0685"/>
              </a:lnTo>
              <a:lnTo>
                <a:pt x="734482" y="528068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ABF9A-A209-496E-8F6E-FC552B833DBB}">
      <dsp:nvSpPr>
        <dsp:cNvPr id="0" name=""/>
        <dsp:cNvSpPr/>
      </dsp:nvSpPr>
      <dsp:spPr>
        <a:xfrm>
          <a:off x="1612977" y="5633697"/>
          <a:ext cx="4481225" cy="704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n-lt"/>
            </a:rPr>
            <a:t>СІМЕЙНА</a:t>
          </a:r>
          <a:endParaRPr lang="uk-UA" sz="2400" b="1" kern="1200" dirty="0">
            <a:latin typeface="+mn-lt"/>
          </a:endParaRPr>
        </a:p>
      </dsp:txBody>
      <dsp:txXfrm>
        <a:off x="1633608" y="5654328"/>
        <a:ext cx="4439963" cy="663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0D550-8BD9-4D41-8411-6B2AF6367E6E}">
      <dsp:nvSpPr>
        <dsp:cNvPr id="0" name=""/>
        <dsp:cNvSpPr/>
      </dsp:nvSpPr>
      <dsp:spPr>
        <a:xfrm>
          <a:off x="3695390" y="2518135"/>
          <a:ext cx="110275" cy="110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F30B5-6EFE-43CB-B506-03E4532A822A}">
      <dsp:nvSpPr>
        <dsp:cNvPr id="0" name=""/>
        <dsp:cNvSpPr/>
      </dsp:nvSpPr>
      <dsp:spPr>
        <a:xfrm>
          <a:off x="3598788" y="2672944"/>
          <a:ext cx="110275" cy="110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B9DD4-2DAE-4026-AC57-3BE6E50713D7}">
      <dsp:nvSpPr>
        <dsp:cNvPr id="0" name=""/>
        <dsp:cNvSpPr/>
      </dsp:nvSpPr>
      <dsp:spPr>
        <a:xfrm>
          <a:off x="3483660" y="2806975"/>
          <a:ext cx="110275" cy="110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8FA61-D4DD-4A99-A201-A689E5DA3EB0}">
      <dsp:nvSpPr>
        <dsp:cNvPr id="0" name=""/>
        <dsp:cNvSpPr/>
      </dsp:nvSpPr>
      <dsp:spPr>
        <a:xfrm>
          <a:off x="3621284" y="960097"/>
          <a:ext cx="110275" cy="110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8FBC6-E911-4F05-BC7E-7DB13B7841C9}">
      <dsp:nvSpPr>
        <dsp:cNvPr id="0" name=""/>
        <dsp:cNvSpPr/>
      </dsp:nvSpPr>
      <dsp:spPr>
        <a:xfrm>
          <a:off x="3768613" y="872303"/>
          <a:ext cx="110275" cy="110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07A09-7E71-4575-B9E0-57A069BB7358}">
      <dsp:nvSpPr>
        <dsp:cNvPr id="0" name=""/>
        <dsp:cNvSpPr/>
      </dsp:nvSpPr>
      <dsp:spPr>
        <a:xfrm>
          <a:off x="3915500" y="784510"/>
          <a:ext cx="110275" cy="110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16685-2571-429F-A4F7-5AC84A6EF501}">
      <dsp:nvSpPr>
        <dsp:cNvPr id="0" name=""/>
        <dsp:cNvSpPr/>
      </dsp:nvSpPr>
      <dsp:spPr>
        <a:xfrm>
          <a:off x="4062387" y="872303"/>
          <a:ext cx="110275" cy="110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C98A4-D9CC-456B-9D4A-CC6E1172B7D9}">
      <dsp:nvSpPr>
        <dsp:cNvPr id="0" name=""/>
        <dsp:cNvSpPr/>
      </dsp:nvSpPr>
      <dsp:spPr>
        <a:xfrm>
          <a:off x="4209716" y="960097"/>
          <a:ext cx="110275" cy="110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64D16-DC00-4704-AD97-A193283186CD}">
      <dsp:nvSpPr>
        <dsp:cNvPr id="0" name=""/>
        <dsp:cNvSpPr/>
      </dsp:nvSpPr>
      <dsp:spPr>
        <a:xfrm>
          <a:off x="3915500" y="969754"/>
          <a:ext cx="110275" cy="110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85792-68F5-4661-843C-5C146656E157}">
      <dsp:nvSpPr>
        <dsp:cNvPr id="0" name=""/>
        <dsp:cNvSpPr/>
      </dsp:nvSpPr>
      <dsp:spPr>
        <a:xfrm>
          <a:off x="3915500" y="1154998"/>
          <a:ext cx="110275" cy="110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A4DBA-7726-4669-B4D0-972061EEC61F}">
      <dsp:nvSpPr>
        <dsp:cNvPr id="0" name=""/>
        <dsp:cNvSpPr/>
      </dsp:nvSpPr>
      <dsp:spPr>
        <a:xfrm>
          <a:off x="1872204" y="3168355"/>
          <a:ext cx="2755407" cy="773066"/>
        </a:xfrm>
        <a:prstGeom prst="roundRect">
          <a:avLst/>
        </a:prstGeom>
        <a:gradFill rotWithShape="1">
          <a:gsLst>
            <a:gs pos="0">
              <a:schemeClr val="accent4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4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03434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Потреби - безмежні</a:t>
          </a:r>
          <a:endParaRPr lang="uk-UA" sz="2800" b="1" kern="1200" dirty="0"/>
        </a:p>
      </dsp:txBody>
      <dsp:txXfrm>
        <a:off x="1909942" y="3206093"/>
        <a:ext cx="2679931" cy="697590"/>
      </dsp:txXfrm>
    </dsp:sp>
    <dsp:sp modelId="{5F3BD279-883C-4FD7-BF79-F9E06C83BD78}">
      <dsp:nvSpPr>
        <dsp:cNvPr id="0" name=""/>
        <dsp:cNvSpPr/>
      </dsp:nvSpPr>
      <dsp:spPr>
        <a:xfrm>
          <a:off x="0" y="2630106"/>
          <a:ext cx="1917661" cy="1564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D5703-868D-4850-A2E6-CD9BCAB4E45E}">
      <dsp:nvSpPr>
        <dsp:cNvPr id="0" name=""/>
        <dsp:cNvSpPr/>
      </dsp:nvSpPr>
      <dsp:spPr>
        <a:xfrm>
          <a:off x="3774644" y="1608692"/>
          <a:ext cx="2396883" cy="960379"/>
        </a:xfrm>
        <a:prstGeom prst="roundRect">
          <a:avLst/>
        </a:prstGeom>
        <a:gradFill rotWithShape="1">
          <a:gsLst>
            <a:gs pos="0">
              <a:schemeClr val="dk1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dk1">
                <a:shade val="100000"/>
              </a:schemeClr>
            </a:gs>
            <a:gs pos="100000">
              <a:schemeClr val="dk1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503434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Блага – обмежені</a:t>
          </a:r>
          <a:endParaRPr lang="uk-UA" sz="2500" b="1" kern="1200" dirty="0"/>
        </a:p>
      </dsp:txBody>
      <dsp:txXfrm>
        <a:off x="3821526" y="1655574"/>
        <a:ext cx="2303119" cy="866615"/>
      </dsp:txXfrm>
    </dsp:sp>
    <dsp:sp modelId="{DC9F44FB-F524-435B-B32B-02D54541A82F}">
      <dsp:nvSpPr>
        <dsp:cNvPr id="0" name=""/>
        <dsp:cNvSpPr/>
      </dsp:nvSpPr>
      <dsp:spPr>
        <a:xfrm>
          <a:off x="1957378" y="1170808"/>
          <a:ext cx="1990763" cy="14741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1B84-9E1D-4A8C-A200-4A9E6176D4D8}">
      <dsp:nvSpPr>
        <dsp:cNvPr id="0" name=""/>
        <dsp:cNvSpPr/>
      </dsp:nvSpPr>
      <dsp:spPr>
        <a:xfrm>
          <a:off x="0" y="0"/>
          <a:ext cx="2129316" cy="4102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spc="-1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00" baseline="0" dirty="0" smtClean="0"/>
            <a:t>Виробництво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pc="-100" baseline="0" dirty="0" smtClean="0"/>
            <a:t>процес створення економічних благ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spc="-100" baseline="0" dirty="0"/>
        </a:p>
      </dsp:txBody>
      <dsp:txXfrm>
        <a:off x="0" y="1640909"/>
        <a:ext cx="2129316" cy="1640909"/>
      </dsp:txXfrm>
    </dsp:sp>
    <dsp:sp modelId="{00E84C7E-B6AD-46C9-A24A-D5216288196E}">
      <dsp:nvSpPr>
        <dsp:cNvPr id="0" name=""/>
        <dsp:cNvSpPr/>
      </dsp:nvSpPr>
      <dsp:spPr>
        <a:xfrm>
          <a:off x="383661" y="246136"/>
          <a:ext cx="1366057" cy="13660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66FCFE-2FA7-46B7-9E71-50DEDB556461}">
      <dsp:nvSpPr>
        <dsp:cNvPr id="0" name=""/>
        <dsp:cNvSpPr/>
      </dsp:nvSpPr>
      <dsp:spPr>
        <a:xfrm>
          <a:off x="2195227" y="0"/>
          <a:ext cx="2129316" cy="4102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Розподіл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визначення кількості благ, що надходять у розпорядження </a:t>
          </a:r>
          <a:r>
            <a:rPr lang="uk-UA" sz="2000" b="1" i="1" kern="1200" dirty="0" err="1" smtClean="0"/>
            <a:t>суб</a:t>
          </a:r>
          <a:r>
            <a:rPr lang="en-US" sz="2000" b="1" i="1" kern="1200" dirty="0" smtClean="0"/>
            <a:t>’</a:t>
          </a:r>
          <a:r>
            <a:rPr lang="uk-UA" sz="2000" b="1" i="1" kern="1200" dirty="0" err="1" smtClean="0"/>
            <a:t>єктів</a:t>
          </a:r>
          <a:endParaRPr lang="uk-UA" sz="2000" b="1" i="1" kern="1200" dirty="0"/>
        </a:p>
      </dsp:txBody>
      <dsp:txXfrm>
        <a:off x="2195227" y="1640909"/>
        <a:ext cx="2129316" cy="1640909"/>
      </dsp:txXfrm>
    </dsp:sp>
    <dsp:sp modelId="{BCD2691F-DAB1-47DE-9752-8B772E5F859F}">
      <dsp:nvSpPr>
        <dsp:cNvPr id="0" name=""/>
        <dsp:cNvSpPr/>
      </dsp:nvSpPr>
      <dsp:spPr>
        <a:xfrm>
          <a:off x="2576857" y="246136"/>
          <a:ext cx="1366057" cy="13660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758820-D471-4C03-8DC5-6C19B6A776FC}">
      <dsp:nvSpPr>
        <dsp:cNvPr id="0" name=""/>
        <dsp:cNvSpPr/>
      </dsp:nvSpPr>
      <dsp:spPr>
        <a:xfrm>
          <a:off x="4388423" y="0"/>
          <a:ext cx="2129316" cy="4102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/>
            <a:t>Обмін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рух товарів та послуг від виробника до споживача</a:t>
          </a:r>
        </a:p>
      </dsp:txBody>
      <dsp:txXfrm>
        <a:off x="4388423" y="1640909"/>
        <a:ext cx="2129316" cy="1640909"/>
      </dsp:txXfrm>
    </dsp:sp>
    <dsp:sp modelId="{7B36D878-16FB-467A-8BAD-11E2775E5FFF}">
      <dsp:nvSpPr>
        <dsp:cNvPr id="0" name=""/>
        <dsp:cNvSpPr/>
      </dsp:nvSpPr>
      <dsp:spPr>
        <a:xfrm>
          <a:off x="4770053" y="246136"/>
          <a:ext cx="1366057" cy="13660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AE7576-166B-4F41-9B3F-5CE18F4E40E0}">
      <dsp:nvSpPr>
        <dsp:cNvPr id="0" name=""/>
        <dsp:cNvSpPr/>
      </dsp:nvSpPr>
      <dsp:spPr>
        <a:xfrm>
          <a:off x="6583642" y="0"/>
          <a:ext cx="2129316" cy="4102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Споживання </a:t>
          </a:r>
          <a:r>
            <a:rPr lang="uk-UA" sz="2000" b="1" i="1" kern="1200" dirty="0" smtClean="0"/>
            <a:t>задоволення потреб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1" kern="1200" dirty="0"/>
        </a:p>
      </dsp:txBody>
      <dsp:txXfrm>
        <a:off x="6583642" y="1640909"/>
        <a:ext cx="2129316" cy="1640909"/>
      </dsp:txXfrm>
    </dsp:sp>
    <dsp:sp modelId="{F867D134-69C6-4B7C-8276-C2CEC67A9FE7}">
      <dsp:nvSpPr>
        <dsp:cNvPr id="0" name=""/>
        <dsp:cNvSpPr/>
      </dsp:nvSpPr>
      <dsp:spPr>
        <a:xfrm>
          <a:off x="6963249" y="246136"/>
          <a:ext cx="1366057" cy="136605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18FDE4-4A07-43D2-A59C-71CEDB9234F4}">
      <dsp:nvSpPr>
        <dsp:cNvPr id="0" name=""/>
        <dsp:cNvSpPr/>
      </dsp:nvSpPr>
      <dsp:spPr>
        <a:xfrm>
          <a:off x="1656197" y="3718849"/>
          <a:ext cx="5188952" cy="97574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C9420-BCCB-4AD6-B759-ED8157DFA917}">
      <dsp:nvSpPr>
        <dsp:cNvPr id="0" name=""/>
        <dsp:cNvSpPr/>
      </dsp:nvSpPr>
      <dsp:spPr>
        <a:xfrm>
          <a:off x="1255286" y="1407"/>
          <a:ext cx="2467254" cy="784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Загальні</a:t>
          </a:r>
          <a:endParaRPr lang="uk-UA" sz="3600" b="1" kern="1200" dirty="0"/>
        </a:p>
      </dsp:txBody>
      <dsp:txXfrm>
        <a:off x="1278254" y="24375"/>
        <a:ext cx="2421318" cy="738266"/>
      </dsp:txXfrm>
    </dsp:sp>
    <dsp:sp modelId="{43467DE2-2054-4E6D-864F-74F2933FEA61}">
      <dsp:nvSpPr>
        <dsp:cNvPr id="0" name=""/>
        <dsp:cNvSpPr/>
      </dsp:nvSpPr>
      <dsp:spPr>
        <a:xfrm>
          <a:off x="1502011" y="785609"/>
          <a:ext cx="246725" cy="65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709"/>
              </a:lnTo>
              <a:lnTo>
                <a:pt x="246725" y="65170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ADD95-25A9-45D1-BA85-58B53008EC9B}">
      <dsp:nvSpPr>
        <dsp:cNvPr id="0" name=""/>
        <dsp:cNvSpPr/>
      </dsp:nvSpPr>
      <dsp:spPr>
        <a:xfrm>
          <a:off x="1748737" y="967719"/>
          <a:ext cx="1947340" cy="939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діалектики</a:t>
          </a:r>
          <a:endParaRPr lang="uk-UA" sz="1800" b="1" kern="1200" dirty="0"/>
        </a:p>
      </dsp:txBody>
      <dsp:txXfrm>
        <a:off x="1776245" y="995227"/>
        <a:ext cx="1892324" cy="884182"/>
      </dsp:txXfrm>
    </dsp:sp>
    <dsp:sp modelId="{5267AE2A-3092-4C78-9BD4-6ABD0CE8F683}">
      <dsp:nvSpPr>
        <dsp:cNvPr id="0" name=""/>
        <dsp:cNvSpPr/>
      </dsp:nvSpPr>
      <dsp:spPr>
        <a:xfrm>
          <a:off x="1502011" y="785609"/>
          <a:ext cx="246725" cy="1825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5707"/>
              </a:lnTo>
              <a:lnTo>
                <a:pt x="246725" y="182570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E762F-0C99-412B-9EA6-6C80BAC21584}">
      <dsp:nvSpPr>
        <dsp:cNvPr id="0" name=""/>
        <dsp:cNvSpPr/>
      </dsp:nvSpPr>
      <dsp:spPr>
        <a:xfrm>
          <a:off x="1748737" y="2141717"/>
          <a:ext cx="1879027" cy="939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аналізу і синтезу</a:t>
          </a:r>
          <a:endParaRPr lang="uk-UA" sz="1800" b="1" kern="1200" dirty="0"/>
        </a:p>
      </dsp:txBody>
      <dsp:txXfrm>
        <a:off x="1776245" y="2169225"/>
        <a:ext cx="1824011" cy="884182"/>
      </dsp:txXfrm>
    </dsp:sp>
    <dsp:sp modelId="{814CB347-DBA8-4F7F-89A5-0752854D79A6}">
      <dsp:nvSpPr>
        <dsp:cNvPr id="0" name=""/>
        <dsp:cNvSpPr/>
      </dsp:nvSpPr>
      <dsp:spPr>
        <a:xfrm>
          <a:off x="1502011" y="785609"/>
          <a:ext cx="233170" cy="3085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5500"/>
              </a:lnTo>
              <a:lnTo>
                <a:pt x="233170" y="308550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4A688-C5FA-4737-9758-4602E34A97FE}">
      <dsp:nvSpPr>
        <dsp:cNvPr id="0" name=""/>
        <dsp:cNvSpPr/>
      </dsp:nvSpPr>
      <dsp:spPr>
        <a:xfrm>
          <a:off x="1735182" y="3401510"/>
          <a:ext cx="1947340" cy="939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індукції та дедукції</a:t>
          </a:r>
          <a:endParaRPr lang="uk-UA" sz="1800" b="1" kern="1200" dirty="0"/>
        </a:p>
      </dsp:txBody>
      <dsp:txXfrm>
        <a:off x="1762690" y="3429018"/>
        <a:ext cx="1892324" cy="884182"/>
      </dsp:txXfrm>
    </dsp:sp>
    <dsp:sp modelId="{EB0AA2FD-47BC-4F37-8201-2B02243248F7}">
      <dsp:nvSpPr>
        <dsp:cNvPr id="0" name=""/>
        <dsp:cNvSpPr/>
      </dsp:nvSpPr>
      <dsp:spPr>
        <a:xfrm>
          <a:off x="4192139" y="1407"/>
          <a:ext cx="2617469" cy="78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Специфічні</a:t>
          </a:r>
          <a:endParaRPr lang="uk-UA" sz="3600" b="1" kern="1200" dirty="0"/>
        </a:p>
      </dsp:txBody>
      <dsp:txXfrm>
        <a:off x="4215005" y="24273"/>
        <a:ext cx="2571737" cy="734967"/>
      </dsp:txXfrm>
    </dsp:sp>
    <dsp:sp modelId="{934F9446-FF51-4209-BC13-4D0E57154172}">
      <dsp:nvSpPr>
        <dsp:cNvPr id="0" name=""/>
        <dsp:cNvSpPr/>
      </dsp:nvSpPr>
      <dsp:spPr>
        <a:xfrm>
          <a:off x="4453886" y="782106"/>
          <a:ext cx="319616" cy="714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128"/>
              </a:lnTo>
              <a:lnTo>
                <a:pt x="319616" y="71412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1F8E2-8B7D-49B6-89FA-1AF1CFBD6992}">
      <dsp:nvSpPr>
        <dsp:cNvPr id="0" name=""/>
        <dsp:cNvSpPr/>
      </dsp:nvSpPr>
      <dsp:spPr>
        <a:xfrm>
          <a:off x="4773503" y="1026635"/>
          <a:ext cx="1979844" cy="939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наукової абстракції</a:t>
          </a:r>
          <a:endParaRPr lang="uk-UA" sz="1800" b="1" kern="1200" dirty="0"/>
        </a:p>
      </dsp:txBody>
      <dsp:txXfrm>
        <a:off x="4801011" y="1054143"/>
        <a:ext cx="1924828" cy="884182"/>
      </dsp:txXfrm>
    </dsp:sp>
    <dsp:sp modelId="{61F7D627-9E27-4A1E-B8F3-59F08A73AECD}">
      <dsp:nvSpPr>
        <dsp:cNvPr id="0" name=""/>
        <dsp:cNvSpPr/>
      </dsp:nvSpPr>
      <dsp:spPr>
        <a:xfrm>
          <a:off x="4453886" y="782106"/>
          <a:ext cx="261746" cy="185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625"/>
              </a:lnTo>
              <a:lnTo>
                <a:pt x="261746" y="185462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ECC8E-EFAD-4C45-8F76-611A59F2D50B}">
      <dsp:nvSpPr>
        <dsp:cNvPr id="0" name=""/>
        <dsp:cNvSpPr/>
      </dsp:nvSpPr>
      <dsp:spPr>
        <a:xfrm>
          <a:off x="4715633" y="2167132"/>
          <a:ext cx="2023453" cy="939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поєднання історичного та логічного</a:t>
          </a:r>
          <a:endParaRPr lang="uk-UA" sz="1800" b="1" kern="1200" dirty="0"/>
        </a:p>
      </dsp:txBody>
      <dsp:txXfrm>
        <a:off x="4743141" y="2194640"/>
        <a:ext cx="1968437" cy="884182"/>
      </dsp:txXfrm>
    </dsp:sp>
    <dsp:sp modelId="{F4BCD5E4-DFA2-434F-9C9C-7A89771E274E}">
      <dsp:nvSpPr>
        <dsp:cNvPr id="0" name=""/>
        <dsp:cNvSpPr/>
      </dsp:nvSpPr>
      <dsp:spPr>
        <a:xfrm>
          <a:off x="4453886" y="782106"/>
          <a:ext cx="319616" cy="2934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749"/>
              </a:lnTo>
              <a:lnTo>
                <a:pt x="319616" y="293474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42CA2-7679-4630-8ECB-6407731FFF11}">
      <dsp:nvSpPr>
        <dsp:cNvPr id="0" name=""/>
        <dsp:cNvSpPr/>
      </dsp:nvSpPr>
      <dsp:spPr>
        <a:xfrm>
          <a:off x="4773503" y="3247257"/>
          <a:ext cx="1979829" cy="939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економіко-математичного моделювання</a:t>
          </a:r>
          <a:endParaRPr lang="uk-UA" sz="1800" b="1" kern="1200" dirty="0"/>
        </a:p>
      </dsp:txBody>
      <dsp:txXfrm>
        <a:off x="4801011" y="3274765"/>
        <a:ext cx="1924813" cy="884182"/>
      </dsp:txXfrm>
    </dsp:sp>
    <dsp:sp modelId="{1E1216E0-33BE-410B-89D6-A2976034C7A8}">
      <dsp:nvSpPr>
        <dsp:cNvPr id="0" name=""/>
        <dsp:cNvSpPr/>
      </dsp:nvSpPr>
      <dsp:spPr>
        <a:xfrm>
          <a:off x="4453886" y="782106"/>
          <a:ext cx="261746" cy="408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6873"/>
              </a:lnTo>
              <a:lnTo>
                <a:pt x="261746" y="408687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85CB9-8EA5-4C2B-990E-99C0975A078B}">
      <dsp:nvSpPr>
        <dsp:cNvPr id="0" name=""/>
        <dsp:cNvSpPr/>
      </dsp:nvSpPr>
      <dsp:spPr>
        <a:xfrm>
          <a:off x="4715633" y="4399380"/>
          <a:ext cx="2021860" cy="939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статистичного аналізу</a:t>
          </a:r>
          <a:endParaRPr lang="uk-UA" sz="1800" b="1" kern="1200" dirty="0"/>
        </a:p>
      </dsp:txBody>
      <dsp:txXfrm>
        <a:off x="4743141" y="4426888"/>
        <a:ext cx="1966844" cy="884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26C80-5FEF-4D8C-8D20-A4553A3BB48A}">
      <dsp:nvSpPr>
        <dsp:cNvPr id="0" name=""/>
        <dsp:cNvSpPr/>
      </dsp:nvSpPr>
      <dsp:spPr>
        <a:xfrm>
          <a:off x="0" y="0"/>
          <a:ext cx="9036496" cy="21062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448F1-5750-4F5B-857C-C57192016667}">
      <dsp:nvSpPr>
        <dsp:cNvPr id="0" name=""/>
        <dsp:cNvSpPr/>
      </dsp:nvSpPr>
      <dsp:spPr>
        <a:xfrm>
          <a:off x="3530117" y="72003"/>
          <a:ext cx="2140267" cy="14811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ABB7B8-3756-4424-86CD-4A8BB581F718}">
      <dsp:nvSpPr>
        <dsp:cNvPr id="0" name=""/>
        <dsp:cNvSpPr/>
      </dsp:nvSpPr>
      <dsp:spPr>
        <a:xfrm rot="10800000">
          <a:off x="3456380" y="1638248"/>
          <a:ext cx="2306952" cy="319826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pc="100" baseline="0" dirty="0" smtClean="0">
              <a:solidFill>
                <a:srgbClr val="C00000"/>
              </a:solidFill>
              <a:latin typeface="+mj-lt"/>
            </a:rPr>
            <a:t>Фінансові</a:t>
          </a:r>
          <a:r>
            <a:rPr lang="uk-UA" sz="2800" b="1" kern="1200" dirty="0" smtClean="0">
              <a:solidFill>
                <a:srgbClr val="C00000"/>
              </a:solidFill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- гроші                        </a:t>
          </a:r>
        </a:p>
      </dsp:txBody>
      <dsp:txXfrm rot="10800000">
        <a:off x="3527327" y="1638248"/>
        <a:ext cx="2165058" cy="3127320"/>
      </dsp:txXfrm>
    </dsp:sp>
    <dsp:sp modelId="{925420AD-0A82-454C-9698-20C932DCF0BE}">
      <dsp:nvSpPr>
        <dsp:cNvPr id="0" name=""/>
        <dsp:cNvSpPr/>
      </dsp:nvSpPr>
      <dsp:spPr>
        <a:xfrm>
          <a:off x="485801" y="0"/>
          <a:ext cx="2748413" cy="15445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D5820B-53BC-4B3A-AC10-84449ABA1E22}">
      <dsp:nvSpPr>
        <dsp:cNvPr id="0" name=""/>
        <dsp:cNvSpPr/>
      </dsp:nvSpPr>
      <dsp:spPr>
        <a:xfrm rot="10800000">
          <a:off x="341791" y="1642064"/>
          <a:ext cx="2935042" cy="31847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spc="100" baseline="0" dirty="0" smtClean="0">
              <a:solidFill>
                <a:srgbClr val="C00000"/>
              </a:solidFill>
              <a:latin typeface="+mj-lt"/>
            </a:rPr>
            <a:t>Інформаційні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j-lt"/>
            </a:rPr>
            <a:t>- </a:t>
          </a: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науково-технологічна інформація;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-  юридична інформація</a:t>
          </a:r>
          <a:endParaRPr lang="uk-UA" sz="2700" b="1" kern="1200" spc="100" baseline="0" dirty="0">
            <a:solidFill>
              <a:schemeClr val="tx1"/>
            </a:solidFill>
            <a:latin typeface="+mn-lt"/>
          </a:endParaRPr>
        </a:p>
      </dsp:txBody>
      <dsp:txXfrm rot="10800000">
        <a:off x="432054" y="1642064"/>
        <a:ext cx="2754516" cy="3094437"/>
      </dsp:txXfrm>
    </dsp:sp>
    <dsp:sp modelId="{F8BF1445-AFCB-45A0-A4A3-CC04F04331D2}">
      <dsp:nvSpPr>
        <dsp:cNvPr id="0" name=""/>
        <dsp:cNvSpPr/>
      </dsp:nvSpPr>
      <dsp:spPr>
        <a:xfrm>
          <a:off x="6003842" y="0"/>
          <a:ext cx="2618865" cy="15445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90FB54-C227-4140-BD5E-31BDAEFF7CF0}">
      <dsp:nvSpPr>
        <dsp:cNvPr id="0" name=""/>
        <dsp:cNvSpPr/>
      </dsp:nvSpPr>
      <dsp:spPr>
        <a:xfrm rot="10800000">
          <a:off x="5970533" y="1648422"/>
          <a:ext cx="2889586" cy="31847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rgbClr val="C00000"/>
              </a:solidFill>
              <a:latin typeface="+mj-lt"/>
            </a:rPr>
            <a:t>Виробничі</a:t>
          </a: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j-lt"/>
            </a:rPr>
            <a:t>- </a:t>
          </a: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природні;</a:t>
          </a: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- капітальні;</a:t>
          </a: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- трудові;</a:t>
          </a: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- </a:t>
          </a:r>
          <a:r>
            <a:rPr lang="uk-UA" sz="2700" b="1" kern="1200" spc="100" baseline="0" dirty="0" err="1" smtClean="0">
              <a:solidFill>
                <a:schemeClr val="tx1"/>
              </a:solidFill>
              <a:latin typeface="+mn-lt"/>
            </a:rPr>
            <a:t>підприєм-</a:t>
          </a: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  </a:t>
          </a: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   </a:t>
          </a:r>
          <a:r>
            <a:rPr lang="uk-UA" sz="2700" b="1" kern="1200" spc="100" baseline="0" dirty="0" err="1" smtClean="0">
              <a:solidFill>
                <a:schemeClr val="tx1"/>
              </a:solidFill>
              <a:latin typeface="+mn-lt"/>
            </a:rPr>
            <a:t>ницькі</a:t>
          </a: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 </a:t>
          </a:r>
          <a:r>
            <a:rPr lang="uk-UA" sz="2700" b="1" kern="1200" spc="100" baseline="0" dirty="0" err="1" smtClean="0">
              <a:solidFill>
                <a:schemeClr val="tx1"/>
              </a:solidFill>
              <a:latin typeface="+mn-lt"/>
            </a:rPr>
            <a:t>здіб-</a:t>
          </a:r>
          <a:endParaRPr lang="uk-UA" sz="2700" b="1" kern="1200" spc="100" baseline="0" dirty="0" smtClean="0">
            <a:solidFill>
              <a:schemeClr val="tx1"/>
            </a:solidFill>
            <a:latin typeface="+mn-lt"/>
          </a:endParaRP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   </a:t>
          </a:r>
          <a:r>
            <a:rPr lang="uk-UA" sz="2700" b="1" kern="1200" spc="100" baseline="0" dirty="0" err="1" smtClean="0">
              <a:solidFill>
                <a:schemeClr val="tx1"/>
              </a:solidFill>
              <a:latin typeface="+mn-lt"/>
            </a:rPr>
            <a:t>ності</a:t>
          </a: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 </a:t>
          </a: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2700" b="1" kern="1200" spc="100" baseline="0" dirty="0" smtClean="0">
            <a:solidFill>
              <a:schemeClr val="tx1"/>
            </a:solidFill>
            <a:latin typeface="+mn-lt"/>
          </a:endParaRPr>
        </a:p>
      </dsp:txBody>
      <dsp:txXfrm rot="10800000">
        <a:off x="6059398" y="1648422"/>
        <a:ext cx="2711856" cy="30958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71091-BE88-43F6-A365-2A6D550B11A0}">
      <dsp:nvSpPr>
        <dsp:cNvPr id="0" name=""/>
        <dsp:cNvSpPr/>
      </dsp:nvSpPr>
      <dsp:spPr>
        <a:xfrm>
          <a:off x="126977" y="121594"/>
          <a:ext cx="1367890" cy="61357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wordArtVert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kern="1200" dirty="0" err="1" smtClean="0">
              <a:latin typeface="+mj-lt"/>
            </a:rPr>
            <a:t>виробнициво</a:t>
          </a:r>
          <a:endParaRPr lang="uk-UA" sz="2800" b="0" kern="1200" dirty="0">
            <a:latin typeface="+mj-lt"/>
          </a:endParaRPr>
        </a:p>
      </dsp:txBody>
      <dsp:txXfrm>
        <a:off x="167041" y="161658"/>
        <a:ext cx="1287762" cy="6055670"/>
      </dsp:txXfrm>
    </dsp:sp>
    <dsp:sp modelId="{D818961C-C132-4395-9ECF-22AAA50C1771}">
      <dsp:nvSpPr>
        <dsp:cNvPr id="0" name=""/>
        <dsp:cNvSpPr/>
      </dsp:nvSpPr>
      <dsp:spPr>
        <a:xfrm rot="18029830">
          <a:off x="808343" y="1962580"/>
          <a:ext cx="2787889" cy="51629"/>
        </a:xfrm>
        <a:custGeom>
          <a:avLst/>
          <a:gdLst/>
          <a:ahLst/>
          <a:cxnLst/>
          <a:rect l="0" t="0" r="0" b="0"/>
          <a:pathLst>
            <a:path>
              <a:moveTo>
                <a:pt x="0" y="25814"/>
              </a:moveTo>
              <a:lnTo>
                <a:pt x="2787889" y="2581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2132591" y="1918697"/>
        <a:ext cx="139394" cy="139394"/>
      </dsp:txXfrm>
    </dsp:sp>
    <dsp:sp modelId="{645A2179-111B-45CA-938C-71C47A03888C}">
      <dsp:nvSpPr>
        <dsp:cNvPr id="0" name=""/>
        <dsp:cNvSpPr/>
      </dsp:nvSpPr>
      <dsp:spPr>
        <a:xfrm>
          <a:off x="2909709" y="339745"/>
          <a:ext cx="5151296" cy="895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МАТЕРІАЛЬНЕ</a:t>
          </a:r>
          <a:endParaRPr lang="uk-UA" sz="2800" b="1" kern="1200" dirty="0"/>
        </a:p>
      </dsp:txBody>
      <dsp:txXfrm>
        <a:off x="2935926" y="365962"/>
        <a:ext cx="5098862" cy="842669"/>
      </dsp:txXfrm>
    </dsp:sp>
    <dsp:sp modelId="{BFC53368-405D-4922-BE91-5DA156466C32}">
      <dsp:nvSpPr>
        <dsp:cNvPr id="0" name=""/>
        <dsp:cNvSpPr/>
      </dsp:nvSpPr>
      <dsp:spPr>
        <a:xfrm rot="20951178">
          <a:off x="1482720" y="3035347"/>
          <a:ext cx="1368025" cy="51629"/>
        </a:xfrm>
        <a:custGeom>
          <a:avLst/>
          <a:gdLst/>
          <a:ahLst/>
          <a:cxnLst/>
          <a:rect l="0" t="0" r="0" b="0"/>
          <a:pathLst>
            <a:path>
              <a:moveTo>
                <a:pt x="0" y="25814"/>
              </a:moveTo>
              <a:lnTo>
                <a:pt x="1368025" y="2581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32532" y="3026961"/>
        <a:ext cx="68401" cy="68401"/>
      </dsp:txXfrm>
    </dsp:sp>
    <dsp:sp modelId="{FEEAD73F-FD69-4848-8380-C4A1B93CB614}">
      <dsp:nvSpPr>
        <dsp:cNvPr id="0" name=""/>
        <dsp:cNvSpPr/>
      </dsp:nvSpPr>
      <dsp:spPr>
        <a:xfrm>
          <a:off x="2838599" y="2529887"/>
          <a:ext cx="5223160" cy="805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 smtClean="0"/>
            <a:t>ПЕРВИННЕ</a:t>
          </a:r>
          <a:r>
            <a:rPr lang="uk-UA" sz="3600" b="1" kern="1200" dirty="0" smtClean="0"/>
            <a:t> </a:t>
          </a:r>
          <a:endParaRPr lang="uk-UA" sz="3600" b="1" kern="1200" dirty="0"/>
        </a:p>
      </dsp:txBody>
      <dsp:txXfrm>
        <a:off x="2862203" y="2553491"/>
        <a:ext cx="5175952" cy="758675"/>
      </dsp:txXfrm>
    </dsp:sp>
    <dsp:sp modelId="{DF4A2816-08CA-4A0C-A8A6-153430E05D2F}">
      <dsp:nvSpPr>
        <dsp:cNvPr id="0" name=""/>
        <dsp:cNvSpPr/>
      </dsp:nvSpPr>
      <dsp:spPr>
        <a:xfrm rot="19035689">
          <a:off x="1238737" y="2509079"/>
          <a:ext cx="1929111" cy="51629"/>
        </a:xfrm>
        <a:custGeom>
          <a:avLst/>
          <a:gdLst/>
          <a:ahLst/>
          <a:cxnLst/>
          <a:rect l="0" t="0" r="0" b="0"/>
          <a:pathLst>
            <a:path>
              <a:moveTo>
                <a:pt x="0" y="25814"/>
              </a:moveTo>
              <a:lnTo>
                <a:pt x="1929111" y="2581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/>
        </a:p>
      </dsp:txBody>
      <dsp:txXfrm>
        <a:off x="2155065" y="2486666"/>
        <a:ext cx="96455" cy="96455"/>
      </dsp:txXfrm>
    </dsp:sp>
    <dsp:sp modelId="{7B9596B4-E9B0-435E-8606-7F0F022D95E1}">
      <dsp:nvSpPr>
        <dsp:cNvPr id="0" name=""/>
        <dsp:cNvSpPr/>
      </dsp:nvSpPr>
      <dsp:spPr>
        <a:xfrm>
          <a:off x="2911719" y="1450153"/>
          <a:ext cx="5147778" cy="860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 smtClean="0"/>
            <a:t>НЕМАТЕРІАЛЬНЕ</a:t>
          </a:r>
          <a:endParaRPr lang="uk-UA" sz="2800" b="1" kern="1200" dirty="0"/>
        </a:p>
      </dsp:txBody>
      <dsp:txXfrm>
        <a:off x="2936916" y="1475350"/>
        <a:ext cx="5097384" cy="809890"/>
      </dsp:txXfrm>
    </dsp:sp>
    <dsp:sp modelId="{202929AC-4FF7-4A0F-8F37-4864C5C62F80}">
      <dsp:nvSpPr>
        <dsp:cNvPr id="0" name=""/>
        <dsp:cNvSpPr/>
      </dsp:nvSpPr>
      <dsp:spPr>
        <a:xfrm rot="1500811">
          <a:off x="1420562" y="3498657"/>
          <a:ext cx="1584450" cy="51629"/>
        </a:xfrm>
        <a:custGeom>
          <a:avLst/>
          <a:gdLst/>
          <a:ahLst/>
          <a:cxnLst/>
          <a:rect l="0" t="0" r="0" b="0"/>
          <a:pathLst>
            <a:path>
              <a:moveTo>
                <a:pt x="0" y="25814"/>
              </a:moveTo>
              <a:lnTo>
                <a:pt x="1584450" y="2581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2173176" y="3484860"/>
        <a:ext cx="79222" cy="79222"/>
      </dsp:txXfrm>
    </dsp:sp>
    <dsp:sp modelId="{6EB3D2B5-EAFB-4584-BFA9-AD93748D4AE4}">
      <dsp:nvSpPr>
        <dsp:cNvPr id="0" name=""/>
        <dsp:cNvSpPr/>
      </dsp:nvSpPr>
      <dsp:spPr>
        <a:xfrm>
          <a:off x="2930708" y="3472392"/>
          <a:ext cx="5155747" cy="774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ВТОРИННЕ</a:t>
          </a:r>
          <a:endParaRPr lang="uk-UA" sz="2800" b="1" kern="1200" dirty="0"/>
        </a:p>
      </dsp:txBody>
      <dsp:txXfrm>
        <a:off x="2953381" y="3495065"/>
        <a:ext cx="5110401" cy="728769"/>
      </dsp:txXfrm>
    </dsp:sp>
    <dsp:sp modelId="{E109B25D-D46C-4B9C-BF3F-F53F876220F9}">
      <dsp:nvSpPr>
        <dsp:cNvPr id="0" name=""/>
        <dsp:cNvSpPr/>
      </dsp:nvSpPr>
      <dsp:spPr>
        <a:xfrm rot="2939355">
          <a:off x="1118731" y="3989239"/>
          <a:ext cx="2188113" cy="51629"/>
        </a:xfrm>
        <a:custGeom>
          <a:avLst/>
          <a:gdLst/>
          <a:ahLst/>
          <a:cxnLst/>
          <a:rect l="0" t="0" r="0" b="0"/>
          <a:pathLst>
            <a:path>
              <a:moveTo>
                <a:pt x="0" y="25814"/>
              </a:moveTo>
              <a:lnTo>
                <a:pt x="2188113" y="2581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>
        <a:off x="2158085" y="3960351"/>
        <a:ext cx="109405" cy="109405"/>
      </dsp:txXfrm>
    </dsp:sp>
    <dsp:sp modelId="{91F28CA3-CF71-4EA3-8A5C-D9DCCD12079C}">
      <dsp:nvSpPr>
        <dsp:cNvPr id="0" name=""/>
        <dsp:cNvSpPr/>
      </dsp:nvSpPr>
      <dsp:spPr>
        <a:xfrm>
          <a:off x="2930708" y="4452066"/>
          <a:ext cx="5155747" cy="777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ТРЕТИННЕ</a:t>
          </a:r>
          <a:endParaRPr lang="uk-UA" sz="2800" b="1" kern="1200" dirty="0"/>
        </a:p>
      </dsp:txBody>
      <dsp:txXfrm>
        <a:off x="2953468" y="4474826"/>
        <a:ext cx="5110227" cy="731575"/>
      </dsp:txXfrm>
    </dsp:sp>
    <dsp:sp modelId="{6A296634-0BCE-4B1D-8572-5264C5D365BF}">
      <dsp:nvSpPr>
        <dsp:cNvPr id="0" name=""/>
        <dsp:cNvSpPr/>
      </dsp:nvSpPr>
      <dsp:spPr>
        <a:xfrm rot="3722385">
          <a:off x="692335" y="4498267"/>
          <a:ext cx="3021916" cy="51629"/>
        </a:xfrm>
        <a:custGeom>
          <a:avLst/>
          <a:gdLst/>
          <a:ahLst/>
          <a:cxnLst/>
          <a:rect l="0" t="0" r="0" b="0"/>
          <a:pathLst>
            <a:path>
              <a:moveTo>
                <a:pt x="0" y="25814"/>
              </a:moveTo>
              <a:lnTo>
                <a:pt x="3021916" y="2581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2127745" y="4448534"/>
        <a:ext cx="151095" cy="151095"/>
      </dsp:txXfrm>
    </dsp:sp>
    <dsp:sp modelId="{1C93943B-31C0-4C7A-9CC9-872EC7786024}">
      <dsp:nvSpPr>
        <dsp:cNvPr id="0" name=""/>
        <dsp:cNvSpPr/>
      </dsp:nvSpPr>
      <dsp:spPr>
        <a:xfrm>
          <a:off x="2911719" y="5465519"/>
          <a:ext cx="5156501" cy="786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ЧЕТВЕРТИННЕ</a:t>
          </a:r>
          <a:endParaRPr lang="uk-UA" sz="3200" b="1" kern="1200" dirty="0"/>
        </a:p>
      </dsp:txBody>
      <dsp:txXfrm>
        <a:off x="2934749" y="5488549"/>
        <a:ext cx="5110441" cy="7402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1806F-121E-4687-8C06-BAB3E2770D04}">
      <dsp:nvSpPr>
        <dsp:cNvPr id="0" name=""/>
        <dsp:cNvSpPr/>
      </dsp:nvSpPr>
      <dsp:spPr>
        <a:xfrm rot="5400000">
          <a:off x="1028071" y="1117460"/>
          <a:ext cx="981373" cy="11172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640EC6-D55C-4619-B84B-4E5FFC9F9E44}">
      <dsp:nvSpPr>
        <dsp:cNvPr id="0" name=""/>
        <dsp:cNvSpPr/>
      </dsp:nvSpPr>
      <dsp:spPr>
        <a:xfrm>
          <a:off x="205394" y="29588"/>
          <a:ext cx="2777402" cy="11563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ВИРОБНИЦТВО</a:t>
          </a:r>
          <a:endParaRPr lang="uk-UA" sz="2300" b="1" kern="1200" dirty="0"/>
        </a:p>
      </dsp:txBody>
      <dsp:txXfrm>
        <a:off x="261854" y="86048"/>
        <a:ext cx="2664482" cy="1043464"/>
      </dsp:txXfrm>
    </dsp:sp>
    <dsp:sp modelId="{625EF249-A05F-43B3-B413-6247F65EFF43}">
      <dsp:nvSpPr>
        <dsp:cNvPr id="0" name=""/>
        <dsp:cNvSpPr/>
      </dsp:nvSpPr>
      <dsp:spPr>
        <a:xfrm>
          <a:off x="2420122" y="139876"/>
          <a:ext cx="1201547" cy="93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800" kern="1200" dirty="0"/>
        </a:p>
      </dsp:txBody>
      <dsp:txXfrm>
        <a:off x="2420122" y="139876"/>
        <a:ext cx="1201547" cy="934641"/>
      </dsp:txXfrm>
    </dsp:sp>
    <dsp:sp modelId="{700C2936-F043-4730-9AD4-E17D2789B155}">
      <dsp:nvSpPr>
        <dsp:cNvPr id="0" name=""/>
        <dsp:cNvSpPr/>
      </dsp:nvSpPr>
      <dsp:spPr>
        <a:xfrm rot="5400000">
          <a:off x="2483927" y="2416462"/>
          <a:ext cx="981373" cy="11172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5D12BA-2094-42C6-96F1-562B7A41C100}">
      <dsp:nvSpPr>
        <dsp:cNvPr id="0" name=""/>
        <dsp:cNvSpPr/>
      </dsp:nvSpPr>
      <dsp:spPr>
        <a:xfrm>
          <a:off x="2013303" y="1328590"/>
          <a:ext cx="2409489" cy="11563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РОЗПОДІЛ</a:t>
          </a:r>
          <a:endParaRPr lang="uk-UA" sz="2300" b="1" kern="1200" dirty="0"/>
        </a:p>
      </dsp:txBody>
      <dsp:txXfrm>
        <a:off x="2069763" y="1385050"/>
        <a:ext cx="2296569" cy="1043464"/>
      </dsp:txXfrm>
    </dsp:sp>
    <dsp:sp modelId="{4D3B89FD-B904-41BE-9F01-20160CB44655}">
      <dsp:nvSpPr>
        <dsp:cNvPr id="0" name=""/>
        <dsp:cNvSpPr/>
      </dsp:nvSpPr>
      <dsp:spPr>
        <a:xfrm>
          <a:off x="3875978" y="1438878"/>
          <a:ext cx="1201547" cy="93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800" kern="1200" dirty="0"/>
        </a:p>
      </dsp:txBody>
      <dsp:txXfrm>
        <a:off x="3875978" y="1438878"/>
        <a:ext cx="1201547" cy="934641"/>
      </dsp:txXfrm>
    </dsp:sp>
    <dsp:sp modelId="{ADC4A9BC-9692-4F62-BA84-1751B7235DCE}">
      <dsp:nvSpPr>
        <dsp:cNvPr id="0" name=""/>
        <dsp:cNvSpPr/>
      </dsp:nvSpPr>
      <dsp:spPr>
        <a:xfrm rot="5400000">
          <a:off x="4283948" y="3715464"/>
          <a:ext cx="981373" cy="11172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321E5A-D14C-4477-A3C6-6558F8C8DA63}">
      <dsp:nvSpPr>
        <dsp:cNvPr id="0" name=""/>
        <dsp:cNvSpPr/>
      </dsp:nvSpPr>
      <dsp:spPr>
        <a:xfrm>
          <a:off x="3570876" y="2573323"/>
          <a:ext cx="2729905" cy="11563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ОБМІН</a:t>
          </a:r>
          <a:endParaRPr lang="uk-UA" sz="2300" b="1" kern="1200" dirty="0"/>
        </a:p>
      </dsp:txBody>
      <dsp:txXfrm>
        <a:off x="3627336" y="2629783"/>
        <a:ext cx="2616985" cy="1043464"/>
      </dsp:txXfrm>
    </dsp:sp>
    <dsp:sp modelId="{A5E8F80A-00E5-4270-ACBF-0EA9CB1E0CF1}">
      <dsp:nvSpPr>
        <dsp:cNvPr id="0" name=""/>
        <dsp:cNvSpPr/>
      </dsp:nvSpPr>
      <dsp:spPr>
        <a:xfrm>
          <a:off x="5675999" y="2737880"/>
          <a:ext cx="1201547" cy="93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9A201-F12B-406A-9CD2-6CB64200237D}">
      <dsp:nvSpPr>
        <dsp:cNvPr id="0" name=""/>
        <dsp:cNvSpPr/>
      </dsp:nvSpPr>
      <dsp:spPr>
        <a:xfrm>
          <a:off x="5430891" y="3888433"/>
          <a:ext cx="2566318" cy="11563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СПОЖИВАННЯ</a:t>
          </a:r>
          <a:endParaRPr lang="uk-UA" sz="2300" b="1" kern="1200" dirty="0"/>
        </a:p>
      </dsp:txBody>
      <dsp:txXfrm>
        <a:off x="5487351" y="3944893"/>
        <a:ext cx="2453398" cy="1043464"/>
      </dsp:txXfrm>
    </dsp:sp>
    <dsp:sp modelId="{ED51B34D-9151-4B59-9DBF-C00F8486630A}">
      <dsp:nvSpPr>
        <dsp:cNvPr id="0" name=""/>
        <dsp:cNvSpPr/>
      </dsp:nvSpPr>
      <dsp:spPr>
        <a:xfrm>
          <a:off x="7439412" y="4032451"/>
          <a:ext cx="1201547" cy="93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000" kern="1200" dirty="0"/>
        </a:p>
      </dsp:txBody>
      <dsp:txXfrm>
        <a:off x="7439412" y="4032451"/>
        <a:ext cx="1201547" cy="9346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26C80-5FEF-4D8C-8D20-A4553A3BB48A}">
      <dsp:nvSpPr>
        <dsp:cNvPr id="0" name=""/>
        <dsp:cNvSpPr/>
      </dsp:nvSpPr>
      <dsp:spPr>
        <a:xfrm>
          <a:off x="72032" y="0"/>
          <a:ext cx="9018215" cy="21710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448F1-5750-4F5B-857C-C57192016667}">
      <dsp:nvSpPr>
        <dsp:cNvPr id="0" name=""/>
        <dsp:cNvSpPr/>
      </dsp:nvSpPr>
      <dsp:spPr>
        <a:xfrm>
          <a:off x="3239339" y="0"/>
          <a:ext cx="2575050" cy="19906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ABB7B8-3756-4424-86CD-4A8BB581F718}">
      <dsp:nvSpPr>
        <dsp:cNvPr id="0" name=""/>
        <dsp:cNvSpPr/>
      </dsp:nvSpPr>
      <dsp:spPr>
        <a:xfrm rot="10800000">
          <a:off x="3103853" y="2161727"/>
          <a:ext cx="2682014" cy="266591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baseline="0" dirty="0" smtClean="0">
              <a:solidFill>
                <a:srgbClr val="C00000"/>
              </a:solidFill>
              <a:latin typeface="Arial Narrow" pitchFamily="34" charset="0"/>
            </a:rPr>
            <a:t>СУСПІЛЬНІ </a:t>
          </a:r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err="1" smtClean="0"/>
            <a:t>-національна</a:t>
          </a:r>
          <a:r>
            <a:rPr lang="uk-UA" sz="2800" b="1" kern="1200" dirty="0" smtClean="0"/>
            <a:t>   </a:t>
          </a:r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/>
            <a:t>  оборона</a:t>
          </a:r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/>
            <a:t>- державна     </a:t>
          </a:r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/>
            <a:t>   безпека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                        </a:t>
          </a:r>
        </a:p>
      </dsp:txBody>
      <dsp:txXfrm rot="10800000">
        <a:off x="3185839" y="2161727"/>
        <a:ext cx="2518042" cy="2583927"/>
      </dsp:txXfrm>
    </dsp:sp>
    <dsp:sp modelId="{925420AD-0A82-454C-9698-20C932DCF0BE}">
      <dsp:nvSpPr>
        <dsp:cNvPr id="0" name=""/>
        <dsp:cNvSpPr/>
      </dsp:nvSpPr>
      <dsp:spPr>
        <a:xfrm>
          <a:off x="248437" y="0"/>
          <a:ext cx="2897675" cy="1977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D5820B-53BC-4B3A-AC10-84449ABA1E22}">
      <dsp:nvSpPr>
        <dsp:cNvPr id="0" name=""/>
        <dsp:cNvSpPr/>
      </dsp:nvSpPr>
      <dsp:spPr>
        <a:xfrm rot="10800000">
          <a:off x="272698" y="2173820"/>
          <a:ext cx="2754224" cy="264104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spc="100" baseline="0" dirty="0" smtClean="0">
              <a:solidFill>
                <a:srgbClr val="C00000"/>
              </a:solidFill>
              <a:latin typeface="Arial Narrow" pitchFamily="34" charset="0"/>
            </a:rPr>
            <a:t>ІНДИВІДУАЛЬНІ</a:t>
          </a:r>
          <a:r>
            <a:rPr lang="uk-UA" sz="2400" b="1" kern="1200" spc="100" baseline="0" dirty="0" smtClean="0">
              <a:solidFill>
                <a:srgbClr val="C00000"/>
              </a:solidFill>
              <a:latin typeface="Arial Narrow" pitchFamily="34" charset="0"/>
            </a:rPr>
            <a:t>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j-lt"/>
            </a:rPr>
            <a:t>-</a:t>
          </a: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 предмети споживання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- засоби виробництва</a:t>
          </a:r>
        </a:p>
      </dsp:txBody>
      <dsp:txXfrm rot="10800000">
        <a:off x="353919" y="2173820"/>
        <a:ext cx="2591782" cy="2559828"/>
      </dsp:txXfrm>
    </dsp:sp>
    <dsp:sp modelId="{F8BF1445-AFCB-45A0-A4A3-CC04F04331D2}">
      <dsp:nvSpPr>
        <dsp:cNvPr id="0" name=""/>
        <dsp:cNvSpPr/>
      </dsp:nvSpPr>
      <dsp:spPr>
        <a:xfrm>
          <a:off x="5967077" y="0"/>
          <a:ext cx="2873572" cy="20454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90FB54-C227-4140-BD5E-31BDAEFF7CF0}">
      <dsp:nvSpPr>
        <dsp:cNvPr id="0" name=""/>
        <dsp:cNvSpPr/>
      </dsp:nvSpPr>
      <dsp:spPr>
        <a:xfrm rot="10800000">
          <a:off x="6008570" y="2156493"/>
          <a:ext cx="2936968" cy="267289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0236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80" b="1" kern="1200" spc="100" baseline="0" dirty="0" smtClean="0">
              <a:solidFill>
                <a:srgbClr val="C00000"/>
              </a:solidFill>
              <a:latin typeface="Arial Narrow" pitchFamily="34" charset="0"/>
            </a:rPr>
            <a:t>КВАЗІСУСПІЛЬНІ</a:t>
          </a:r>
        </a:p>
        <a:p>
          <a:pPr lvl="0" algn="l" defTabSz="110236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- бібліотеки</a:t>
          </a:r>
        </a:p>
        <a:p>
          <a:pPr lvl="0" algn="l" defTabSz="110236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- музеї</a:t>
          </a:r>
        </a:p>
        <a:p>
          <a:pPr lvl="0" algn="l" defTabSz="110236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- безкоштовне    </a:t>
          </a:r>
        </a:p>
        <a:p>
          <a:pPr lvl="0" algn="l" defTabSz="110236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  медичне  </a:t>
          </a:r>
        </a:p>
        <a:p>
          <a:pPr lvl="0" algn="l" defTabSz="110236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700" b="1" kern="1200" spc="100" baseline="0" dirty="0" smtClean="0">
              <a:solidFill>
                <a:schemeClr val="tx1"/>
              </a:solidFill>
              <a:latin typeface="+mn-lt"/>
            </a:rPr>
            <a:t> </a:t>
          </a:r>
          <a:r>
            <a:rPr lang="uk-UA" sz="2700" b="1" kern="1200" spc="-100" baseline="0" dirty="0" smtClean="0">
              <a:solidFill>
                <a:schemeClr val="tx1"/>
              </a:solidFill>
              <a:latin typeface="+mn-lt"/>
            </a:rPr>
            <a:t>обслуговування </a:t>
          </a:r>
        </a:p>
        <a:p>
          <a:pPr lvl="0" algn="l" defTabSz="110236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2700" b="1" kern="1200" spc="100" baseline="0" dirty="0" smtClean="0">
            <a:solidFill>
              <a:schemeClr val="tx1"/>
            </a:solidFill>
            <a:latin typeface="+mn-lt"/>
          </a:endParaRPr>
        </a:p>
      </dsp:txBody>
      <dsp:txXfrm rot="10800000">
        <a:off x="6090771" y="2156493"/>
        <a:ext cx="2772566" cy="25906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99B56-9556-4A16-A411-17A43E7D7FD2}">
      <dsp:nvSpPr>
        <dsp:cNvPr id="0" name=""/>
        <dsp:cNvSpPr/>
      </dsp:nvSpPr>
      <dsp:spPr>
        <a:xfrm>
          <a:off x="39" y="157759"/>
          <a:ext cx="3802254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СУБ</a:t>
          </a:r>
          <a:r>
            <a:rPr lang="en-US" sz="2400" b="1" kern="1200" dirty="0" smtClean="0"/>
            <a:t>’</a:t>
          </a:r>
          <a:r>
            <a:rPr lang="uk-UA" sz="2400" b="1" kern="1200" dirty="0" smtClean="0"/>
            <a:t>ЄКТ ВЛАСНОСТІ</a:t>
          </a:r>
          <a:endParaRPr lang="uk-UA" sz="2400" b="1" kern="1200" dirty="0"/>
        </a:p>
      </dsp:txBody>
      <dsp:txXfrm>
        <a:off x="39" y="157759"/>
        <a:ext cx="3802254" cy="633600"/>
      </dsp:txXfrm>
    </dsp:sp>
    <dsp:sp modelId="{3330F406-BA8A-43C4-BF8C-B0DA90E9E3A0}">
      <dsp:nvSpPr>
        <dsp:cNvPr id="0" name=""/>
        <dsp:cNvSpPr/>
      </dsp:nvSpPr>
      <dsp:spPr>
        <a:xfrm>
          <a:off x="0" y="1047756"/>
          <a:ext cx="3802254" cy="33678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9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Індивідууми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Організації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Підприємства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Установи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Держава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Муніципалітети</a:t>
          </a:r>
          <a:endParaRPr lang="uk-UA" sz="20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900" b="1" kern="1200" dirty="0"/>
        </a:p>
      </dsp:txBody>
      <dsp:txXfrm>
        <a:off x="0" y="1047756"/>
        <a:ext cx="3802254" cy="3367832"/>
      </dsp:txXfrm>
    </dsp:sp>
    <dsp:sp modelId="{E92ACB17-DABF-4390-8BB1-AAC39202E255}">
      <dsp:nvSpPr>
        <dsp:cNvPr id="0" name=""/>
        <dsp:cNvSpPr/>
      </dsp:nvSpPr>
      <dsp:spPr>
        <a:xfrm>
          <a:off x="4334609" y="116719"/>
          <a:ext cx="3802254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ОБ</a:t>
          </a:r>
          <a:r>
            <a:rPr lang="en-US" sz="2400" b="1" kern="1200" dirty="0" smtClean="0"/>
            <a:t>’</a:t>
          </a:r>
          <a:r>
            <a:rPr lang="uk-UA" sz="2400" b="1" kern="1200" dirty="0" smtClean="0"/>
            <a:t>ЄКТ ВЛАСНОСТІ</a:t>
          </a:r>
          <a:endParaRPr lang="uk-UA" sz="2400" b="1" kern="1200" dirty="0"/>
        </a:p>
      </dsp:txBody>
      <dsp:txXfrm>
        <a:off x="4334609" y="116719"/>
        <a:ext cx="3802254" cy="633600"/>
      </dsp:txXfrm>
    </dsp:sp>
    <dsp:sp modelId="{8055D245-9EE5-4123-9A1A-7959575563C2}">
      <dsp:nvSpPr>
        <dsp:cNvPr id="0" name=""/>
        <dsp:cNvSpPr/>
      </dsp:nvSpPr>
      <dsp:spPr>
        <a:xfrm>
          <a:off x="4334609" y="959798"/>
          <a:ext cx="3802254" cy="35319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Засоби виробництва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Нерухомість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Природні ресурси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Предмети особистого споживання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Гроші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Цінні папери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Коштовності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Інтелектуальна власність</a:t>
          </a:r>
          <a:endParaRPr lang="uk-U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Культурні та історичні цінності</a:t>
          </a:r>
          <a:endParaRPr lang="uk-UA" sz="2000" b="1" kern="1200" dirty="0"/>
        </a:p>
      </dsp:txBody>
      <dsp:txXfrm>
        <a:off x="4334609" y="959798"/>
        <a:ext cx="3802254" cy="3531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D1E7C-311F-4CF9-8879-FC5CA50DD66F}" type="datetimeFigureOut">
              <a:rPr lang="uk-UA" smtClean="0"/>
              <a:t>15.11.2013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3F8D4-A827-4A91-A826-2E5DB9956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585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9808C-13A3-46C2-8388-C7D763BBF28B}" type="datetimeFigureOut">
              <a:rPr lang="uk-UA" smtClean="0"/>
              <a:t>15.11.2013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433E-3B15-4E90-9822-1F74A0AE0C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23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433E-3B15-4E90-9822-1F74A0AE0CB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61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433E-3B15-4E90-9822-1F74A0AE0CB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56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433E-3B15-4E90-9822-1F74A0AE0CB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56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433E-3B15-4E90-9822-1F74A0AE0CB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61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433E-3B15-4E90-9822-1F74A0AE0CB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40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433E-3B15-4E90-9822-1F74A0AE0CB1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61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4.jpe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ВЗАЄМОЗВ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ЯЗКИ ЕКОНОМІЧНИХ ПРОЦЕСІВ І ЯВИЩ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s.io.ua/img_aa/small/1898/16/18981685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240359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Pictures\Економіка фото\4_main_org_1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 t="-1292" r="22640" b="42"/>
          <a:stretch/>
        </p:blipFill>
        <p:spPr bwMode="auto">
          <a:xfrm>
            <a:off x="144016" y="4005064"/>
            <a:ext cx="3563888" cy="271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2011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spc="100" dirty="0" smtClean="0">
                <a:latin typeface="+mj-lt"/>
              </a:rPr>
              <a:t>У  ПРОЦЕСІ ВИРОБНИЦТВА  СТВОРЮЄТЬСЯ СУСПІЛЬНИЙ ПРОДУКТ  (ЕКОНОМІЧНЕ БЛАГО), ЯКИЙ ПРОХОДИТЬ  НАСТУПНІ СТАДІЇ :</a:t>
            </a:r>
            <a:endParaRPr lang="uk-UA" sz="2800" spc="100" dirty="0">
              <a:latin typeface="+mj-lt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854333"/>
              </p:ext>
            </p:extLst>
          </p:nvPr>
        </p:nvGraphicFramePr>
        <p:xfrm>
          <a:off x="395536" y="1700808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01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52728" cy="8081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4200" dirty="0" smtClean="0"/>
              <a:t>ЕКОНОМІЧНІ БЛАГА</a:t>
            </a:r>
            <a:endParaRPr lang="uk-UA" sz="4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014999"/>
              </p:ext>
            </p:extLst>
          </p:nvPr>
        </p:nvGraphicFramePr>
        <p:xfrm>
          <a:off x="53752" y="1628800"/>
          <a:ext cx="93427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5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185273"/>
            <a:ext cx="3528392" cy="2451639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Зміст економічного кругообігу</a:t>
            </a:r>
            <a:endParaRPr lang="uk-UA" sz="4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Pictures\Економіка фото\3651cb17f420f1b581f9457bb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6894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Pictures\Економіка фото\f5e17e7381e8c95b3782b2193d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4" y="1239357"/>
            <a:ext cx="4178234" cy="48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176464" cy="322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4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17904" cy="726976"/>
          </a:xfrm>
        </p:spPr>
        <p:txBody>
          <a:bodyPr>
            <a:noAutofit/>
          </a:bodyPr>
          <a:lstStyle/>
          <a:p>
            <a:r>
              <a:rPr lang="uk-UA" sz="3600" dirty="0" err="1" smtClean="0"/>
              <a:t>Суб</a:t>
            </a:r>
            <a:r>
              <a:rPr lang="en-US" sz="3600" dirty="0" smtClean="0"/>
              <a:t>’</a:t>
            </a:r>
            <a:r>
              <a:rPr lang="uk-UA" sz="3600" dirty="0" err="1" smtClean="0"/>
              <a:t>єкти</a:t>
            </a:r>
            <a:r>
              <a:rPr lang="uk-UA" sz="3600" dirty="0" smtClean="0"/>
              <a:t> економічного кругообігу</a:t>
            </a:r>
            <a:endParaRPr lang="uk-UA" sz="3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692696"/>
            <a:ext cx="8856984" cy="1656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C00000"/>
                </a:solidFill>
                <a:latin typeface="+mn-lt"/>
              </a:rPr>
              <a:t>Домашні господарства</a:t>
            </a:r>
            <a:r>
              <a:rPr lang="uk-UA" sz="2400" b="1" dirty="0" smtClean="0">
                <a:latin typeface="+mn-lt"/>
              </a:rPr>
              <a:t>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b="1" dirty="0" smtClean="0">
                <a:latin typeface="+mn-lt"/>
              </a:rPr>
              <a:t> як власники виробничих ресурсів (природних, капітальних, трудових) продають їх фірмам;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b="1" dirty="0" smtClean="0">
                <a:latin typeface="+mn-lt"/>
              </a:rPr>
              <a:t>як споживачі – купують у фірм товари і послуги</a:t>
            </a:r>
            <a:r>
              <a:rPr lang="uk-UA" sz="2800" b="1" dirty="0" smtClean="0">
                <a:latin typeface="+mn-lt"/>
              </a:rPr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276872"/>
            <a:ext cx="8856984" cy="13503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C00000"/>
                </a:solidFill>
                <a:latin typeface="+mn-lt"/>
              </a:rPr>
              <a:t>Фірма</a:t>
            </a:r>
            <a:r>
              <a:rPr lang="uk-UA" sz="2400" b="1" dirty="0" smtClean="0">
                <a:latin typeface="+mn-lt"/>
              </a:rPr>
              <a:t> – це підприємство (виробниче, торговельне, сфери  </a:t>
            </a:r>
          </a:p>
          <a:p>
            <a:r>
              <a:rPr lang="uk-UA" sz="2400" b="1" dirty="0">
                <a:latin typeface="+mn-lt"/>
              </a:rPr>
              <a:t> </a:t>
            </a:r>
            <a:r>
              <a:rPr lang="uk-UA" sz="2400" b="1" dirty="0" smtClean="0">
                <a:latin typeface="+mn-lt"/>
              </a:rPr>
              <a:t>     послуг) будь-якої форми власності, володіючи   </a:t>
            </a:r>
          </a:p>
          <a:p>
            <a:r>
              <a:rPr lang="uk-UA" sz="2400" b="1" dirty="0">
                <a:latin typeface="+mn-lt"/>
              </a:rPr>
              <a:t> </a:t>
            </a:r>
            <a:r>
              <a:rPr lang="uk-UA" sz="2400" b="1" dirty="0" smtClean="0">
                <a:latin typeface="+mn-lt"/>
              </a:rPr>
              <a:t>     фінансовими ресурсами, купує виробничі ресурси</a:t>
            </a:r>
            <a:r>
              <a:rPr lang="uk-UA" sz="2800" b="1" dirty="0" smtClean="0">
                <a:latin typeface="+mn-lt"/>
              </a:rPr>
              <a:t>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4005064"/>
            <a:ext cx="8856984" cy="22322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C00000"/>
                </a:solidFill>
                <a:latin typeface="+mn-lt"/>
              </a:rPr>
              <a:t>Держава виконує регулюючу функцію</a:t>
            </a:r>
            <a:r>
              <a:rPr lang="uk-UA" sz="2400" b="1" dirty="0" smtClean="0">
                <a:latin typeface="+mn-lt"/>
              </a:rPr>
              <a:t>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b="1" dirty="0" smtClean="0">
                <a:latin typeface="+mn-lt"/>
              </a:rPr>
              <a:t>регулювання соціально-економічних процесів;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b="1" dirty="0" smtClean="0">
                <a:latin typeface="+mn-lt"/>
              </a:rPr>
              <a:t>забезпечення зовнішньої та внутрішньої безпеки;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b="1" dirty="0" smtClean="0">
                <a:latin typeface="+mn-lt"/>
              </a:rPr>
              <a:t>розвиток соціальної інфраструктури;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b="1" dirty="0" smtClean="0">
                <a:latin typeface="+mn-lt"/>
              </a:rPr>
              <a:t>забезпечення соціальних гарантій;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b="1" dirty="0" smtClean="0">
                <a:latin typeface="+mn-lt"/>
              </a:rPr>
              <a:t>розробка стимулів для охорони навколишнього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780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16" y="260648"/>
            <a:ext cx="6781800" cy="936104"/>
          </a:xfrm>
        </p:spPr>
        <p:txBody>
          <a:bodyPr/>
          <a:lstStyle/>
          <a:p>
            <a:r>
              <a:rPr lang="uk-UA" dirty="0" smtClean="0"/>
              <a:t>КУГООБІГ В ЕКОНОМІЦІ</a:t>
            </a:r>
            <a:endParaRPr lang="uk-UA" dirty="0"/>
          </a:p>
        </p:txBody>
      </p:sp>
      <p:pic>
        <p:nvPicPr>
          <p:cNvPr id="1029" name="Picture 5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86652"/>
            <a:ext cx="2370466" cy="15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Верховна Рада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37069"/>
            <a:ext cx="2425388" cy="15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C:\Users\Admin\Pictures\ЕКОЛОГІЯ\ІІ част\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41" y="4699857"/>
            <a:ext cx="2327140" cy="14889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29642" y="2828856"/>
            <a:ext cx="109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Держава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188" y="6344134"/>
            <a:ext cx="255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Домашні господарства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16930" y="6188792"/>
            <a:ext cx="86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Фірми</a:t>
            </a:r>
            <a:endParaRPr lang="uk-UA" b="1" dirty="0"/>
          </a:p>
        </p:txBody>
      </p:sp>
      <p:grpSp>
        <p:nvGrpSpPr>
          <p:cNvPr id="17" name="Группа 16"/>
          <p:cNvGrpSpPr/>
          <p:nvPr/>
        </p:nvGrpSpPr>
        <p:grpSpPr>
          <a:xfrm rot="8102455" flipV="1">
            <a:off x="392761" y="1446426"/>
            <a:ext cx="3402728" cy="3038217"/>
            <a:chOff x="2975949" y="3637711"/>
            <a:chExt cx="3519922" cy="2940219"/>
          </a:xfrm>
        </p:grpSpPr>
        <p:sp>
          <p:nvSpPr>
            <p:cNvPr id="24" name="Shape 23"/>
            <p:cNvSpPr/>
            <p:nvPr/>
          </p:nvSpPr>
          <p:spPr>
            <a:xfrm rot="9680099" flipH="1">
              <a:off x="3422691" y="5045742"/>
              <a:ext cx="3073180" cy="1532188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" name="Группа 12"/>
            <p:cNvGrpSpPr/>
            <p:nvPr/>
          </p:nvGrpSpPr>
          <p:grpSpPr>
            <a:xfrm>
              <a:off x="2975949" y="3637711"/>
              <a:ext cx="3313712" cy="2328160"/>
              <a:chOff x="2975949" y="3637711"/>
              <a:chExt cx="3313712" cy="2328160"/>
            </a:xfrm>
          </p:grpSpPr>
          <p:sp>
            <p:nvSpPr>
              <p:cNvPr id="16" name="Shape 15"/>
              <p:cNvSpPr/>
              <p:nvPr/>
            </p:nvSpPr>
            <p:spPr>
              <a:xfrm rot="11670151" flipH="1" flipV="1">
                <a:off x="3670221" y="4173220"/>
                <a:ext cx="2619440" cy="992490"/>
              </a:xfrm>
              <a:prstGeom prst="swooshArrow">
                <a:avLst>
                  <a:gd name="adj1" fmla="val 16310"/>
                  <a:gd name="adj2" fmla="val 313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Shape 20"/>
              <p:cNvSpPr/>
              <p:nvPr/>
            </p:nvSpPr>
            <p:spPr>
              <a:xfrm rot="20145480" flipH="1">
                <a:off x="2975949" y="3637711"/>
                <a:ext cx="3073180" cy="1532188"/>
              </a:xfrm>
              <a:prstGeom prst="swooshArrow">
                <a:avLst>
                  <a:gd name="adj1" fmla="val 16310"/>
                  <a:gd name="adj2" fmla="val 313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Shape 21"/>
              <p:cNvSpPr/>
              <p:nvPr/>
            </p:nvSpPr>
            <p:spPr>
              <a:xfrm rot="891566" flipH="1" flipV="1">
                <a:off x="3359318" y="4853533"/>
                <a:ext cx="2619440" cy="992490"/>
              </a:xfrm>
              <a:prstGeom prst="swooshArrow">
                <a:avLst>
                  <a:gd name="adj1" fmla="val 16310"/>
                  <a:gd name="adj2" fmla="val 313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TextBox 7"/>
              <p:cNvSpPr txBox="1"/>
              <p:nvPr/>
            </p:nvSpPr>
            <p:spPr>
              <a:xfrm rot="20984550">
                <a:off x="3462552" y="3829873"/>
                <a:ext cx="1116507" cy="357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/>
                  <a:t>Податки</a:t>
                </a:r>
                <a:endParaRPr lang="uk-UA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429896">
                <a:off x="3305257" y="4497424"/>
                <a:ext cx="2868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 smtClean="0"/>
                  <a:t>Державні послуги</a:t>
                </a:r>
                <a:endParaRPr lang="uk-UA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81462">
                <a:off x="3135332" y="5025538"/>
                <a:ext cx="2635430" cy="357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/>
                  <a:t>Фактори виробництва</a:t>
                </a:r>
                <a:endParaRPr lang="uk-UA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1029598">
                <a:off x="4715931" y="5608452"/>
                <a:ext cx="1109742" cy="357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/>
                  <a:t>Витрати</a:t>
                </a:r>
                <a:endParaRPr lang="uk-UA" dirty="0"/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 rot="2362986">
            <a:off x="5584656" y="1628057"/>
            <a:ext cx="3816467" cy="2940219"/>
            <a:chOff x="2975949" y="3637711"/>
            <a:chExt cx="3816467" cy="2940219"/>
          </a:xfrm>
        </p:grpSpPr>
        <p:sp>
          <p:nvSpPr>
            <p:cNvPr id="42" name="Shape 41"/>
            <p:cNvSpPr/>
            <p:nvPr/>
          </p:nvSpPr>
          <p:spPr>
            <a:xfrm rot="9680099" flipH="1">
              <a:off x="3422691" y="5045742"/>
              <a:ext cx="3073180" cy="1532188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3" name="Группа 42"/>
            <p:cNvGrpSpPr/>
            <p:nvPr/>
          </p:nvGrpSpPr>
          <p:grpSpPr>
            <a:xfrm>
              <a:off x="2975949" y="3637711"/>
              <a:ext cx="3816467" cy="2334116"/>
              <a:chOff x="2975949" y="3637711"/>
              <a:chExt cx="3816467" cy="2334116"/>
            </a:xfrm>
          </p:grpSpPr>
          <p:sp>
            <p:nvSpPr>
              <p:cNvPr id="44" name="Shape 43"/>
              <p:cNvSpPr/>
              <p:nvPr/>
            </p:nvSpPr>
            <p:spPr>
              <a:xfrm rot="11670151" flipH="1" flipV="1">
                <a:off x="3670221" y="4173220"/>
                <a:ext cx="2619440" cy="992490"/>
              </a:xfrm>
              <a:prstGeom prst="swooshArrow">
                <a:avLst>
                  <a:gd name="adj1" fmla="val 16310"/>
                  <a:gd name="adj2" fmla="val 313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Shape 44"/>
              <p:cNvSpPr/>
              <p:nvPr/>
            </p:nvSpPr>
            <p:spPr>
              <a:xfrm rot="20145480" flipH="1">
                <a:off x="2975949" y="3637711"/>
                <a:ext cx="3073180" cy="1532188"/>
              </a:xfrm>
              <a:prstGeom prst="swooshArrow">
                <a:avLst>
                  <a:gd name="adj1" fmla="val 16310"/>
                  <a:gd name="adj2" fmla="val 313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Shape 45"/>
              <p:cNvSpPr/>
              <p:nvPr/>
            </p:nvSpPr>
            <p:spPr>
              <a:xfrm rot="891566" flipH="1" flipV="1">
                <a:off x="3359318" y="4853533"/>
                <a:ext cx="2619440" cy="992490"/>
              </a:xfrm>
              <a:prstGeom prst="swooshArrow">
                <a:avLst>
                  <a:gd name="adj1" fmla="val 16310"/>
                  <a:gd name="adj2" fmla="val 313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TextBox 46"/>
              <p:cNvSpPr txBox="1"/>
              <p:nvPr/>
            </p:nvSpPr>
            <p:spPr>
              <a:xfrm rot="20984550">
                <a:off x="3481136" y="3823919"/>
                <a:ext cx="1079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/>
                  <a:t>Податки</a:t>
                </a:r>
                <a:endParaRPr lang="uk-UA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429896">
                <a:off x="3923526" y="4610389"/>
                <a:ext cx="2868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 smtClean="0"/>
                  <a:t>Державні послуги</a:t>
                </a:r>
                <a:endParaRPr lang="uk-UA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81462">
                <a:off x="3650059" y="5099915"/>
                <a:ext cx="2120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/>
                  <a:t>Товари та послуги</a:t>
                </a:r>
                <a:endParaRPr lang="uk-UA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21029598">
                <a:off x="4739216" y="5602495"/>
                <a:ext cx="1063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/>
                  <a:t>Витрат</a:t>
                </a:r>
                <a:r>
                  <a:rPr lang="uk-UA" dirty="0" smtClean="0"/>
                  <a:t>и</a:t>
                </a:r>
                <a:endParaRPr lang="uk-UA" dirty="0"/>
              </a:p>
            </p:txBody>
          </p:sp>
        </p:grpSp>
      </p:grpSp>
      <p:grpSp>
        <p:nvGrpSpPr>
          <p:cNvPr id="51" name="Группа 50"/>
          <p:cNvGrpSpPr/>
          <p:nvPr/>
        </p:nvGrpSpPr>
        <p:grpSpPr>
          <a:xfrm>
            <a:off x="2915816" y="3873157"/>
            <a:ext cx="3816467" cy="2940219"/>
            <a:chOff x="2975949" y="3637711"/>
            <a:chExt cx="3816467" cy="2940219"/>
          </a:xfrm>
        </p:grpSpPr>
        <p:sp>
          <p:nvSpPr>
            <p:cNvPr id="52" name="Shape 51"/>
            <p:cNvSpPr/>
            <p:nvPr/>
          </p:nvSpPr>
          <p:spPr>
            <a:xfrm rot="9680099" flipH="1">
              <a:off x="3422691" y="5045742"/>
              <a:ext cx="3073180" cy="1532188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3" name="Группа 52"/>
            <p:cNvGrpSpPr/>
            <p:nvPr/>
          </p:nvGrpSpPr>
          <p:grpSpPr>
            <a:xfrm>
              <a:off x="2975949" y="3637711"/>
              <a:ext cx="3816467" cy="2611116"/>
              <a:chOff x="2975949" y="3637711"/>
              <a:chExt cx="3816467" cy="2611116"/>
            </a:xfrm>
          </p:grpSpPr>
          <p:sp>
            <p:nvSpPr>
              <p:cNvPr id="54" name="Shape 53"/>
              <p:cNvSpPr/>
              <p:nvPr/>
            </p:nvSpPr>
            <p:spPr>
              <a:xfrm rot="11670151" flipH="1" flipV="1">
                <a:off x="3670221" y="4173220"/>
                <a:ext cx="2619440" cy="992490"/>
              </a:xfrm>
              <a:prstGeom prst="swooshArrow">
                <a:avLst>
                  <a:gd name="adj1" fmla="val 16310"/>
                  <a:gd name="adj2" fmla="val 313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Shape 54"/>
              <p:cNvSpPr/>
              <p:nvPr/>
            </p:nvSpPr>
            <p:spPr>
              <a:xfrm rot="20145480" flipH="1">
                <a:off x="2975949" y="3637711"/>
                <a:ext cx="3073180" cy="1532188"/>
              </a:xfrm>
              <a:prstGeom prst="swooshArrow">
                <a:avLst>
                  <a:gd name="adj1" fmla="val 16310"/>
                  <a:gd name="adj2" fmla="val 313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Shape 55"/>
              <p:cNvSpPr/>
              <p:nvPr/>
            </p:nvSpPr>
            <p:spPr>
              <a:xfrm rot="891566" flipH="1" flipV="1">
                <a:off x="3359318" y="4853533"/>
                <a:ext cx="2619440" cy="992490"/>
              </a:xfrm>
              <a:prstGeom prst="swooshArrow">
                <a:avLst>
                  <a:gd name="adj1" fmla="val 16310"/>
                  <a:gd name="adj2" fmla="val 313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TextBox 56"/>
              <p:cNvSpPr txBox="1"/>
              <p:nvPr/>
            </p:nvSpPr>
            <p:spPr>
              <a:xfrm rot="20984550">
                <a:off x="3443530" y="3823918"/>
                <a:ext cx="1154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/>
                  <a:t>Зарплата</a:t>
                </a:r>
                <a:endParaRPr lang="uk-UA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429896">
                <a:off x="3923526" y="4610389"/>
                <a:ext cx="2868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 smtClean="0"/>
                  <a:t>Фактори виробництва</a:t>
                </a:r>
                <a:endParaRPr lang="uk-UA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1462">
                <a:off x="3650056" y="5099918"/>
                <a:ext cx="2120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/>
                  <a:t>Товари та послуги</a:t>
                </a:r>
                <a:endParaRPr lang="uk-UA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21029598">
                <a:off x="4736620" y="5325497"/>
                <a:ext cx="10683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uk-UA" b="1" dirty="0" smtClean="0"/>
              </a:p>
              <a:p>
                <a:r>
                  <a:rPr lang="uk-UA" b="1" dirty="0" smtClean="0"/>
                  <a:t>Видатк</a:t>
                </a:r>
                <a:r>
                  <a:rPr lang="uk-UA" dirty="0" smtClean="0"/>
                  <a:t>и</a:t>
                </a:r>
              </a:p>
              <a:p>
                <a:endParaRPr lang="uk-U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01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6456" cy="1944216"/>
          </a:xfrm>
        </p:spPr>
        <p:txBody>
          <a:bodyPr>
            <a:normAutofit/>
          </a:bodyPr>
          <a:lstStyle/>
          <a:p>
            <a:pPr algn="just"/>
            <a:r>
              <a:rPr lang="uk-UA" sz="2800" b="1" spc="100" dirty="0" smtClean="0">
                <a:latin typeface="+mn-lt"/>
              </a:rPr>
              <a:t>ВЛАСНІСТЬ</a:t>
            </a:r>
            <a:r>
              <a:rPr lang="uk-UA" sz="2800" b="1" spc="100" dirty="0" smtClean="0"/>
              <a:t> – </a:t>
            </a:r>
            <a:r>
              <a:rPr lang="uk-UA" sz="2800" b="1" spc="100" dirty="0" smtClean="0">
                <a:latin typeface="+mn-lt"/>
              </a:rPr>
              <a:t>це відносини між </a:t>
            </a:r>
            <a:r>
              <a:rPr lang="uk-UA" sz="2800" b="1" spc="100" dirty="0" err="1" smtClean="0">
                <a:latin typeface="+mn-lt"/>
              </a:rPr>
              <a:t>суб</a:t>
            </a:r>
            <a:r>
              <a:rPr lang="en-US" sz="2800" b="1" spc="100" dirty="0" smtClean="0">
                <a:latin typeface="+mn-lt"/>
              </a:rPr>
              <a:t>’</a:t>
            </a:r>
            <a:r>
              <a:rPr lang="uk-UA" sz="2800" b="1" spc="100" dirty="0" err="1" smtClean="0">
                <a:latin typeface="+mn-lt"/>
              </a:rPr>
              <a:t>єктами</a:t>
            </a:r>
            <a:r>
              <a:rPr lang="uk-UA" sz="2800" b="1" spc="100" dirty="0" smtClean="0">
                <a:latin typeface="+mn-lt"/>
              </a:rPr>
              <a:t>    </a:t>
            </a:r>
            <a:br>
              <a:rPr lang="uk-UA" sz="2800" b="1" spc="100" dirty="0" smtClean="0">
                <a:latin typeface="+mn-lt"/>
              </a:rPr>
            </a:br>
            <a:r>
              <a:rPr lang="uk-UA" sz="2800" b="1" spc="100" dirty="0">
                <a:latin typeface="+mn-lt"/>
              </a:rPr>
              <a:t> </a:t>
            </a:r>
            <a:r>
              <a:rPr lang="uk-UA" sz="2800" b="1" spc="100" dirty="0" smtClean="0">
                <a:latin typeface="+mn-lt"/>
              </a:rPr>
              <a:t>                   стосовно привласнення економічних  </a:t>
            </a:r>
            <a:br>
              <a:rPr lang="uk-UA" sz="2800" b="1" spc="100" dirty="0" smtClean="0">
                <a:latin typeface="+mn-lt"/>
              </a:rPr>
            </a:br>
            <a:r>
              <a:rPr lang="uk-UA" sz="2800" b="1" spc="100" dirty="0">
                <a:latin typeface="+mn-lt"/>
              </a:rPr>
              <a:t> </a:t>
            </a:r>
            <a:r>
              <a:rPr lang="uk-UA" sz="2800" b="1" spc="100" dirty="0" smtClean="0">
                <a:latin typeface="+mn-lt"/>
              </a:rPr>
              <a:t>                   благ, володіння,  розпорядження та  </a:t>
            </a:r>
            <a:br>
              <a:rPr lang="uk-UA" sz="2800" b="1" spc="100" dirty="0" smtClean="0">
                <a:latin typeface="+mn-lt"/>
              </a:rPr>
            </a:br>
            <a:r>
              <a:rPr lang="uk-UA" sz="2800" b="1" spc="100" dirty="0">
                <a:latin typeface="+mn-lt"/>
              </a:rPr>
              <a:t> </a:t>
            </a:r>
            <a:r>
              <a:rPr lang="uk-UA" sz="2800" b="1" spc="100" dirty="0" smtClean="0">
                <a:latin typeface="+mn-lt"/>
              </a:rPr>
              <a:t>                    користування ними. </a:t>
            </a:r>
            <a:endParaRPr lang="uk-UA" sz="2800" b="1" spc="100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057442"/>
              </p:ext>
            </p:extLst>
          </p:nvPr>
        </p:nvGraphicFramePr>
        <p:xfrm>
          <a:off x="539552" y="2204864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8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Pictures\Про львів\100_16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9568" b="-418"/>
          <a:stretch/>
        </p:blipFill>
        <p:spPr bwMode="auto">
          <a:xfrm>
            <a:off x="5292080" y="4289202"/>
            <a:ext cx="3779976" cy="24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59561"/>
              </p:ext>
            </p:extLst>
          </p:nvPr>
        </p:nvGraphicFramePr>
        <p:xfrm>
          <a:off x="-36512" y="116632"/>
          <a:ext cx="9232245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Економіка фото\81a3c1de323579b56b333164e1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5283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528793"/>
              </p:ext>
            </p:extLst>
          </p:nvPr>
        </p:nvGraphicFramePr>
        <p:xfrm>
          <a:off x="107504" y="446161"/>
          <a:ext cx="763284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88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6002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+mn-lt"/>
              </a:rPr>
              <a:t>Суспільна власність:</a:t>
            </a:r>
            <a:r>
              <a:rPr lang="uk-UA" sz="2800" b="1" dirty="0" smtClean="0">
                <a:latin typeface="+mn-lt"/>
              </a:rPr>
              <a:t>  </a:t>
            </a:r>
            <a:r>
              <a:rPr lang="uk-UA" sz="2800" b="1" dirty="0" err="1" smtClean="0">
                <a:latin typeface="+mn-lt"/>
              </a:rPr>
              <a:t>суб</a:t>
            </a:r>
            <a:r>
              <a:rPr lang="en-US" sz="2800" b="1" dirty="0" smtClean="0">
                <a:latin typeface="+mn-lt"/>
              </a:rPr>
              <a:t>’</a:t>
            </a:r>
            <a:r>
              <a:rPr lang="uk-UA" sz="2800" b="1" dirty="0" err="1" smtClean="0">
                <a:latin typeface="+mn-lt"/>
              </a:rPr>
              <a:t>єктами</a:t>
            </a:r>
            <a:r>
              <a:rPr lang="uk-UA" sz="2800" b="1" dirty="0" smtClean="0">
                <a:latin typeface="+mn-lt"/>
              </a:rPr>
              <a:t> виступає все  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>
                <a:latin typeface="+mn-lt"/>
              </a:rPr>
              <a:t> </a:t>
            </a:r>
            <a:r>
              <a:rPr lang="uk-UA" sz="2800" b="1" dirty="0" smtClean="0">
                <a:latin typeface="+mn-lt"/>
              </a:rPr>
              <a:t>                       суспільство або  колектив, який нею спільно  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>
                <a:latin typeface="+mn-lt"/>
              </a:rPr>
              <a:t> </a:t>
            </a:r>
            <a:r>
              <a:rPr lang="uk-UA" sz="2800" b="1" dirty="0" smtClean="0">
                <a:latin typeface="+mn-lt"/>
              </a:rPr>
              <a:t>                       володіє, використовує й розпоряджається</a:t>
            </a:r>
            <a:r>
              <a:rPr lang="uk-UA" sz="2800" dirty="0" smtClean="0"/>
              <a:t>. </a:t>
            </a:r>
            <a:endParaRPr lang="uk-UA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1" y="2132856"/>
            <a:ext cx="8584029" cy="20882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 smtClean="0">
                <a:solidFill>
                  <a:srgbClr val="C00000"/>
                </a:solidFill>
                <a:latin typeface="+mn-lt"/>
              </a:rPr>
              <a:t>Корпоративна власність -</a:t>
            </a:r>
            <a:r>
              <a:rPr lang="uk-UA" sz="2800" b="1" dirty="0" smtClean="0">
                <a:latin typeface="+mn-lt"/>
              </a:rPr>
              <a:t>  це власність групи осіб   </a:t>
            </a:r>
          </a:p>
          <a:p>
            <a:r>
              <a:rPr lang="uk-UA" sz="2800" b="1" dirty="0">
                <a:latin typeface="+mn-lt"/>
              </a:rPr>
              <a:t> </a:t>
            </a:r>
            <a:r>
              <a:rPr lang="uk-UA" sz="2800" b="1" dirty="0" smtClean="0">
                <a:latin typeface="+mn-lt"/>
              </a:rPr>
              <a:t>                          (акціонерів), котрі як приватні власники    </a:t>
            </a:r>
          </a:p>
          <a:p>
            <a:r>
              <a:rPr lang="uk-UA" sz="2800" b="1" dirty="0">
                <a:latin typeface="+mn-lt"/>
              </a:rPr>
              <a:t> </a:t>
            </a:r>
            <a:r>
              <a:rPr lang="uk-UA" sz="2800" b="1" dirty="0" smtClean="0">
                <a:latin typeface="+mn-lt"/>
              </a:rPr>
              <a:t>                          частки  капіталу отримують право на   </a:t>
            </a:r>
          </a:p>
          <a:p>
            <a:r>
              <a:rPr lang="uk-UA" sz="2800" b="1" dirty="0">
                <a:latin typeface="+mn-lt"/>
              </a:rPr>
              <a:t> </a:t>
            </a:r>
            <a:r>
              <a:rPr lang="uk-UA" sz="2800" b="1" dirty="0" smtClean="0">
                <a:latin typeface="+mn-lt"/>
              </a:rPr>
              <a:t>                          дохід   у вигляді  </a:t>
            </a:r>
            <a:r>
              <a:rPr lang="uk-UA" sz="2800" b="1" dirty="0" err="1" smtClean="0">
                <a:latin typeface="+mn-lt"/>
              </a:rPr>
              <a:t>дивідентів</a:t>
            </a:r>
            <a:r>
              <a:rPr lang="uk-UA" sz="2800" b="1" dirty="0" smtClean="0">
                <a:latin typeface="+mn-lt"/>
              </a:rPr>
              <a:t> на акції. </a:t>
            </a:r>
            <a:endParaRPr lang="uk-UA" sz="2800" b="1" dirty="0"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653136"/>
            <a:ext cx="8712968" cy="14401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 smtClean="0">
                <a:solidFill>
                  <a:srgbClr val="C00000"/>
                </a:solidFill>
                <a:latin typeface="+mn-lt"/>
              </a:rPr>
              <a:t>Кооперативна власність -</a:t>
            </a:r>
            <a:r>
              <a:rPr lang="uk-UA" sz="2800" b="1" dirty="0" smtClean="0">
                <a:latin typeface="+mn-lt"/>
              </a:rPr>
              <a:t>  це форма колективної,   </a:t>
            </a:r>
          </a:p>
          <a:p>
            <a:r>
              <a:rPr lang="uk-UA" sz="2800" b="1" dirty="0">
                <a:latin typeface="+mn-lt"/>
              </a:rPr>
              <a:t> </a:t>
            </a:r>
            <a:r>
              <a:rPr lang="uk-UA" sz="2800" b="1" dirty="0" smtClean="0">
                <a:latin typeface="+mn-lt"/>
              </a:rPr>
              <a:t>                            суспільної власності</a:t>
            </a:r>
            <a:r>
              <a:rPr lang="uk-UA" sz="2800" b="1" dirty="0">
                <a:latin typeface="+mn-lt"/>
              </a:rPr>
              <a:t>,</a:t>
            </a:r>
            <a:r>
              <a:rPr lang="uk-UA" sz="2800" b="1" dirty="0" smtClean="0">
                <a:latin typeface="+mn-lt"/>
              </a:rPr>
              <a:t> що базується на   </a:t>
            </a:r>
          </a:p>
          <a:p>
            <a:r>
              <a:rPr lang="uk-UA" sz="2800" b="1" dirty="0">
                <a:latin typeface="+mn-lt"/>
              </a:rPr>
              <a:t> </a:t>
            </a:r>
            <a:r>
              <a:rPr lang="uk-UA" sz="2800" b="1" dirty="0" smtClean="0">
                <a:latin typeface="+mn-lt"/>
              </a:rPr>
              <a:t>                            пайових внесках членів кооперативу. </a:t>
            </a:r>
            <a:endParaRPr lang="uk-UA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65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8464" cy="1572816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Основна проблема економіки. Роль економічної науки.</a:t>
            </a:r>
            <a:endParaRPr lang="uk-UA" sz="4800" dirty="0"/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6660232" y="3874575"/>
            <a:ext cx="1899938" cy="15256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6032" tIns="256032" rIns="256032" bIns="25603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3600" kern="120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494816"/>
              </p:ext>
            </p:extLst>
          </p:nvPr>
        </p:nvGraphicFramePr>
        <p:xfrm>
          <a:off x="467544" y="1844824"/>
          <a:ext cx="8332776" cy="466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5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2416" cy="1800200"/>
          </a:xfrm>
        </p:spPr>
        <p:txBody>
          <a:bodyPr>
            <a:noAutofit/>
          </a:bodyPr>
          <a:lstStyle/>
          <a:p>
            <a:pPr algn="just"/>
            <a:r>
              <a:rPr lang="uk-UA" sz="3200" b="1" spc="100" dirty="0" smtClean="0">
                <a:solidFill>
                  <a:srgbClr val="C00000"/>
                </a:solidFill>
              </a:rPr>
              <a:t>Мета діяльності людей </a:t>
            </a:r>
            <a:r>
              <a:rPr lang="uk-UA" sz="3200" b="1" spc="100" dirty="0" smtClean="0"/>
              <a:t>-  створення умов і благ для задоволення своїх потреб </a:t>
            </a:r>
            <a:endParaRPr lang="uk-UA" sz="3200" b="1" spc="1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48" y="548680"/>
            <a:ext cx="2331540" cy="1727067"/>
          </a:xfr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66443581"/>
              </p:ext>
            </p:extLst>
          </p:nvPr>
        </p:nvGraphicFramePr>
        <p:xfrm>
          <a:off x="323528" y="2708920"/>
          <a:ext cx="8362622" cy="470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51920" y="2276872"/>
            <a:ext cx="3168352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spc="100" dirty="0" smtClean="0"/>
              <a:t> </a:t>
            </a:r>
            <a:r>
              <a:rPr lang="uk-UA" sz="2800" b="1" spc="100" dirty="0" smtClean="0"/>
              <a:t>ПРОБЛЕМА ВИБОРУ</a:t>
            </a:r>
            <a:endParaRPr lang="uk-UA" sz="2800" b="1" spc="100" dirty="0"/>
          </a:p>
        </p:txBody>
      </p:sp>
      <p:sp>
        <p:nvSpPr>
          <p:cNvPr id="19" name="Овал 18"/>
          <p:cNvSpPr/>
          <p:nvPr/>
        </p:nvSpPr>
        <p:spPr>
          <a:xfrm>
            <a:off x="2051720" y="2132856"/>
            <a:ext cx="1909093" cy="1543081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 flipH="1" flipV="1">
            <a:off x="3627458" y="5637355"/>
            <a:ext cx="80443" cy="9239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Овал 9"/>
          <p:cNvSpPr/>
          <p:nvPr/>
        </p:nvSpPr>
        <p:spPr>
          <a:xfrm flipH="1">
            <a:off x="3334571" y="5729746"/>
            <a:ext cx="58715" cy="7551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Овал 10"/>
          <p:cNvSpPr/>
          <p:nvPr/>
        </p:nvSpPr>
        <p:spPr>
          <a:xfrm>
            <a:off x="4211960" y="4077870"/>
            <a:ext cx="135581" cy="14321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76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Уся система економічних відносин зумовлена відносинами власності</a:t>
            </a:r>
            <a:endParaRPr lang="uk-UA" sz="2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15616" y="1125926"/>
            <a:ext cx="6902002" cy="4319298"/>
            <a:chOff x="2820710" y="610367"/>
            <a:chExt cx="4087061" cy="4336517"/>
          </a:xfrm>
        </p:grpSpPr>
        <p:sp>
          <p:nvSpPr>
            <p:cNvPr id="8" name="Полилиния 7"/>
            <p:cNvSpPr/>
            <p:nvPr/>
          </p:nvSpPr>
          <p:spPr>
            <a:xfrm>
              <a:off x="4245618" y="2359982"/>
              <a:ext cx="2436132" cy="2437917"/>
            </a:xfrm>
            <a:custGeom>
              <a:avLst/>
              <a:gdLst>
                <a:gd name="connsiteX0" fmla="*/ 1517143 w 2137410"/>
                <a:gd name="connsiteY0" fmla="*/ 340785 h 2137410"/>
                <a:gd name="connsiteX1" fmla="*/ 1683399 w 2137410"/>
                <a:gd name="connsiteY1" fmla="*/ 201272 h 2137410"/>
                <a:gd name="connsiteX2" fmla="*/ 1816219 w 2137410"/>
                <a:gd name="connsiteY2" fmla="*/ 312721 h 2137410"/>
                <a:gd name="connsiteX3" fmla="*/ 1707696 w 2137410"/>
                <a:gd name="connsiteY3" fmla="*/ 500678 h 2137410"/>
                <a:gd name="connsiteX4" fmla="*/ 1880127 w 2137410"/>
                <a:gd name="connsiteY4" fmla="*/ 799336 h 2137410"/>
                <a:gd name="connsiteX5" fmla="*/ 2097163 w 2137410"/>
                <a:gd name="connsiteY5" fmla="*/ 799331 h 2137410"/>
                <a:gd name="connsiteX6" fmla="*/ 2127271 w 2137410"/>
                <a:gd name="connsiteY6" fmla="*/ 970081 h 2137410"/>
                <a:gd name="connsiteX7" fmla="*/ 1923321 w 2137410"/>
                <a:gd name="connsiteY7" fmla="*/ 1044306 h 2137410"/>
                <a:gd name="connsiteX8" fmla="*/ 1863437 w 2137410"/>
                <a:gd name="connsiteY8" fmla="*/ 1383928 h 2137410"/>
                <a:gd name="connsiteX9" fmla="*/ 2029700 w 2137410"/>
                <a:gd name="connsiteY9" fmla="*/ 1523433 h 2137410"/>
                <a:gd name="connsiteX10" fmla="*/ 1943008 w 2137410"/>
                <a:gd name="connsiteY10" fmla="*/ 1673587 h 2137410"/>
                <a:gd name="connsiteX11" fmla="*/ 1739062 w 2137410"/>
                <a:gd name="connsiteY11" fmla="*/ 1599351 h 2137410"/>
                <a:gd name="connsiteX12" fmla="*/ 1474883 w 2137410"/>
                <a:gd name="connsiteY12" fmla="*/ 1821023 h 2137410"/>
                <a:gd name="connsiteX13" fmla="*/ 1512577 w 2137410"/>
                <a:gd name="connsiteY13" fmla="*/ 2034762 h 2137410"/>
                <a:gd name="connsiteX14" fmla="*/ 1349649 w 2137410"/>
                <a:gd name="connsiteY14" fmla="*/ 2094063 h 2137410"/>
                <a:gd name="connsiteX15" fmla="*/ 1241135 w 2137410"/>
                <a:gd name="connsiteY15" fmla="*/ 1906100 h 2137410"/>
                <a:gd name="connsiteX16" fmla="*/ 896274 w 2137410"/>
                <a:gd name="connsiteY16" fmla="*/ 1906100 h 2137410"/>
                <a:gd name="connsiteX17" fmla="*/ 787761 w 2137410"/>
                <a:gd name="connsiteY17" fmla="*/ 2094063 h 2137410"/>
                <a:gd name="connsiteX18" fmla="*/ 624833 w 2137410"/>
                <a:gd name="connsiteY18" fmla="*/ 2034762 h 2137410"/>
                <a:gd name="connsiteX19" fmla="*/ 662527 w 2137410"/>
                <a:gd name="connsiteY19" fmla="*/ 1821023 h 2137410"/>
                <a:gd name="connsiteX20" fmla="*/ 398348 w 2137410"/>
                <a:gd name="connsiteY20" fmla="*/ 1599351 h 2137410"/>
                <a:gd name="connsiteX21" fmla="*/ 194402 w 2137410"/>
                <a:gd name="connsiteY21" fmla="*/ 1673587 h 2137410"/>
                <a:gd name="connsiteX22" fmla="*/ 107710 w 2137410"/>
                <a:gd name="connsiteY22" fmla="*/ 1523433 h 2137410"/>
                <a:gd name="connsiteX23" fmla="*/ 273974 w 2137410"/>
                <a:gd name="connsiteY23" fmla="*/ 1383928 h 2137410"/>
                <a:gd name="connsiteX24" fmla="*/ 214089 w 2137410"/>
                <a:gd name="connsiteY24" fmla="*/ 1044306 h 2137410"/>
                <a:gd name="connsiteX25" fmla="*/ 10139 w 2137410"/>
                <a:gd name="connsiteY25" fmla="*/ 970081 h 2137410"/>
                <a:gd name="connsiteX26" fmla="*/ 40247 w 2137410"/>
                <a:gd name="connsiteY26" fmla="*/ 799331 h 2137410"/>
                <a:gd name="connsiteX27" fmla="*/ 257284 w 2137410"/>
                <a:gd name="connsiteY27" fmla="*/ 799336 h 2137410"/>
                <a:gd name="connsiteX28" fmla="*/ 429714 w 2137410"/>
                <a:gd name="connsiteY28" fmla="*/ 500678 h 2137410"/>
                <a:gd name="connsiteX29" fmla="*/ 321191 w 2137410"/>
                <a:gd name="connsiteY29" fmla="*/ 312721 h 2137410"/>
                <a:gd name="connsiteX30" fmla="*/ 454011 w 2137410"/>
                <a:gd name="connsiteY30" fmla="*/ 201272 h 2137410"/>
                <a:gd name="connsiteX31" fmla="*/ 620267 w 2137410"/>
                <a:gd name="connsiteY31" fmla="*/ 340785 h 2137410"/>
                <a:gd name="connsiteX32" fmla="*/ 944330 w 2137410"/>
                <a:gd name="connsiteY32" fmla="*/ 222836 h 2137410"/>
                <a:gd name="connsiteX33" fmla="*/ 982013 w 2137410"/>
                <a:gd name="connsiteY33" fmla="*/ 9095 h 2137410"/>
                <a:gd name="connsiteX34" fmla="*/ 1155397 w 2137410"/>
                <a:gd name="connsiteY34" fmla="*/ 9095 h 2137410"/>
                <a:gd name="connsiteX35" fmla="*/ 1193079 w 2137410"/>
                <a:gd name="connsiteY35" fmla="*/ 222836 h 2137410"/>
                <a:gd name="connsiteX36" fmla="*/ 1517142 w 2137410"/>
                <a:gd name="connsiteY36" fmla="*/ 340785 h 2137410"/>
                <a:gd name="connsiteX37" fmla="*/ 1517143 w 2137410"/>
                <a:gd name="connsiteY37" fmla="*/ 340785 h 21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37410" h="2137410">
                  <a:moveTo>
                    <a:pt x="1517143" y="340785"/>
                  </a:moveTo>
                  <a:lnTo>
                    <a:pt x="1683399" y="201272"/>
                  </a:lnTo>
                  <a:lnTo>
                    <a:pt x="1816219" y="312721"/>
                  </a:lnTo>
                  <a:lnTo>
                    <a:pt x="1707696" y="500678"/>
                  </a:lnTo>
                  <a:cubicBezTo>
                    <a:pt x="1784863" y="587485"/>
                    <a:pt x="1843533" y="689105"/>
                    <a:pt x="1880127" y="799336"/>
                  </a:cubicBezTo>
                  <a:lnTo>
                    <a:pt x="2097163" y="799331"/>
                  </a:lnTo>
                  <a:lnTo>
                    <a:pt x="2127271" y="970081"/>
                  </a:lnTo>
                  <a:lnTo>
                    <a:pt x="1923321" y="1044306"/>
                  </a:lnTo>
                  <a:cubicBezTo>
                    <a:pt x="1926636" y="1160406"/>
                    <a:pt x="1906260" y="1275963"/>
                    <a:pt x="1863437" y="1383928"/>
                  </a:cubicBezTo>
                  <a:lnTo>
                    <a:pt x="2029700" y="1523433"/>
                  </a:lnTo>
                  <a:lnTo>
                    <a:pt x="1943008" y="1673587"/>
                  </a:lnTo>
                  <a:lnTo>
                    <a:pt x="1739062" y="1599351"/>
                  </a:lnTo>
                  <a:cubicBezTo>
                    <a:pt x="1666974" y="1690419"/>
                    <a:pt x="1577086" y="1765844"/>
                    <a:pt x="1474883" y="1821023"/>
                  </a:cubicBezTo>
                  <a:lnTo>
                    <a:pt x="1512577" y="2034762"/>
                  </a:lnTo>
                  <a:lnTo>
                    <a:pt x="1349649" y="2094063"/>
                  </a:lnTo>
                  <a:lnTo>
                    <a:pt x="1241135" y="1906100"/>
                  </a:lnTo>
                  <a:cubicBezTo>
                    <a:pt x="1127375" y="1929525"/>
                    <a:pt x="1010034" y="1929525"/>
                    <a:pt x="896274" y="1906100"/>
                  </a:cubicBezTo>
                  <a:lnTo>
                    <a:pt x="787761" y="2094063"/>
                  </a:lnTo>
                  <a:lnTo>
                    <a:pt x="624833" y="2034762"/>
                  </a:lnTo>
                  <a:lnTo>
                    <a:pt x="662527" y="1821023"/>
                  </a:lnTo>
                  <a:cubicBezTo>
                    <a:pt x="560324" y="1765844"/>
                    <a:pt x="470437" y="1690419"/>
                    <a:pt x="398348" y="1599351"/>
                  </a:cubicBezTo>
                  <a:lnTo>
                    <a:pt x="194402" y="1673587"/>
                  </a:lnTo>
                  <a:lnTo>
                    <a:pt x="107710" y="1523433"/>
                  </a:lnTo>
                  <a:lnTo>
                    <a:pt x="273974" y="1383928"/>
                  </a:lnTo>
                  <a:cubicBezTo>
                    <a:pt x="231151" y="1275964"/>
                    <a:pt x="210775" y="1160406"/>
                    <a:pt x="214089" y="1044306"/>
                  </a:cubicBezTo>
                  <a:lnTo>
                    <a:pt x="10139" y="970081"/>
                  </a:lnTo>
                  <a:lnTo>
                    <a:pt x="40247" y="799331"/>
                  </a:lnTo>
                  <a:lnTo>
                    <a:pt x="257284" y="799336"/>
                  </a:lnTo>
                  <a:cubicBezTo>
                    <a:pt x="293878" y="689104"/>
                    <a:pt x="352548" y="587485"/>
                    <a:pt x="429714" y="500678"/>
                  </a:cubicBezTo>
                  <a:lnTo>
                    <a:pt x="321191" y="312721"/>
                  </a:lnTo>
                  <a:lnTo>
                    <a:pt x="454011" y="201272"/>
                  </a:lnTo>
                  <a:lnTo>
                    <a:pt x="620267" y="340785"/>
                  </a:lnTo>
                  <a:cubicBezTo>
                    <a:pt x="719155" y="279865"/>
                    <a:pt x="829419" y="239732"/>
                    <a:pt x="944330" y="222836"/>
                  </a:cubicBezTo>
                  <a:lnTo>
                    <a:pt x="982013" y="9095"/>
                  </a:lnTo>
                  <a:lnTo>
                    <a:pt x="1155397" y="9095"/>
                  </a:lnTo>
                  <a:lnTo>
                    <a:pt x="1193079" y="222836"/>
                  </a:lnTo>
                  <a:cubicBezTo>
                    <a:pt x="1307990" y="239732"/>
                    <a:pt x="1418254" y="279865"/>
                    <a:pt x="1517142" y="340785"/>
                  </a:cubicBezTo>
                  <a:lnTo>
                    <a:pt x="1517143" y="340785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60194" tIns="531158" rIns="460194" bIns="5685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b="1" kern="1200" dirty="0" smtClean="0"/>
                <a:t>Держава</a:t>
              </a:r>
              <a:endParaRPr lang="uk-UA" sz="3600" b="1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20507178">
              <a:off x="3108013" y="1888312"/>
              <a:ext cx="1684609" cy="2031988"/>
            </a:xfrm>
            <a:custGeom>
              <a:avLst/>
              <a:gdLst>
                <a:gd name="connsiteX0" fmla="*/ 1325032 w 1770848"/>
                <a:gd name="connsiteY0" fmla="*/ 456755 h 1826731"/>
                <a:gd name="connsiteX1" fmla="*/ 1587732 w 1770848"/>
                <a:gd name="connsiteY1" fmla="*/ 382963 h 1826731"/>
                <a:gd name="connsiteX2" fmla="*/ 1685918 w 1770848"/>
                <a:gd name="connsiteY2" fmla="*/ 560695 h 1826731"/>
                <a:gd name="connsiteX3" fmla="*/ 1483606 w 1770848"/>
                <a:gd name="connsiteY3" fmla="*/ 743796 h 1826731"/>
                <a:gd name="connsiteX4" fmla="*/ 1483606 w 1770848"/>
                <a:gd name="connsiteY4" fmla="*/ 1082935 h 1826731"/>
                <a:gd name="connsiteX5" fmla="*/ 1685918 w 1770848"/>
                <a:gd name="connsiteY5" fmla="*/ 1266036 h 1826731"/>
                <a:gd name="connsiteX6" fmla="*/ 1587732 w 1770848"/>
                <a:gd name="connsiteY6" fmla="*/ 1443768 h 1826731"/>
                <a:gd name="connsiteX7" fmla="*/ 1325032 w 1770848"/>
                <a:gd name="connsiteY7" fmla="*/ 1369976 h 1826731"/>
                <a:gd name="connsiteX8" fmla="*/ 1043998 w 1770848"/>
                <a:gd name="connsiteY8" fmla="*/ 1539545 h 1826731"/>
                <a:gd name="connsiteX9" fmla="*/ 981558 w 1770848"/>
                <a:gd name="connsiteY9" fmla="*/ 1805172 h 1826731"/>
                <a:gd name="connsiteX10" fmla="*/ 789290 w 1770848"/>
                <a:gd name="connsiteY10" fmla="*/ 1805172 h 1826731"/>
                <a:gd name="connsiteX11" fmla="*/ 726850 w 1770848"/>
                <a:gd name="connsiteY11" fmla="*/ 1539545 h 1826731"/>
                <a:gd name="connsiteX12" fmla="*/ 445816 w 1770848"/>
                <a:gd name="connsiteY12" fmla="*/ 1369976 h 1826731"/>
                <a:gd name="connsiteX13" fmla="*/ 183116 w 1770848"/>
                <a:gd name="connsiteY13" fmla="*/ 1443768 h 1826731"/>
                <a:gd name="connsiteX14" fmla="*/ 84930 w 1770848"/>
                <a:gd name="connsiteY14" fmla="*/ 1266036 h 1826731"/>
                <a:gd name="connsiteX15" fmla="*/ 287242 w 1770848"/>
                <a:gd name="connsiteY15" fmla="*/ 1082935 h 1826731"/>
                <a:gd name="connsiteX16" fmla="*/ 287242 w 1770848"/>
                <a:gd name="connsiteY16" fmla="*/ 743796 h 1826731"/>
                <a:gd name="connsiteX17" fmla="*/ 84930 w 1770848"/>
                <a:gd name="connsiteY17" fmla="*/ 560695 h 1826731"/>
                <a:gd name="connsiteX18" fmla="*/ 183116 w 1770848"/>
                <a:gd name="connsiteY18" fmla="*/ 382963 h 1826731"/>
                <a:gd name="connsiteX19" fmla="*/ 445816 w 1770848"/>
                <a:gd name="connsiteY19" fmla="*/ 456755 h 1826731"/>
                <a:gd name="connsiteX20" fmla="*/ 726850 w 1770848"/>
                <a:gd name="connsiteY20" fmla="*/ 287186 h 1826731"/>
                <a:gd name="connsiteX21" fmla="*/ 789290 w 1770848"/>
                <a:gd name="connsiteY21" fmla="*/ 21559 h 1826731"/>
                <a:gd name="connsiteX22" fmla="*/ 981558 w 1770848"/>
                <a:gd name="connsiteY22" fmla="*/ 21559 h 1826731"/>
                <a:gd name="connsiteX23" fmla="*/ 1043998 w 1770848"/>
                <a:gd name="connsiteY23" fmla="*/ 287186 h 1826731"/>
                <a:gd name="connsiteX24" fmla="*/ 1325032 w 1770848"/>
                <a:gd name="connsiteY24" fmla="*/ 456755 h 182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70848" h="1826731">
                  <a:moveTo>
                    <a:pt x="1325032" y="456755"/>
                  </a:moveTo>
                  <a:lnTo>
                    <a:pt x="1587732" y="382963"/>
                  </a:lnTo>
                  <a:lnTo>
                    <a:pt x="1685918" y="560695"/>
                  </a:lnTo>
                  <a:lnTo>
                    <a:pt x="1483606" y="743796"/>
                  </a:lnTo>
                  <a:cubicBezTo>
                    <a:pt x="1512426" y="854836"/>
                    <a:pt x="1512426" y="971895"/>
                    <a:pt x="1483606" y="1082935"/>
                  </a:cubicBezTo>
                  <a:lnTo>
                    <a:pt x="1685918" y="1266036"/>
                  </a:lnTo>
                  <a:lnTo>
                    <a:pt x="1587732" y="1443768"/>
                  </a:lnTo>
                  <a:lnTo>
                    <a:pt x="1325032" y="1369976"/>
                  </a:lnTo>
                  <a:cubicBezTo>
                    <a:pt x="1247427" y="1451580"/>
                    <a:pt x="1150424" y="1510109"/>
                    <a:pt x="1043998" y="1539545"/>
                  </a:cubicBezTo>
                  <a:lnTo>
                    <a:pt x="981558" y="1805172"/>
                  </a:lnTo>
                  <a:lnTo>
                    <a:pt x="789290" y="1805172"/>
                  </a:lnTo>
                  <a:lnTo>
                    <a:pt x="726850" y="1539545"/>
                  </a:lnTo>
                  <a:cubicBezTo>
                    <a:pt x="620425" y="1510109"/>
                    <a:pt x="523422" y="1451580"/>
                    <a:pt x="445816" y="1369976"/>
                  </a:cubicBezTo>
                  <a:lnTo>
                    <a:pt x="183116" y="1443768"/>
                  </a:lnTo>
                  <a:lnTo>
                    <a:pt x="84930" y="1266036"/>
                  </a:lnTo>
                  <a:lnTo>
                    <a:pt x="287242" y="1082935"/>
                  </a:lnTo>
                  <a:cubicBezTo>
                    <a:pt x="258422" y="971895"/>
                    <a:pt x="258422" y="854836"/>
                    <a:pt x="287242" y="743796"/>
                  </a:cubicBezTo>
                  <a:lnTo>
                    <a:pt x="84930" y="560695"/>
                  </a:lnTo>
                  <a:lnTo>
                    <a:pt x="183116" y="382963"/>
                  </a:lnTo>
                  <a:lnTo>
                    <a:pt x="445816" y="456755"/>
                  </a:lnTo>
                  <a:cubicBezTo>
                    <a:pt x="523421" y="375151"/>
                    <a:pt x="620424" y="316622"/>
                    <a:pt x="726850" y="287186"/>
                  </a:cubicBezTo>
                  <a:lnTo>
                    <a:pt x="789290" y="21559"/>
                  </a:lnTo>
                  <a:lnTo>
                    <a:pt x="981558" y="21559"/>
                  </a:lnTo>
                  <a:lnTo>
                    <a:pt x="1043998" y="287186"/>
                  </a:lnTo>
                  <a:cubicBezTo>
                    <a:pt x="1150423" y="316622"/>
                    <a:pt x="1247426" y="375151"/>
                    <a:pt x="1325032" y="456755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472486" tIns="483425" rIns="472486" bIns="48342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/>
                <a:t>Фірми</a:t>
              </a:r>
              <a:endParaRPr lang="uk-UA" sz="3200" b="1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 rot="600366">
              <a:off x="3867013" y="610367"/>
              <a:ext cx="2020398" cy="2030096"/>
            </a:xfrm>
            <a:custGeom>
              <a:avLst/>
              <a:gdLst>
                <a:gd name="connsiteX0" fmla="*/ 1431573 w 1902051"/>
                <a:gd name="connsiteY0" fmla="*/ 461817 h 1823385"/>
                <a:gd name="connsiteX1" fmla="*/ 1698361 w 1902051"/>
                <a:gd name="connsiteY1" fmla="*/ 373702 h 1823385"/>
                <a:gd name="connsiteX2" fmla="*/ 1804507 w 1902051"/>
                <a:gd name="connsiteY2" fmla="*/ 546879 h 1823385"/>
                <a:gd name="connsiteX3" fmla="*/ 1604915 w 1902051"/>
                <a:gd name="connsiteY3" fmla="*/ 744624 h 1823385"/>
                <a:gd name="connsiteX4" fmla="*/ 1604915 w 1902051"/>
                <a:gd name="connsiteY4" fmla="*/ 1078761 h 1823385"/>
                <a:gd name="connsiteX5" fmla="*/ 1804507 w 1902051"/>
                <a:gd name="connsiteY5" fmla="*/ 1276506 h 1823385"/>
                <a:gd name="connsiteX6" fmla="*/ 1698361 w 1902051"/>
                <a:gd name="connsiteY6" fmla="*/ 1449683 h 1823385"/>
                <a:gd name="connsiteX7" fmla="*/ 1431573 w 1902051"/>
                <a:gd name="connsiteY7" fmla="*/ 1361568 h 1823385"/>
                <a:gd name="connsiteX8" fmla="*/ 1124367 w 1902051"/>
                <a:gd name="connsiteY8" fmla="*/ 1528637 h 1823385"/>
                <a:gd name="connsiteX9" fmla="*/ 1060075 w 1902051"/>
                <a:gd name="connsiteY9" fmla="*/ 1802144 h 1823385"/>
                <a:gd name="connsiteX10" fmla="*/ 841976 w 1902051"/>
                <a:gd name="connsiteY10" fmla="*/ 1802144 h 1823385"/>
                <a:gd name="connsiteX11" fmla="*/ 777684 w 1902051"/>
                <a:gd name="connsiteY11" fmla="*/ 1528636 h 1823385"/>
                <a:gd name="connsiteX12" fmla="*/ 470478 w 1902051"/>
                <a:gd name="connsiteY12" fmla="*/ 1361567 h 1823385"/>
                <a:gd name="connsiteX13" fmla="*/ 203690 w 1902051"/>
                <a:gd name="connsiteY13" fmla="*/ 1449683 h 1823385"/>
                <a:gd name="connsiteX14" fmla="*/ 97544 w 1902051"/>
                <a:gd name="connsiteY14" fmla="*/ 1276506 h 1823385"/>
                <a:gd name="connsiteX15" fmla="*/ 297136 w 1902051"/>
                <a:gd name="connsiteY15" fmla="*/ 1078761 h 1823385"/>
                <a:gd name="connsiteX16" fmla="*/ 297136 w 1902051"/>
                <a:gd name="connsiteY16" fmla="*/ 744624 h 1823385"/>
                <a:gd name="connsiteX17" fmla="*/ 97544 w 1902051"/>
                <a:gd name="connsiteY17" fmla="*/ 546879 h 1823385"/>
                <a:gd name="connsiteX18" fmla="*/ 203690 w 1902051"/>
                <a:gd name="connsiteY18" fmla="*/ 373702 h 1823385"/>
                <a:gd name="connsiteX19" fmla="*/ 470478 w 1902051"/>
                <a:gd name="connsiteY19" fmla="*/ 461817 h 1823385"/>
                <a:gd name="connsiteX20" fmla="*/ 777684 w 1902051"/>
                <a:gd name="connsiteY20" fmla="*/ 294748 h 1823385"/>
                <a:gd name="connsiteX21" fmla="*/ 841976 w 1902051"/>
                <a:gd name="connsiteY21" fmla="*/ 21241 h 1823385"/>
                <a:gd name="connsiteX22" fmla="*/ 1060075 w 1902051"/>
                <a:gd name="connsiteY22" fmla="*/ 21241 h 1823385"/>
                <a:gd name="connsiteX23" fmla="*/ 1124367 w 1902051"/>
                <a:gd name="connsiteY23" fmla="*/ 294749 h 1823385"/>
                <a:gd name="connsiteX24" fmla="*/ 1431573 w 1902051"/>
                <a:gd name="connsiteY24" fmla="*/ 461818 h 1823385"/>
                <a:gd name="connsiteX25" fmla="*/ 1431573 w 1902051"/>
                <a:gd name="connsiteY25" fmla="*/ 461817 h 18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02051" h="1823385">
                  <a:moveTo>
                    <a:pt x="1237455" y="459459"/>
                  </a:moveTo>
                  <a:lnTo>
                    <a:pt x="1430934" y="334723"/>
                  </a:lnTo>
                  <a:lnTo>
                    <a:pt x="1552306" y="447841"/>
                  </a:lnTo>
                  <a:lnTo>
                    <a:pt x="1435662" y="644186"/>
                  </a:lnTo>
                  <a:cubicBezTo>
                    <a:pt x="1484051" y="723091"/>
                    <a:pt x="1508638" y="813230"/>
                    <a:pt x="1506896" y="905330"/>
                  </a:cubicBezTo>
                  <a:lnTo>
                    <a:pt x="1707854" y="1018080"/>
                  </a:lnTo>
                  <a:lnTo>
                    <a:pt x="1660320" y="1175655"/>
                  </a:lnTo>
                  <a:lnTo>
                    <a:pt x="1429271" y="1162658"/>
                  </a:lnTo>
                  <a:cubicBezTo>
                    <a:pt x="1378916" y="1243261"/>
                    <a:pt x="1306844" y="1310535"/>
                    <a:pt x="1220466" y="1357565"/>
                  </a:cubicBezTo>
                  <a:lnTo>
                    <a:pt x="1227622" y="1584787"/>
                  </a:lnTo>
                  <a:lnTo>
                    <a:pt x="1054096" y="1630461"/>
                  </a:lnTo>
                  <a:lnTo>
                    <a:pt x="944635" y="1430165"/>
                  </a:lnTo>
                  <a:cubicBezTo>
                    <a:pt x="845891" y="1431861"/>
                    <a:pt x="749232" y="1408998"/>
                    <a:pt x="664596" y="1363926"/>
                  </a:cubicBezTo>
                  <a:lnTo>
                    <a:pt x="471117" y="1488662"/>
                  </a:lnTo>
                  <a:lnTo>
                    <a:pt x="349745" y="1375544"/>
                  </a:lnTo>
                  <a:lnTo>
                    <a:pt x="466389" y="1179199"/>
                  </a:lnTo>
                  <a:cubicBezTo>
                    <a:pt x="418000" y="1100294"/>
                    <a:pt x="393413" y="1010155"/>
                    <a:pt x="395155" y="918055"/>
                  </a:cubicBezTo>
                  <a:lnTo>
                    <a:pt x="194197" y="805305"/>
                  </a:lnTo>
                  <a:lnTo>
                    <a:pt x="241731" y="647730"/>
                  </a:lnTo>
                  <a:lnTo>
                    <a:pt x="472780" y="660727"/>
                  </a:lnTo>
                  <a:cubicBezTo>
                    <a:pt x="523135" y="580124"/>
                    <a:pt x="595207" y="512850"/>
                    <a:pt x="681585" y="465820"/>
                  </a:cubicBezTo>
                  <a:lnTo>
                    <a:pt x="674429" y="238598"/>
                  </a:lnTo>
                  <a:lnTo>
                    <a:pt x="847955" y="192924"/>
                  </a:lnTo>
                  <a:lnTo>
                    <a:pt x="957416" y="393220"/>
                  </a:lnTo>
                  <a:cubicBezTo>
                    <a:pt x="1056160" y="391524"/>
                    <a:pt x="1152819" y="414387"/>
                    <a:pt x="1237455" y="459459"/>
                  </a:cubicBezTo>
                  <a:lnTo>
                    <a:pt x="1237455" y="459459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50800" tIns="635735" rIns="650799" bIns="63573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err="1" smtClean="0"/>
                <a:t>Домо-господар-ства</a:t>
              </a:r>
              <a:endParaRPr lang="uk-UA" sz="2800" b="1" kern="1200" dirty="0"/>
            </a:p>
          </p:txBody>
        </p:sp>
        <p:sp>
          <p:nvSpPr>
            <p:cNvPr id="11" name="Круговая стрелка 10"/>
            <p:cNvSpPr/>
            <p:nvPr/>
          </p:nvSpPr>
          <p:spPr>
            <a:xfrm>
              <a:off x="4171887" y="2211000"/>
              <a:ext cx="2735884" cy="2735884"/>
            </a:xfrm>
            <a:prstGeom prst="circularArrow">
              <a:avLst>
                <a:gd name="adj1" fmla="val 4687"/>
                <a:gd name="adj2" fmla="val 299029"/>
                <a:gd name="adj3" fmla="val 2508473"/>
                <a:gd name="adj4" fmla="val 15877949"/>
                <a:gd name="adj5" fmla="val 5469"/>
              </a:avLst>
            </a:prstGeom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11"/>
            <p:cNvSpPr/>
            <p:nvPr/>
          </p:nvSpPr>
          <p:spPr>
            <a:xfrm>
              <a:off x="2820710" y="1683800"/>
              <a:ext cx="1987791" cy="198779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shade val="90000"/>
                <a:hueOff val="0"/>
                <a:satOff val="-32659"/>
                <a:lumOff val="18172"/>
                <a:alphaOff val="0"/>
              </a:schemeClr>
            </a:lnRef>
            <a:fillRef idx="1">
              <a:schemeClr val="accent1">
                <a:shade val="90000"/>
                <a:hueOff val="0"/>
                <a:satOff val="-32659"/>
                <a:lumOff val="18172"/>
                <a:alphaOff val="0"/>
              </a:schemeClr>
            </a:fillRef>
            <a:effectRef idx="0">
              <a:schemeClr val="accent1">
                <a:shade val="90000"/>
                <a:hueOff val="0"/>
                <a:satOff val="-32659"/>
                <a:lumOff val="181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Круговая стрелка 12"/>
            <p:cNvSpPr/>
            <p:nvPr/>
          </p:nvSpPr>
          <p:spPr>
            <a:xfrm>
              <a:off x="3614370" y="621705"/>
              <a:ext cx="2143239" cy="2143239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shade val="90000"/>
                <a:hueOff val="0"/>
                <a:satOff val="-65319"/>
                <a:lumOff val="36344"/>
                <a:alphaOff val="0"/>
              </a:schemeClr>
            </a:lnRef>
            <a:fillRef idx="1">
              <a:schemeClr val="accent1">
                <a:shade val="90000"/>
                <a:hueOff val="0"/>
                <a:satOff val="-65319"/>
                <a:lumOff val="36344"/>
                <a:alphaOff val="0"/>
              </a:schemeClr>
            </a:fillRef>
            <a:effectRef idx="0">
              <a:schemeClr val="accent1">
                <a:shade val="90000"/>
                <a:hueOff val="0"/>
                <a:satOff val="-65319"/>
                <a:lumOff val="36344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1860313" y="619979"/>
            <a:ext cx="615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100" dirty="0" err="1" smtClean="0">
                <a:latin typeface="+mj-lt"/>
              </a:rPr>
              <a:t>Суб</a:t>
            </a:r>
            <a:r>
              <a:rPr lang="en-US" sz="3200" b="1" spc="100" dirty="0" smtClean="0">
                <a:latin typeface="+mj-lt"/>
              </a:rPr>
              <a:t>’</a:t>
            </a:r>
            <a:r>
              <a:rPr lang="uk-UA" sz="3200" b="1" spc="100" dirty="0" err="1" smtClean="0">
                <a:latin typeface="+mj-lt"/>
              </a:rPr>
              <a:t>єкти</a:t>
            </a:r>
            <a:r>
              <a:rPr lang="uk-UA" sz="3200" b="1" spc="100" dirty="0" smtClean="0">
                <a:latin typeface="+mj-lt"/>
              </a:rPr>
              <a:t> економічних відносин</a:t>
            </a:r>
            <a:endParaRPr lang="uk-UA" sz="3200" b="1" spc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6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8464" cy="1152128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Основні принципи економіки. </a:t>
            </a:r>
            <a:endParaRPr lang="uk-UA" sz="4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764930"/>
              </p:ext>
            </p:extLst>
          </p:nvPr>
        </p:nvGraphicFramePr>
        <p:xfrm>
          <a:off x="323528" y="2060848"/>
          <a:ext cx="8712968" cy="410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4"/>
          <p:cNvSpPr/>
          <p:nvPr/>
        </p:nvSpPr>
        <p:spPr>
          <a:xfrm>
            <a:off x="6660232" y="3874575"/>
            <a:ext cx="1899938" cy="15256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6032" tIns="256032" rIns="256032" bIns="25603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3600" kern="1200"/>
          </a:p>
        </p:txBody>
      </p:sp>
    </p:spTree>
    <p:extLst>
      <p:ext uri="{BB962C8B-B14F-4D97-AF65-F5344CB8AC3E}">
        <p14:creationId xmlns:p14="http://schemas.microsoft.com/office/powerpoint/2010/main" val="12516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775992"/>
              </p:ext>
            </p:extLst>
          </p:nvPr>
        </p:nvGraphicFramePr>
        <p:xfrm>
          <a:off x="755576" y="1405880"/>
          <a:ext cx="8064896" cy="547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93084" y="476672"/>
            <a:ext cx="8640960" cy="792088"/>
            <a:chOff x="4187620" y="1900"/>
            <a:chExt cx="2543390" cy="91261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87620" y="1900"/>
              <a:ext cx="2543390" cy="9126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214350" y="28630"/>
              <a:ext cx="2489930" cy="8591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b="1" spc="100" dirty="0" smtClean="0">
                  <a:latin typeface="+mj-lt"/>
                </a:rPr>
                <a:t>МЕТОДИ  ЕКОНОМІЧНИХ ДОСЛІДЖЕНЬ</a:t>
              </a:r>
              <a:endParaRPr lang="uk-UA" sz="4000" b="1" kern="1200" spc="1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1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56992"/>
            <a:ext cx="7543800" cy="2735560"/>
          </a:xfrm>
        </p:spPr>
        <p:txBody>
          <a:bodyPr>
            <a:noAutofit/>
          </a:bodyPr>
          <a:lstStyle/>
          <a:p>
            <a:r>
              <a:rPr lang="uk-UA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Обмеженість виробничих ресурсів.</a:t>
            </a:r>
            <a:br>
              <a:rPr lang="uk-UA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uk-UA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Виробництво та продукт економічної діяльності.</a:t>
            </a:r>
            <a:endParaRPr lang="uk-UA" sz="4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3" name="Picture 5" descr="C:\Users\Admin\Pictures\Економіка фото\5eef309318fde851df9fd888d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3"/>
            <a:ext cx="554461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552728" cy="8081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ЕКОНОМІЧНІ РЕСУРСИ</a:t>
            </a:r>
            <a:endParaRPr lang="uk-UA" sz="4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865412"/>
              </p:ext>
            </p:extLst>
          </p:nvPr>
        </p:nvGraphicFramePr>
        <p:xfrm>
          <a:off x="-36512" y="1628800"/>
          <a:ext cx="90364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1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955506"/>
              </p:ext>
            </p:extLst>
          </p:nvPr>
        </p:nvGraphicFramePr>
        <p:xfrm>
          <a:off x="611560" y="411967"/>
          <a:ext cx="8280846" cy="625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5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1017</TotalTime>
  <Words>492</Words>
  <Application>Microsoft Office PowerPoint</Application>
  <PresentationFormat>Экран (4:3)</PresentationFormat>
  <Paragraphs>156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ВЗАЄМОЗВ’ЯЗКИ ЕКОНОМІЧНИХ ПРОЦЕСІВ І ЯВИЩ</vt:lpstr>
      <vt:lpstr>Основна проблема економіки. Роль економічної науки.</vt:lpstr>
      <vt:lpstr>Мета діяльності людей -  створення умов і благ для задоволення своїх потреб </vt:lpstr>
      <vt:lpstr>Уся система економічних відносин зумовлена відносинами власності</vt:lpstr>
      <vt:lpstr>Основні принципи економіки. </vt:lpstr>
      <vt:lpstr>Презентация PowerPoint</vt:lpstr>
      <vt:lpstr>Обмеженість виробничих ресурсів.  Виробництво та продукт економічної діяльності.</vt:lpstr>
      <vt:lpstr>ЕКОНОМІЧНІ РЕСУРСИ</vt:lpstr>
      <vt:lpstr>Презентация PowerPoint</vt:lpstr>
      <vt:lpstr>Презентация PowerPoint</vt:lpstr>
      <vt:lpstr>ЕКОНОМІЧНІ БЛАГА</vt:lpstr>
      <vt:lpstr>Зміст економічного кругообігу</vt:lpstr>
      <vt:lpstr>Суб’єкти економічного кругообігу</vt:lpstr>
      <vt:lpstr>КУГООБІГ В ЕКОНОМІЦІ</vt:lpstr>
      <vt:lpstr>ВЛАСНІСТЬ – це відносини між суб’єктами                         стосовно привласнення економічних                       благ, володіння,  розпорядження та                        користування ними. </vt:lpstr>
      <vt:lpstr>Презентация PowerPoint</vt:lpstr>
      <vt:lpstr>Презентация PowerPoint</vt:lpstr>
      <vt:lpstr>Суспільна власність:  суб’єктами виступає все                           суспільство або  колектив, який нею спільно                           володіє, використовує й розпоряджається.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152</cp:revision>
  <dcterms:created xsi:type="dcterms:W3CDTF">2012-08-02T19:07:18Z</dcterms:created>
  <dcterms:modified xsi:type="dcterms:W3CDTF">2013-11-15T04:36:20Z</dcterms:modified>
</cp:coreProperties>
</file>