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5F07133-3CA0-4FDE-819E-D603B82189EF}" type="datetimeFigureOut">
              <a:rPr lang="uk-UA" smtClean="0"/>
              <a:t>25.09.2014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9C93ECC-486A-4621-A841-6F83E1ABD5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7133-3CA0-4FDE-819E-D603B82189EF}" type="datetimeFigureOut">
              <a:rPr lang="uk-UA" smtClean="0"/>
              <a:t>25.09.2014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3ECC-486A-4621-A841-6F83E1ABD5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7133-3CA0-4FDE-819E-D603B82189EF}" type="datetimeFigureOut">
              <a:rPr lang="uk-UA" smtClean="0"/>
              <a:t>25.09.2014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3ECC-486A-4621-A841-6F83E1ABD5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5F07133-3CA0-4FDE-819E-D603B82189EF}" type="datetimeFigureOut">
              <a:rPr lang="uk-UA" smtClean="0"/>
              <a:t>25.09.2014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3ECC-486A-4621-A841-6F83E1ABD5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5F07133-3CA0-4FDE-819E-D603B82189EF}" type="datetimeFigureOut">
              <a:rPr lang="uk-UA" smtClean="0"/>
              <a:t>25.09.2014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9C93ECC-486A-4621-A841-6F83E1ABD55B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5F07133-3CA0-4FDE-819E-D603B82189EF}" type="datetimeFigureOut">
              <a:rPr lang="uk-UA" smtClean="0"/>
              <a:t>25.09.2014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C93ECC-486A-4621-A841-6F83E1ABD5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5F07133-3CA0-4FDE-819E-D603B82189EF}" type="datetimeFigureOut">
              <a:rPr lang="uk-UA" smtClean="0"/>
              <a:t>25.09.2014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9C93ECC-486A-4621-A841-6F83E1ABD55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7133-3CA0-4FDE-819E-D603B82189EF}" type="datetimeFigureOut">
              <a:rPr lang="uk-UA" smtClean="0"/>
              <a:t>25.09.2014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93ECC-486A-4621-A841-6F83E1ABD5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5F07133-3CA0-4FDE-819E-D603B82189EF}" type="datetimeFigureOut">
              <a:rPr lang="uk-UA" smtClean="0"/>
              <a:t>25.09.2014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9C93ECC-486A-4621-A841-6F83E1ABD55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5F07133-3CA0-4FDE-819E-D603B82189EF}" type="datetimeFigureOut">
              <a:rPr lang="uk-UA" smtClean="0"/>
              <a:t>25.09.2014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9C93ECC-486A-4621-A841-6F83E1ABD55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5F07133-3CA0-4FDE-819E-D603B82189EF}" type="datetimeFigureOut">
              <a:rPr lang="uk-UA" smtClean="0"/>
              <a:t>25.09.2014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9C93ECC-486A-4621-A841-6F83E1ABD55B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5F07133-3CA0-4FDE-819E-D603B82189EF}" type="datetimeFigureOut">
              <a:rPr lang="uk-UA" smtClean="0"/>
              <a:t>25.09.2014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9C93ECC-486A-4621-A841-6F83E1ABD55B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422952" cy="3744416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222222"/>
                </a:solidFill>
                <a:effectLst/>
                <a:latin typeface="arial"/>
              </a:rPr>
              <a:t>English abbreviation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92969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 fontScale="92500" lnSpcReduction="20000"/>
          </a:bodyPr>
          <a:lstStyle/>
          <a:p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arial"/>
              </a:rPr>
              <a:t>Різні популярні скор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очення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2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G2BT - Too Good To Be True -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Занадто добре,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arial"/>
              </a:rPr>
              <a:t> щоб бути пр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авдою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2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/>
              </a:rPr>
              <a:t>moro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 - Tomorrow -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Завтра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2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day - Today -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Сьогодні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YDAY - Yesterday -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Вчора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BD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або 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BDAY - Birthday -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День народження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2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  <a:latin typeface="arial"/>
              </a:rPr>
              <a:t>nite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 - Tonight -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Увечері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4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ever - Forever -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Назавжди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ASAP - As Soon As Possible - 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Якнайшвидше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AKA - Also Known As - 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arial"/>
              </a:rPr>
              <a:t>Також відо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мий як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AFAIK - As far as I know - 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arial"/>
              </a:rPr>
              <a:t>Наскіл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ьки я знаю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uk-UA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IMHO (</a:t>
            </a:r>
            <a:r>
              <a:rPr lang="uk-UA" dirty="0" err="1">
                <a:solidFill>
                  <a:schemeClr val="accent2">
                    <a:lumMod val="50000"/>
                  </a:schemeClr>
                </a:solidFill>
                <a:latin typeface="arial"/>
              </a:rPr>
              <a:t>по-російськ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и пишуть ИМХО) - 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In My Humble Opinion - </a:t>
            </a:r>
            <a:r>
              <a:rPr lang="uk-UA" dirty="0">
                <a:solidFill>
                  <a:schemeClr val="accent2">
                    <a:lumMod val="50000"/>
                  </a:schemeClr>
                </a:solidFill>
                <a:latin typeface="arial"/>
              </a:rPr>
              <a:t>На мою (скромному)думку, тобто особиста думка </a:t>
            </a:r>
            <a:endParaRPr lang="uk-UA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2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222222"/>
                </a:solidFill>
                <a:latin typeface="arial"/>
              </a:rPr>
              <a:t>IDC - I do not care - </a:t>
            </a:r>
            <a:r>
              <a:rPr lang="uk-UA" dirty="0" err="1">
                <a:solidFill>
                  <a:srgbClr val="222222"/>
                </a:solidFill>
                <a:latin typeface="arial"/>
              </a:rPr>
              <a:t>Мені все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 одно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IYD - In Your Dreams - "</a:t>
            </a:r>
            <a:r>
              <a:rPr lang="uk-UA" dirty="0" err="1">
                <a:solidFill>
                  <a:srgbClr val="222222"/>
                </a:solidFill>
                <a:latin typeface="arial"/>
              </a:rPr>
              <a:t>В твоїх мрі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ях" </a:t>
            </a:r>
            <a:r>
              <a:rPr lang="uk-UA" dirty="0" smtClean="0">
                <a:solidFill>
                  <a:srgbClr val="222222"/>
                </a:solidFill>
                <a:latin typeface="arial"/>
              </a:rPr>
              <a:t>-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IDK - I do not know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Не знаю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J2LYK - Just To Let You Know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Просто щоб ти знав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TMI - Too Much Information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Забагато інформації 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KISS - Keep It Short and Simple - </a:t>
            </a:r>
            <a:r>
              <a:rPr lang="uk-UA" dirty="0" err="1">
                <a:solidFill>
                  <a:srgbClr val="222222"/>
                </a:solidFill>
                <a:latin typeface="arial"/>
              </a:rPr>
              <a:t>Роби коро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тше і простіше </a:t>
            </a:r>
            <a:r>
              <a:rPr lang="uk-UA" dirty="0"/>
              <a:t/>
            </a:r>
            <a:br>
              <a:rPr lang="uk-UA" dirty="0"/>
            </a:br>
            <a:r>
              <a:rPr lang="uk-UA" dirty="0">
                <a:solidFill>
                  <a:srgbClr val="222222"/>
                </a:solidFill>
                <a:latin typeface="arial"/>
              </a:rPr>
              <a:t>або 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Keep It Simple Stupid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Будь простіше,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131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rgbClr val="222222"/>
                </a:solidFill>
                <a:latin typeface="arial"/>
              </a:rPr>
              <a:t>WUF - Where are You From? - 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Звідки ти?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ADDY - Address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Адреса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IRL - In Real Life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В реалі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LMIRL - Let's Meet in Real Life - </a:t>
            </a:r>
            <a:r>
              <a:rPr lang="uk-UA" dirty="0" err="1">
                <a:solidFill>
                  <a:srgbClr val="222222"/>
                </a:solidFill>
                <a:latin typeface="arial"/>
              </a:rPr>
              <a:t>Давай зустрінемося в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 реалі 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PLS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або 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PLZ - Please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ласка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THX - Thanks - 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Спасибі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NP - No Problem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Немає проблем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YW - You are Welcome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Завжди будь ласка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26961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22222"/>
                </a:solidFill>
                <a:effectLst/>
                <a:latin typeface="arial"/>
              </a:rPr>
              <a:t>Tribute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222222"/>
                </a:solidFill>
                <a:latin typeface="arial"/>
              </a:rPr>
              <a:t>AFK - Away From Keyboard - </a:t>
            </a:r>
            <a:r>
              <a:rPr lang="uk-UA" dirty="0" err="1">
                <a:solidFill>
                  <a:srgbClr val="222222"/>
                </a:solidFill>
                <a:latin typeface="arial"/>
              </a:rPr>
              <a:t>Відійшов від к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лавіатури </a:t>
            </a:r>
            <a:br>
              <a:rPr lang="uk-UA" dirty="0">
                <a:solidFill>
                  <a:srgbClr val="222222"/>
                </a:solidFill>
                <a:latin typeface="arial"/>
              </a:rPr>
            </a:br>
            <a:r>
              <a:rPr lang="en-US" dirty="0">
                <a:solidFill>
                  <a:srgbClr val="222222"/>
                </a:solidFill>
                <a:latin typeface="arial"/>
              </a:rPr>
              <a:t>AFC - Away From Computer-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Відійшов від комп'ютера </a:t>
            </a:r>
            <a:br>
              <a:rPr lang="uk-UA" dirty="0">
                <a:solidFill>
                  <a:srgbClr val="222222"/>
                </a:solidFill>
                <a:latin typeface="arial"/>
              </a:rPr>
            </a:br>
            <a:r>
              <a:rPr lang="en-US" dirty="0">
                <a:solidFill>
                  <a:srgbClr val="222222"/>
                </a:solidFill>
                <a:latin typeface="arial"/>
              </a:rPr>
              <a:t>BBL - Be Back Later - 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Скоро повернуся </a:t>
            </a:r>
            <a:br>
              <a:rPr lang="uk-UA" dirty="0">
                <a:solidFill>
                  <a:srgbClr val="222222"/>
                </a:solidFill>
                <a:latin typeface="arial"/>
              </a:rPr>
            </a:br>
            <a:r>
              <a:rPr lang="en-US" dirty="0">
                <a:solidFill>
                  <a:srgbClr val="222222"/>
                </a:solidFill>
                <a:latin typeface="arial"/>
              </a:rPr>
              <a:t>BRB - Be right back - 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Скоро повернуся </a:t>
            </a:r>
            <a:br>
              <a:rPr lang="uk-UA" dirty="0">
                <a:solidFill>
                  <a:srgbClr val="222222"/>
                </a:solidFill>
                <a:latin typeface="arial"/>
              </a:rPr>
            </a:br>
            <a:r>
              <a:rPr lang="uk-UA" dirty="0">
                <a:solidFill>
                  <a:srgbClr val="222222"/>
                </a:solidFill>
                <a:latin typeface="arial"/>
              </a:rPr>
              <a:t/>
            </a:r>
            <a:br>
              <a:rPr lang="uk-UA" dirty="0">
                <a:solidFill>
                  <a:srgbClr val="222222"/>
                </a:solidFill>
                <a:latin typeface="arial"/>
              </a:rPr>
            </a:br>
            <a:r>
              <a:rPr lang="en-US" dirty="0">
                <a:solidFill>
                  <a:srgbClr val="222222"/>
                </a:solidFill>
                <a:latin typeface="arial"/>
              </a:rPr>
              <a:t>ADBB - All Done Bye </a:t>
            </a:r>
            <a:r>
              <a:rPr lang="en-US" dirty="0" err="1">
                <a:solidFill>
                  <a:srgbClr val="222222"/>
                </a:solidFill>
                <a:latin typeface="arial"/>
              </a:rPr>
              <a:t>Bye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Все (зроблено), поки </a:t>
            </a:r>
            <a:br>
              <a:rPr lang="uk-UA" dirty="0">
                <a:solidFill>
                  <a:srgbClr val="222222"/>
                </a:solidFill>
                <a:latin typeface="arial"/>
              </a:rPr>
            </a:br>
            <a:r>
              <a:rPr lang="en-US" dirty="0">
                <a:solidFill>
                  <a:srgbClr val="222222"/>
                </a:solidFill>
                <a:latin typeface="arial"/>
              </a:rPr>
              <a:t>B4N - Bye For Now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Поки </a:t>
            </a:r>
            <a:br>
              <a:rPr lang="uk-UA" dirty="0">
                <a:solidFill>
                  <a:srgbClr val="222222"/>
                </a:solidFill>
                <a:latin typeface="arial"/>
              </a:rPr>
            </a:br>
            <a:r>
              <a:rPr lang="en-US" dirty="0">
                <a:solidFill>
                  <a:srgbClr val="222222"/>
                </a:solidFill>
                <a:latin typeface="arial"/>
              </a:rPr>
              <a:t>GTG - Got To Go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Треба йти </a:t>
            </a:r>
            <a:br>
              <a:rPr lang="uk-UA" dirty="0">
                <a:solidFill>
                  <a:srgbClr val="222222"/>
                </a:solidFill>
                <a:latin typeface="arial"/>
              </a:rPr>
            </a:br>
            <a:r>
              <a:rPr lang="en-US" dirty="0">
                <a:solidFill>
                  <a:srgbClr val="222222"/>
                </a:solidFill>
                <a:latin typeface="arial"/>
              </a:rPr>
              <a:t>TTYL - Talk To You Later or Type To You Later - 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Поговоримо пізніше </a:t>
            </a:r>
            <a:br>
              <a:rPr lang="uk-UA" dirty="0">
                <a:solidFill>
                  <a:srgbClr val="222222"/>
                </a:solidFill>
                <a:latin typeface="arial"/>
              </a:rPr>
            </a:br>
            <a:r>
              <a:rPr lang="en-US" dirty="0">
                <a:solidFill>
                  <a:srgbClr val="222222"/>
                </a:solidFill>
                <a:latin typeface="arial"/>
              </a:rPr>
              <a:t>TTYT - Talk To You Tomorrow - 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Поговоримо завтра </a:t>
            </a:r>
            <a:br>
              <a:rPr lang="uk-UA" dirty="0">
                <a:solidFill>
                  <a:srgbClr val="222222"/>
                </a:solidFill>
                <a:latin typeface="arial"/>
              </a:rPr>
            </a:br>
            <a:r>
              <a:rPr lang="en-US" dirty="0">
                <a:solidFill>
                  <a:srgbClr val="222222"/>
                </a:solidFill>
                <a:latin typeface="arial"/>
              </a:rPr>
              <a:t>HAGN - Have a Good Night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Спокійної ночі </a:t>
            </a:r>
            <a:br>
              <a:rPr lang="uk-UA" dirty="0">
                <a:solidFill>
                  <a:srgbClr val="222222"/>
                </a:solidFill>
                <a:latin typeface="arial"/>
              </a:rPr>
            </a:br>
            <a:r>
              <a:rPr lang="en-US" dirty="0">
                <a:solidFill>
                  <a:srgbClr val="222222"/>
                </a:solidFill>
                <a:latin typeface="arial"/>
              </a:rPr>
              <a:t>SYS - See You Soon - 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скоро побачимося </a:t>
            </a:r>
            <a:br>
              <a:rPr lang="uk-UA" dirty="0">
                <a:solidFill>
                  <a:srgbClr val="222222"/>
                </a:solidFill>
                <a:latin typeface="arial"/>
              </a:rPr>
            </a:br>
            <a:r>
              <a:rPr lang="en-US" dirty="0">
                <a:solidFill>
                  <a:srgbClr val="222222"/>
                </a:solidFill>
                <a:latin typeface="arial"/>
              </a:rPr>
              <a:t>CU - See You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До скорого </a:t>
            </a:r>
            <a:br>
              <a:rPr lang="uk-UA" dirty="0">
                <a:solidFill>
                  <a:srgbClr val="222222"/>
                </a:solidFill>
                <a:latin typeface="arial"/>
              </a:rPr>
            </a:br>
            <a:r>
              <a:rPr lang="en-US" dirty="0">
                <a:solidFill>
                  <a:srgbClr val="222222"/>
                </a:solidFill>
                <a:latin typeface="arial"/>
              </a:rPr>
              <a:t>CUL8R - See You Later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До </a:t>
            </a:r>
            <a:r>
              <a:rPr lang="uk-UA" dirty="0" smtClean="0">
                <a:solidFill>
                  <a:srgbClr val="222222"/>
                </a:solidFill>
                <a:latin typeface="arial"/>
              </a:rPr>
              <a:t>скорого</a:t>
            </a:r>
            <a:endParaRPr lang="uk-UA" dirty="0">
              <a:solidFill>
                <a:srgbClr val="777777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714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22222"/>
                </a:solidFill>
                <a:effectLst/>
                <a:latin typeface="arial"/>
              </a:rPr>
              <a:t>expression of feelings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222222"/>
                </a:solidFill>
                <a:latin typeface="arial"/>
              </a:rPr>
              <a:t>BFF - Best Friends Forever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Кращі друзі назавжди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FF - Friends Forever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Друзі назавжди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H &amp; K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або 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XOXO- Hugs and Kisses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Обіймаю і цілую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K - Kiss 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Цілу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HUGZ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або 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HUGZ - Hugs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Обіймаю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AML - All My Love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З любов'ю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i h8 it - i hate it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Ненавиджу це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8496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22222"/>
                </a:solidFill>
                <a:effectLst/>
                <a:latin typeface="arial"/>
              </a:rPr>
              <a:t>laughter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222222"/>
                </a:solidFill>
                <a:latin typeface="arial"/>
              </a:rPr>
              <a:t>LOL (</a:t>
            </a:r>
            <a:r>
              <a:rPr lang="uk-UA" dirty="0" err="1">
                <a:solidFill>
                  <a:srgbClr val="222222"/>
                </a:solidFill>
                <a:latin typeface="arial"/>
              </a:rPr>
              <a:t>по-українс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ьки пишуть ЛОЛ) - 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Laughing Out Loud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або 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Lots of Laughter - </a:t>
            </a:r>
            <a:r>
              <a:rPr lang="uk-UA" dirty="0" err="1">
                <a:solidFill>
                  <a:srgbClr val="222222"/>
                </a:solidFill>
                <a:latin typeface="arial"/>
              </a:rPr>
              <a:t>Дужесмішно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 </a:t>
            </a:r>
            <a:r>
              <a:rPr lang="uk-UA" dirty="0"/>
              <a:t/>
            </a:r>
            <a:br>
              <a:rPr lang="uk-UA" dirty="0"/>
            </a:br>
            <a:r>
              <a:rPr lang="uk-UA" dirty="0">
                <a:solidFill>
                  <a:srgbClr val="222222"/>
                </a:solidFill>
                <a:latin typeface="arial"/>
              </a:rPr>
              <a:t>або </a:t>
            </a:r>
            <a:r>
              <a:rPr lang="en-US" dirty="0">
                <a:solidFill>
                  <a:srgbClr val="222222"/>
                </a:solidFill>
                <a:latin typeface="arial"/>
              </a:rPr>
              <a:t>Lots of Love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Багато любові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ALOL - Actually Laughing Out Loud - </a:t>
            </a:r>
            <a:r>
              <a:rPr lang="uk-UA" dirty="0" err="1">
                <a:solidFill>
                  <a:srgbClr val="222222"/>
                </a:solidFill>
                <a:latin typeface="arial"/>
              </a:rPr>
              <a:t>Насправді дуже смішно - Об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хохочешься!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GOL - Giggling Out Loud -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Дуже смішно! 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CSL - Can not Stop Laughing - 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Не </a:t>
            </a:r>
            <a:r>
              <a:rPr lang="uk-UA" dirty="0" err="1">
                <a:solidFill>
                  <a:srgbClr val="222222"/>
                </a:solidFill>
                <a:latin typeface="arial"/>
              </a:rPr>
              <a:t>можу втриматися від 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сміху 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FOFL - Falling on Floor Laughing - </a:t>
            </a:r>
            <a:r>
              <a:rPr lang="uk-UA" dirty="0" err="1">
                <a:solidFill>
                  <a:srgbClr val="222222"/>
                </a:solidFill>
                <a:latin typeface="arial"/>
              </a:rPr>
              <a:t>Падаю на п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ідлогу від сміху </a:t>
            </a:r>
            <a:r>
              <a:rPr lang="uk-UA" dirty="0"/>
              <a:t/>
            </a:r>
            <a:br>
              <a:rPr lang="uk-UA" dirty="0"/>
            </a:br>
            <a:r>
              <a:rPr lang="en-US" dirty="0">
                <a:solidFill>
                  <a:srgbClr val="222222"/>
                </a:solidFill>
                <a:latin typeface="arial"/>
              </a:rPr>
              <a:t>ROTFL - Rolling On The Floor Laughing -</a:t>
            </a:r>
            <a:r>
              <a:rPr lang="uk-UA" dirty="0" err="1">
                <a:solidFill>
                  <a:srgbClr val="222222"/>
                </a:solidFill>
                <a:latin typeface="arial"/>
              </a:rPr>
              <a:t>Катаюсь по</a:t>
            </a:r>
            <a:r>
              <a:rPr lang="uk-UA" dirty="0">
                <a:solidFill>
                  <a:srgbClr val="222222"/>
                </a:solidFill>
                <a:latin typeface="arial"/>
              </a:rPr>
              <a:t> підлозі від сміху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62010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</TotalTime>
  <Words>12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English abbreviation</vt:lpstr>
      <vt:lpstr>Презентация PowerPoint</vt:lpstr>
      <vt:lpstr>Презентация PowerPoint</vt:lpstr>
      <vt:lpstr>Презентация PowerPoint</vt:lpstr>
      <vt:lpstr>Tribute</vt:lpstr>
      <vt:lpstr>expression of feelings</vt:lpstr>
      <vt:lpstr>laughter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 abbreviation</dc:title>
  <dc:creator>Богдана</dc:creator>
  <cp:lastModifiedBy>Богдана</cp:lastModifiedBy>
  <cp:revision>2</cp:revision>
  <dcterms:created xsi:type="dcterms:W3CDTF">2014-09-25T18:24:58Z</dcterms:created>
  <dcterms:modified xsi:type="dcterms:W3CDTF">2014-09-25T18:35:19Z</dcterms:modified>
</cp:coreProperties>
</file>