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85F07133-3CA0-4FDE-819E-D603B82189EF}" type="datetimeFigureOut">
              <a:rPr lang="uk-UA" smtClean="0"/>
              <a:t>25.09.2014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9C93ECC-486A-4621-A841-6F83E1ABD55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07133-3CA0-4FDE-819E-D603B82189EF}" type="datetimeFigureOut">
              <a:rPr lang="uk-UA" smtClean="0"/>
              <a:t>25.09.2014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93ECC-486A-4621-A841-6F83E1ABD55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07133-3CA0-4FDE-819E-D603B82189EF}" type="datetimeFigureOut">
              <a:rPr lang="uk-UA" smtClean="0"/>
              <a:t>25.09.2014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93ECC-486A-4621-A841-6F83E1ABD55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85F07133-3CA0-4FDE-819E-D603B82189EF}" type="datetimeFigureOut">
              <a:rPr lang="uk-UA" smtClean="0"/>
              <a:t>25.09.2014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93ECC-486A-4621-A841-6F83E1ABD55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85F07133-3CA0-4FDE-819E-D603B82189EF}" type="datetimeFigureOut">
              <a:rPr lang="uk-UA" smtClean="0"/>
              <a:t>25.09.2014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9C93ECC-486A-4621-A841-6F83E1ABD55B}" type="slidenum">
              <a:rPr lang="uk-UA" smtClean="0"/>
              <a:t>‹#›</a:t>
            </a:fld>
            <a:endParaRPr lang="uk-UA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5F07133-3CA0-4FDE-819E-D603B82189EF}" type="datetimeFigureOut">
              <a:rPr lang="uk-UA" smtClean="0"/>
              <a:t>25.09.2014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9C93ECC-486A-4621-A841-6F83E1ABD55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85F07133-3CA0-4FDE-819E-D603B82189EF}" type="datetimeFigureOut">
              <a:rPr lang="uk-UA" smtClean="0"/>
              <a:t>25.09.2014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9C93ECC-486A-4621-A841-6F83E1ABD55B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07133-3CA0-4FDE-819E-D603B82189EF}" type="datetimeFigureOut">
              <a:rPr lang="uk-UA" smtClean="0"/>
              <a:t>25.09.2014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93ECC-486A-4621-A841-6F83E1ABD55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5F07133-3CA0-4FDE-819E-D603B82189EF}" type="datetimeFigureOut">
              <a:rPr lang="uk-UA" smtClean="0"/>
              <a:t>25.09.2014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9C93ECC-486A-4621-A841-6F83E1ABD55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85F07133-3CA0-4FDE-819E-D603B82189EF}" type="datetimeFigureOut">
              <a:rPr lang="uk-UA" smtClean="0"/>
              <a:t>25.09.2014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9C93ECC-486A-4621-A841-6F83E1ABD55B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85F07133-3CA0-4FDE-819E-D603B82189EF}" type="datetimeFigureOut">
              <a:rPr lang="uk-UA" smtClean="0"/>
              <a:t>25.09.2014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9C93ECC-486A-4621-A841-6F83E1ABD55B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85F07133-3CA0-4FDE-819E-D603B82189EF}" type="datetimeFigureOut">
              <a:rPr lang="uk-UA" smtClean="0"/>
              <a:t>25.09.2014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uk-UA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9C93ECC-486A-4621-A841-6F83E1ABD55B}" type="slidenum">
              <a:rPr lang="uk-UA" smtClean="0"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692696"/>
            <a:ext cx="8422952" cy="3744416"/>
          </a:xfrm>
        </p:spPr>
        <p:txBody>
          <a:bodyPr>
            <a:normAutofit/>
          </a:bodyPr>
          <a:lstStyle/>
          <a:p>
            <a:r>
              <a:rPr lang="en-US" sz="6600" dirty="0">
                <a:solidFill>
                  <a:srgbClr val="222222"/>
                </a:solidFill>
                <a:effectLst/>
                <a:latin typeface="arial"/>
              </a:rPr>
              <a:t>English abbreviation</a:t>
            </a:r>
            <a:endParaRPr lang="uk-UA" sz="6600" dirty="0"/>
          </a:p>
        </p:txBody>
      </p:sp>
    </p:spTree>
    <p:extLst>
      <p:ext uri="{BB962C8B-B14F-4D97-AF65-F5344CB8AC3E}">
        <p14:creationId xmlns:p14="http://schemas.microsoft.com/office/powerpoint/2010/main" val="929691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050144"/>
          </a:xfrm>
        </p:spPr>
        <p:txBody>
          <a:bodyPr>
            <a:normAutofit fontScale="92500" lnSpcReduction="20000"/>
          </a:bodyPr>
          <a:lstStyle/>
          <a:p>
            <a:r>
              <a:rPr lang="uk-UA" dirty="0" err="1">
                <a:solidFill>
                  <a:schemeClr val="accent2">
                    <a:lumMod val="50000"/>
                  </a:schemeClr>
                </a:solidFill>
                <a:latin typeface="arial"/>
              </a:rPr>
              <a:t>Різні популярні скор</a:t>
            </a:r>
            <a:r>
              <a:rPr lang="uk-UA" dirty="0">
                <a:solidFill>
                  <a:schemeClr val="accent2">
                    <a:lumMod val="50000"/>
                  </a:schemeClr>
                </a:solidFill>
                <a:latin typeface="arial"/>
              </a:rPr>
              <a:t>очення </a:t>
            </a:r>
            <a:r>
              <a:rPr lang="uk-UA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uk-UA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uk-UA" dirty="0">
                <a:solidFill>
                  <a:schemeClr val="accent2">
                    <a:lumMod val="50000"/>
                  </a:schemeClr>
                </a:solidFill>
                <a:latin typeface="arial"/>
              </a:rPr>
              <a:t>2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arial"/>
              </a:rPr>
              <a:t>G2BT - Too Good To Be True - </a:t>
            </a:r>
            <a:r>
              <a:rPr lang="uk-UA" dirty="0">
                <a:solidFill>
                  <a:schemeClr val="accent2">
                    <a:lumMod val="50000"/>
                  </a:schemeClr>
                </a:solidFill>
                <a:latin typeface="arial"/>
              </a:rPr>
              <a:t>Занадто добре,</a:t>
            </a:r>
            <a:r>
              <a:rPr lang="uk-UA" dirty="0" err="1">
                <a:solidFill>
                  <a:schemeClr val="accent2">
                    <a:lumMod val="50000"/>
                  </a:schemeClr>
                </a:solidFill>
                <a:latin typeface="arial"/>
              </a:rPr>
              <a:t> щоб бути пр</a:t>
            </a:r>
            <a:r>
              <a:rPr lang="uk-UA" dirty="0">
                <a:solidFill>
                  <a:schemeClr val="accent2">
                    <a:lumMod val="50000"/>
                  </a:schemeClr>
                </a:solidFill>
                <a:latin typeface="arial"/>
              </a:rPr>
              <a:t>авдою </a:t>
            </a:r>
            <a:r>
              <a:rPr lang="uk-UA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uk-UA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uk-UA" dirty="0">
                <a:solidFill>
                  <a:schemeClr val="accent2">
                    <a:lumMod val="50000"/>
                  </a:schemeClr>
                </a:solidFill>
                <a:latin typeface="arial"/>
              </a:rPr>
              <a:t>2</a:t>
            </a:r>
            <a:r>
              <a:rPr lang="en-US" dirty="0" err="1">
                <a:solidFill>
                  <a:schemeClr val="accent2">
                    <a:lumMod val="50000"/>
                  </a:schemeClr>
                </a:solidFill>
                <a:latin typeface="arial"/>
              </a:rPr>
              <a:t>moro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arial"/>
              </a:rPr>
              <a:t> - Tomorrow - </a:t>
            </a:r>
            <a:r>
              <a:rPr lang="uk-UA" dirty="0">
                <a:solidFill>
                  <a:schemeClr val="accent2">
                    <a:lumMod val="50000"/>
                  </a:schemeClr>
                </a:solidFill>
                <a:latin typeface="arial"/>
              </a:rPr>
              <a:t>Завтра </a:t>
            </a:r>
            <a:r>
              <a:rPr lang="uk-UA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uk-UA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uk-UA" dirty="0">
                <a:solidFill>
                  <a:schemeClr val="accent2">
                    <a:lumMod val="50000"/>
                  </a:schemeClr>
                </a:solidFill>
                <a:latin typeface="arial"/>
              </a:rPr>
              <a:t>2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arial"/>
              </a:rPr>
              <a:t>day - Today - </a:t>
            </a:r>
            <a:r>
              <a:rPr lang="uk-UA" dirty="0">
                <a:solidFill>
                  <a:schemeClr val="accent2">
                    <a:lumMod val="50000"/>
                  </a:schemeClr>
                </a:solidFill>
                <a:latin typeface="arial"/>
              </a:rPr>
              <a:t>Сьогодні </a:t>
            </a:r>
            <a:r>
              <a:rPr lang="uk-UA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uk-UA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arial"/>
              </a:rPr>
              <a:t>YDAY - Yesterday - </a:t>
            </a:r>
            <a:r>
              <a:rPr lang="uk-UA" dirty="0">
                <a:solidFill>
                  <a:schemeClr val="accent2">
                    <a:lumMod val="50000"/>
                  </a:schemeClr>
                </a:solidFill>
                <a:latin typeface="arial"/>
              </a:rPr>
              <a:t>Вчора </a:t>
            </a:r>
            <a:r>
              <a:rPr lang="uk-UA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uk-UA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arial"/>
              </a:rPr>
              <a:t>BD </a:t>
            </a:r>
            <a:r>
              <a:rPr lang="uk-UA" dirty="0">
                <a:solidFill>
                  <a:schemeClr val="accent2">
                    <a:lumMod val="50000"/>
                  </a:schemeClr>
                </a:solidFill>
                <a:latin typeface="arial"/>
              </a:rPr>
              <a:t>або 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arial"/>
              </a:rPr>
              <a:t>BDAY - Birthday - </a:t>
            </a:r>
            <a:r>
              <a:rPr lang="uk-UA" dirty="0">
                <a:solidFill>
                  <a:schemeClr val="accent2">
                    <a:lumMod val="50000"/>
                  </a:schemeClr>
                </a:solidFill>
                <a:latin typeface="arial"/>
              </a:rPr>
              <a:t>День народження </a:t>
            </a:r>
            <a:r>
              <a:rPr lang="uk-UA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uk-UA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uk-UA" dirty="0">
                <a:solidFill>
                  <a:schemeClr val="accent2">
                    <a:lumMod val="50000"/>
                  </a:schemeClr>
                </a:solidFill>
                <a:latin typeface="arial"/>
              </a:rPr>
              <a:t>2</a:t>
            </a:r>
            <a:r>
              <a:rPr lang="en-US" dirty="0" err="1">
                <a:solidFill>
                  <a:schemeClr val="accent2">
                    <a:lumMod val="50000"/>
                  </a:schemeClr>
                </a:solidFill>
                <a:latin typeface="arial"/>
              </a:rPr>
              <a:t>nite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arial"/>
              </a:rPr>
              <a:t> - Tonight - </a:t>
            </a:r>
            <a:r>
              <a:rPr lang="uk-UA" dirty="0">
                <a:solidFill>
                  <a:schemeClr val="accent2">
                    <a:lumMod val="50000"/>
                  </a:schemeClr>
                </a:solidFill>
                <a:latin typeface="arial"/>
              </a:rPr>
              <a:t>Увечері </a:t>
            </a:r>
            <a:r>
              <a:rPr lang="uk-UA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uk-UA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uk-UA" dirty="0">
                <a:solidFill>
                  <a:schemeClr val="accent2">
                    <a:lumMod val="50000"/>
                  </a:schemeClr>
                </a:solidFill>
                <a:latin typeface="arial"/>
              </a:rPr>
              <a:t>4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arial"/>
              </a:rPr>
              <a:t>ever - Forever - </a:t>
            </a:r>
            <a:r>
              <a:rPr lang="uk-UA" dirty="0">
                <a:solidFill>
                  <a:schemeClr val="accent2">
                    <a:lumMod val="50000"/>
                  </a:schemeClr>
                </a:solidFill>
                <a:latin typeface="arial"/>
              </a:rPr>
              <a:t>Назавжди </a:t>
            </a:r>
            <a:r>
              <a:rPr lang="uk-UA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uk-UA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uk-UA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uk-UA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arial"/>
              </a:rPr>
              <a:t>ASAP - As Soon As Possible - </a:t>
            </a:r>
            <a:r>
              <a:rPr lang="uk-UA" dirty="0">
                <a:solidFill>
                  <a:schemeClr val="accent2">
                    <a:lumMod val="50000"/>
                  </a:schemeClr>
                </a:solidFill>
                <a:latin typeface="arial"/>
              </a:rPr>
              <a:t>Якнайшвидше </a:t>
            </a:r>
            <a:r>
              <a:rPr lang="uk-UA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uk-UA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arial"/>
              </a:rPr>
              <a:t>AKA - Also Known As - </a:t>
            </a:r>
            <a:r>
              <a:rPr lang="uk-UA" dirty="0" err="1">
                <a:solidFill>
                  <a:schemeClr val="accent2">
                    <a:lumMod val="50000"/>
                  </a:schemeClr>
                </a:solidFill>
                <a:latin typeface="arial"/>
              </a:rPr>
              <a:t>Також відо</a:t>
            </a:r>
            <a:r>
              <a:rPr lang="uk-UA" dirty="0">
                <a:solidFill>
                  <a:schemeClr val="accent2">
                    <a:lumMod val="50000"/>
                  </a:schemeClr>
                </a:solidFill>
                <a:latin typeface="arial"/>
              </a:rPr>
              <a:t>мий як </a:t>
            </a:r>
            <a:r>
              <a:rPr lang="uk-UA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uk-UA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arial"/>
              </a:rPr>
              <a:t>AFAIK - As far as I know - </a:t>
            </a:r>
            <a:r>
              <a:rPr lang="uk-UA" dirty="0" err="1">
                <a:solidFill>
                  <a:schemeClr val="accent2">
                    <a:lumMod val="50000"/>
                  </a:schemeClr>
                </a:solidFill>
                <a:latin typeface="arial"/>
              </a:rPr>
              <a:t>Наскіл</a:t>
            </a:r>
            <a:r>
              <a:rPr lang="uk-UA" dirty="0">
                <a:solidFill>
                  <a:schemeClr val="accent2">
                    <a:lumMod val="50000"/>
                  </a:schemeClr>
                </a:solidFill>
                <a:latin typeface="arial"/>
              </a:rPr>
              <a:t>ьки я знаю </a:t>
            </a:r>
            <a:r>
              <a:rPr lang="uk-UA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uk-UA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arial"/>
              </a:rPr>
              <a:t>IMHO (</a:t>
            </a:r>
            <a:r>
              <a:rPr lang="uk-UA" dirty="0" err="1">
                <a:solidFill>
                  <a:schemeClr val="accent2">
                    <a:lumMod val="50000"/>
                  </a:schemeClr>
                </a:solidFill>
                <a:latin typeface="arial"/>
              </a:rPr>
              <a:t>по-російськ</a:t>
            </a:r>
            <a:r>
              <a:rPr lang="uk-UA" dirty="0">
                <a:solidFill>
                  <a:schemeClr val="accent2">
                    <a:lumMod val="50000"/>
                  </a:schemeClr>
                </a:solidFill>
                <a:latin typeface="arial"/>
              </a:rPr>
              <a:t>и пишуть ИМХО) - 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arial"/>
              </a:rPr>
              <a:t>In My Humble Opinion - </a:t>
            </a:r>
            <a:r>
              <a:rPr lang="uk-UA" dirty="0">
                <a:solidFill>
                  <a:schemeClr val="accent2">
                    <a:lumMod val="50000"/>
                  </a:schemeClr>
                </a:solidFill>
                <a:latin typeface="arial"/>
              </a:rPr>
              <a:t>На мою (скромному)думку, тобто особиста думка </a:t>
            </a:r>
            <a:endParaRPr lang="uk-UA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827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222222"/>
                </a:solidFill>
                <a:latin typeface="arial"/>
              </a:rPr>
              <a:t>IDC - I do not care - </a:t>
            </a:r>
            <a:r>
              <a:rPr lang="uk-UA" dirty="0" err="1">
                <a:solidFill>
                  <a:srgbClr val="222222"/>
                </a:solidFill>
                <a:latin typeface="arial"/>
              </a:rPr>
              <a:t>Мені все</a:t>
            </a:r>
            <a:r>
              <a:rPr lang="uk-UA" dirty="0">
                <a:solidFill>
                  <a:srgbClr val="222222"/>
                </a:solidFill>
                <a:latin typeface="arial"/>
              </a:rPr>
              <a:t> одно </a:t>
            </a:r>
            <a:r>
              <a:rPr lang="uk-UA" dirty="0"/>
              <a:t/>
            </a:r>
            <a:br>
              <a:rPr lang="uk-UA" dirty="0"/>
            </a:br>
            <a:r>
              <a:rPr lang="en-US" dirty="0">
                <a:solidFill>
                  <a:srgbClr val="222222"/>
                </a:solidFill>
                <a:latin typeface="arial"/>
              </a:rPr>
              <a:t>IYD - In Your Dreams - "</a:t>
            </a:r>
            <a:r>
              <a:rPr lang="uk-UA" dirty="0" err="1">
                <a:solidFill>
                  <a:srgbClr val="222222"/>
                </a:solidFill>
                <a:latin typeface="arial"/>
              </a:rPr>
              <a:t>В твоїх мрі</a:t>
            </a:r>
            <a:r>
              <a:rPr lang="uk-UA" dirty="0">
                <a:solidFill>
                  <a:srgbClr val="222222"/>
                </a:solidFill>
                <a:latin typeface="arial"/>
              </a:rPr>
              <a:t>ях" </a:t>
            </a:r>
            <a:r>
              <a:rPr lang="uk-UA" dirty="0" smtClean="0">
                <a:solidFill>
                  <a:srgbClr val="222222"/>
                </a:solidFill>
                <a:latin typeface="arial"/>
              </a:rPr>
              <a:t>-</a:t>
            </a:r>
            <a:r>
              <a:rPr lang="uk-UA" dirty="0">
                <a:solidFill>
                  <a:srgbClr val="222222"/>
                </a:solidFill>
                <a:latin typeface="arial"/>
              </a:rPr>
              <a:t> </a:t>
            </a:r>
            <a:r>
              <a:rPr lang="uk-UA" dirty="0"/>
              <a:t/>
            </a:r>
            <a:br>
              <a:rPr lang="uk-UA" dirty="0"/>
            </a:br>
            <a:r>
              <a:rPr lang="en-US" dirty="0">
                <a:solidFill>
                  <a:srgbClr val="222222"/>
                </a:solidFill>
                <a:latin typeface="arial"/>
              </a:rPr>
              <a:t>IDK - I do not know - </a:t>
            </a:r>
            <a:r>
              <a:rPr lang="uk-UA" dirty="0">
                <a:solidFill>
                  <a:srgbClr val="222222"/>
                </a:solidFill>
                <a:latin typeface="arial"/>
              </a:rPr>
              <a:t>Не знаю </a:t>
            </a:r>
            <a:r>
              <a:rPr lang="uk-UA" dirty="0"/>
              <a:t/>
            </a:r>
            <a:br>
              <a:rPr lang="uk-UA" dirty="0"/>
            </a:br>
            <a:r>
              <a:rPr lang="en-US" dirty="0">
                <a:solidFill>
                  <a:srgbClr val="222222"/>
                </a:solidFill>
                <a:latin typeface="arial"/>
              </a:rPr>
              <a:t>J2LYK - Just To Let You Know - </a:t>
            </a:r>
            <a:r>
              <a:rPr lang="uk-UA" dirty="0">
                <a:solidFill>
                  <a:srgbClr val="222222"/>
                </a:solidFill>
                <a:latin typeface="arial"/>
              </a:rPr>
              <a:t>Просто щоб ти знав </a:t>
            </a:r>
            <a:r>
              <a:rPr lang="uk-UA" dirty="0"/>
              <a:t/>
            </a:r>
            <a:br>
              <a:rPr lang="uk-UA" dirty="0"/>
            </a:br>
            <a:r>
              <a:rPr lang="en-US" dirty="0">
                <a:solidFill>
                  <a:srgbClr val="222222"/>
                </a:solidFill>
                <a:latin typeface="arial"/>
              </a:rPr>
              <a:t>TMI - Too Much Information - </a:t>
            </a:r>
            <a:r>
              <a:rPr lang="uk-UA" dirty="0">
                <a:solidFill>
                  <a:srgbClr val="222222"/>
                </a:solidFill>
                <a:latin typeface="arial"/>
              </a:rPr>
              <a:t>Забагато інформації </a:t>
            </a:r>
            <a:r>
              <a:rPr lang="uk-UA" dirty="0"/>
              <a:t/>
            </a:r>
            <a:br>
              <a:rPr lang="uk-UA" dirty="0"/>
            </a:br>
            <a:r>
              <a:rPr lang="uk-UA" dirty="0"/>
              <a:t/>
            </a:r>
            <a:br>
              <a:rPr lang="uk-UA" dirty="0"/>
            </a:br>
            <a:r>
              <a:rPr lang="en-US" dirty="0">
                <a:solidFill>
                  <a:srgbClr val="222222"/>
                </a:solidFill>
                <a:latin typeface="arial"/>
              </a:rPr>
              <a:t>KISS - Keep It Short and Simple - </a:t>
            </a:r>
            <a:r>
              <a:rPr lang="uk-UA" dirty="0" err="1">
                <a:solidFill>
                  <a:srgbClr val="222222"/>
                </a:solidFill>
                <a:latin typeface="arial"/>
              </a:rPr>
              <a:t>Роби коро</a:t>
            </a:r>
            <a:r>
              <a:rPr lang="uk-UA" dirty="0">
                <a:solidFill>
                  <a:srgbClr val="222222"/>
                </a:solidFill>
                <a:latin typeface="arial"/>
              </a:rPr>
              <a:t>тше і простіше </a:t>
            </a:r>
            <a:r>
              <a:rPr lang="uk-UA" dirty="0"/>
              <a:t/>
            </a:r>
            <a:br>
              <a:rPr lang="uk-UA" dirty="0"/>
            </a:br>
            <a:r>
              <a:rPr lang="uk-UA" dirty="0">
                <a:solidFill>
                  <a:srgbClr val="222222"/>
                </a:solidFill>
                <a:latin typeface="arial"/>
              </a:rPr>
              <a:t>або 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Keep It Simple Stupid - </a:t>
            </a:r>
            <a:r>
              <a:rPr lang="uk-UA" dirty="0">
                <a:solidFill>
                  <a:srgbClr val="222222"/>
                </a:solidFill>
                <a:latin typeface="arial"/>
              </a:rPr>
              <a:t>Будь простіше,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51318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>
                <a:solidFill>
                  <a:srgbClr val="222222"/>
                </a:solidFill>
                <a:latin typeface="arial"/>
              </a:rPr>
              <a:t>WUF - Where are You From? - </a:t>
            </a:r>
            <a:r>
              <a:rPr lang="uk-UA" dirty="0">
                <a:solidFill>
                  <a:srgbClr val="222222"/>
                </a:solidFill>
                <a:latin typeface="arial"/>
              </a:rPr>
              <a:t>Звідки ти? </a:t>
            </a:r>
            <a:r>
              <a:rPr lang="uk-UA" dirty="0"/>
              <a:t/>
            </a:r>
            <a:br>
              <a:rPr lang="uk-UA" dirty="0"/>
            </a:br>
            <a:r>
              <a:rPr lang="en-US" dirty="0">
                <a:solidFill>
                  <a:srgbClr val="222222"/>
                </a:solidFill>
                <a:latin typeface="arial"/>
              </a:rPr>
              <a:t>ADDY - Address - </a:t>
            </a:r>
            <a:r>
              <a:rPr lang="uk-UA" dirty="0">
                <a:solidFill>
                  <a:srgbClr val="222222"/>
                </a:solidFill>
                <a:latin typeface="arial"/>
              </a:rPr>
              <a:t>Адреса </a:t>
            </a:r>
            <a:r>
              <a:rPr lang="uk-UA" dirty="0"/>
              <a:t/>
            </a:r>
            <a:br>
              <a:rPr lang="uk-UA" dirty="0"/>
            </a:br>
            <a:r>
              <a:rPr lang="en-US" dirty="0">
                <a:solidFill>
                  <a:srgbClr val="222222"/>
                </a:solidFill>
                <a:latin typeface="arial"/>
              </a:rPr>
              <a:t>IRL - In Real Life - </a:t>
            </a:r>
            <a:r>
              <a:rPr lang="uk-UA" dirty="0">
                <a:solidFill>
                  <a:srgbClr val="222222"/>
                </a:solidFill>
                <a:latin typeface="arial"/>
              </a:rPr>
              <a:t>В реалі </a:t>
            </a:r>
            <a:r>
              <a:rPr lang="uk-UA" dirty="0"/>
              <a:t/>
            </a:r>
            <a:br>
              <a:rPr lang="uk-UA" dirty="0"/>
            </a:br>
            <a:r>
              <a:rPr lang="en-US" dirty="0">
                <a:solidFill>
                  <a:srgbClr val="222222"/>
                </a:solidFill>
                <a:latin typeface="arial"/>
              </a:rPr>
              <a:t>LMIRL - Let's Meet in Real Life - </a:t>
            </a:r>
            <a:r>
              <a:rPr lang="uk-UA" dirty="0" err="1">
                <a:solidFill>
                  <a:srgbClr val="222222"/>
                </a:solidFill>
                <a:latin typeface="arial"/>
              </a:rPr>
              <a:t>Давай зустрінемося в</a:t>
            </a:r>
            <a:r>
              <a:rPr lang="uk-UA" dirty="0">
                <a:solidFill>
                  <a:srgbClr val="222222"/>
                </a:solidFill>
                <a:latin typeface="arial"/>
              </a:rPr>
              <a:t> реалі </a:t>
            </a:r>
            <a:r>
              <a:rPr lang="uk-UA" dirty="0"/>
              <a:t/>
            </a:r>
            <a:br>
              <a:rPr lang="uk-UA" dirty="0"/>
            </a:br>
            <a:r>
              <a:rPr lang="uk-UA" dirty="0"/>
              <a:t/>
            </a:r>
            <a:br>
              <a:rPr lang="uk-UA" dirty="0"/>
            </a:br>
            <a:r>
              <a:rPr lang="en-US" dirty="0">
                <a:solidFill>
                  <a:srgbClr val="222222"/>
                </a:solidFill>
                <a:latin typeface="arial"/>
              </a:rPr>
              <a:t>PLS </a:t>
            </a:r>
            <a:r>
              <a:rPr lang="uk-UA" dirty="0">
                <a:solidFill>
                  <a:srgbClr val="222222"/>
                </a:solidFill>
                <a:latin typeface="arial"/>
              </a:rPr>
              <a:t>або 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PLZ - Please - </a:t>
            </a:r>
            <a:r>
              <a:rPr lang="uk-UA" dirty="0">
                <a:solidFill>
                  <a:srgbClr val="222222"/>
                </a:solidFill>
                <a:latin typeface="arial"/>
              </a:rPr>
              <a:t>ласка </a:t>
            </a:r>
            <a:r>
              <a:rPr lang="uk-UA" dirty="0"/>
              <a:t/>
            </a:r>
            <a:br>
              <a:rPr lang="uk-UA" dirty="0"/>
            </a:br>
            <a:r>
              <a:rPr lang="en-US" dirty="0">
                <a:solidFill>
                  <a:srgbClr val="222222"/>
                </a:solidFill>
                <a:latin typeface="arial"/>
              </a:rPr>
              <a:t>THX - Thanks - </a:t>
            </a:r>
            <a:r>
              <a:rPr lang="uk-UA" dirty="0">
                <a:solidFill>
                  <a:srgbClr val="222222"/>
                </a:solidFill>
                <a:latin typeface="arial"/>
              </a:rPr>
              <a:t>Спасибі </a:t>
            </a:r>
            <a:r>
              <a:rPr lang="uk-UA" dirty="0"/>
              <a:t/>
            </a:r>
            <a:br>
              <a:rPr lang="uk-UA" dirty="0"/>
            </a:br>
            <a:r>
              <a:rPr lang="en-US" dirty="0">
                <a:solidFill>
                  <a:srgbClr val="222222"/>
                </a:solidFill>
                <a:latin typeface="arial"/>
              </a:rPr>
              <a:t>NP - No Problem - </a:t>
            </a:r>
            <a:r>
              <a:rPr lang="uk-UA" dirty="0">
                <a:solidFill>
                  <a:srgbClr val="222222"/>
                </a:solidFill>
                <a:latin typeface="arial"/>
              </a:rPr>
              <a:t>Немає проблем </a:t>
            </a:r>
            <a:r>
              <a:rPr lang="uk-UA" dirty="0"/>
              <a:t/>
            </a:r>
            <a:br>
              <a:rPr lang="uk-UA" dirty="0"/>
            </a:br>
            <a:r>
              <a:rPr lang="en-US" dirty="0">
                <a:solidFill>
                  <a:srgbClr val="222222"/>
                </a:solidFill>
                <a:latin typeface="arial"/>
              </a:rPr>
              <a:t>YW - You are Welcome - </a:t>
            </a:r>
            <a:r>
              <a:rPr lang="uk-UA" dirty="0">
                <a:solidFill>
                  <a:srgbClr val="222222"/>
                </a:solidFill>
                <a:latin typeface="arial"/>
              </a:rPr>
              <a:t>Завжди будь ласка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26961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222222"/>
                </a:solidFill>
                <a:effectLst/>
                <a:latin typeface="arial"/>
              </a:rPr>
              <a:t>Tribute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>
                <a:solidFill>
                  <a:srgbClr val="222222"/>
                </a:solidFill>
                <a:latin typeface="arial"/>
              </a:rPr>
              <a:t>AFK - Away From Keyboard - </a:t>
            </a:r>
            <a:r>
              <a:rPr lang="uk-UA" dirty="0" err="1">
                <a:solidFill>
                  <a:srgbClr val="222222"/>
                </a:solidFill>
                <a:latin typeface="arial"/>
              </a:rPr>
              <a:t>Відійшов від к</a:t>
            </a:r>
            <a:r>
              <a:rPr lang="uk-UA" dirty="0">
                <a:solidFill>
                  <a:srgbClr val="222222"/>
                </a:solidFill>
                <a:latin typeface="arial"/>
              </a:rPr>
              <a:t>лавіатури </a:t>
            </a:r>
            <a:br>
              <a:rPr lang="uk-UA" dirty="0">
                <a:solidFill>
                  <a:srgbClr val="222222"/>
                </a:solidFill>
                <a:latin typeface="arial"/>
              </a:rPr>
            </a:br>
            <a:r>
              <a:rPr lang="en-US" dirty="0">
                <a:solidFill>
                  <a:srgbClr val="222222"/>
                </a:solidFill>
                <a:latin typeface="arial"/>
              </a:rPr>
              <a:t>AFC - Away From Computer- </a:t>
            </a:r>
            <a:r>
              <a:rPr lang="uk-UA" dirty="0">
                <a:solidFill>
                  <a:srgbClr val="222222"/>
                </a:solidFill>
                <a:latin typeface="arial"/>
              </a:rPr>
              <a:t>Відійшов від комп'ютера </a:t>
            </a:r>
            <a:br>
              <a:rPr lang="uk-UA" dirty="0">
                <a:solidFill>
                  <a:srgbClr val="222222"/>
                </a:solidFill>
                <a:latin typeface="arial"/>
              </a:rPr>
            </a:br>
            <a:r>
              <a:rPr lang="en-US" dirty="0">
                <a:solidFill>
                  <a:srgbClr val="222222"/>
                </a:solidFill>
                <a:latin typeface="arial"/>
              </a:rPr>
              <a:t>BBL - Be Back Later - </a:t>
            </a:r>
            <a:r>
              <a:rPr lang="uk-UA" dirty="0">
                <a:solidFill>
                  <a:srgbClr val="222222"/>
                </a:solidFill>
                <a:latin typeface="arial"/>
              </a:rPr>
              <a:t>Скоро повернуся </a:t>
            </a:r>
            <a:br>
              <a:rPr lang="uk-UA" dirty="0">
                <a:solidFill>
                  <a:srgbClr val="222222"/>
                </a:solidFill>
                <a:latin typeface="arial"/>
              </a:rPr>
            </a:br>
            <a:r>
              <a:rPr lang="en-US" dirty="0">
                <a:solidFill>
                  <a:srgbClr val="222222"/>
                </a:solidFill>
                <a:latin typeface="arial"/>
              </a:rPr>
              <a:t>BRB - Be right back - </a:t>
            </a:r>
            <a:r>
              <a:rPr lang="uk-UA" dirty="0">
                <a:solidFill>
                  <a:srgbClr val="222222"/>
                </a:solidFill>
                <a:latin typeface="arial"/>
              </a:rPr>
              <a:t>Скоро повернуся </a:t>
            </a:r>
            <a:br>
              <a:rPr lang="uk-UA" dirty="0">
                <a:solidFill>
                  <a:srgbClr val="222222"/>
                </a:solidFill>
                <a:latin typeface="arial"/>
              </a:rPr>
            </a:br>
            <a:r>
              <a:rPr lang="uk-UA" dirty="0">
                <a:solidFill>
                  <a:srgbClr val="222222"/>
                </a:solidFill>
                <a:latin typeface="arial"/>
              </a:rPr>
              <a:t/>
            </a:r>
            <a:br>
              <a:rPr lang="uk-UA" dirty="0">
                <a:solidFill>
                  <a:srgbClr val="222222"/>
                </a:solidFill>
                <a:latin typeface="arial"/>
              </a:rPr>
            </a:br>
            <a:r>
              <a:rPr lang="en-US" dirty="0">
                <a:solidFill>
                  <a:srgbClr val="222222"/>
                </a:solidFill>
                <a:latin typeface="arial"/>
              </a:rPr>
              <a:t>ADBB - All Done Bye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Bye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- </a:t>
            </a:r>
            <a:r>
              <a:rPr lang="uk-UA" dirty="0">
                <a:solidFill>
                  <a:srgbClr val="222222"/>
                </a:solidFill>
                <a:latin typeface="arial"/>
              </a:rPr>
              <a:t>Все (зроблено), поки </a:t>
            </a:r>
            <a:br>
              <a:rPr lang="uk-UA" dirty="0">
                <a:solidFill>
                  <a:srgbClr val="222222"/>
                </a:solidFill>
                <a:latin typeface="arial"/>
              </a:rPr>
            </a:br>
            <a:r>
              <a:rPr lang="en-US" dirty="0">
                <a:solidFill>
                  <a:srgbClr val="222222"/>
                </a:solidFill>
                <a:latin typeface="arial"/>
              </a:rPr>
              <a:t>B4N - Bye For Now - </a:t>
            </a:r>
            <a:r>
              <a:rPr lang="uk-UA" dirty="0">
                <a:solidFill>
                  <a:srgbClr val="222222"/>
                </a:solidFill>
                <a:latin typeface="arial"/>
              </a:rPr>
              <a:t>Поки </a:t>
            </a:r>
            <a:br>
              <a:rPr lang="uk-UA" dirty="0">
                <a:solidFill>
                  <a:srgbClr val="222222"/>
                </a:solidFill>
                <a:latin typeface="arial"/>
              </a:rPr>
            </a:br>
            <a:r>
              <a:rPr lang="en-US" dirty="0">
                <a:solidFill>
                  <a:srgbClr val="222222"/>
                </a:solidFill>
                <a:latin typeface="arial"/>
              </a:rPr>
              <a:t>GTG - Got To Go - </a:t>
            </a:r>
            <a:r>
              <a:rPr lang="uk-UA" dirty="0">
                <a:solidFill>
                  <a:srgbClr val="222222"/>
                </a:solidFill>
                <a:latin typeface="arial"/>
              </a:rPr>
              <a:t>Треба йти </a:t>
            </a:r>
            <a:br>
              <a:rPr lang="uk-UA" dirty="0">
                <a:solidFill>
                  <a:srgbClr val="222222"/>
                </a:solidFill>
                <a:latin typeface="arial"/>
              </a:rPr>
            </a:br>
            <a:r>
              <a:rPr lang="en-US" dirty="0">
                <a:solidFill>
                  <a:srgbClr val="222222"/>
                </a:solidFill>
                <a:latin typeface="arial"/>
              </a:rPr>
              <a:t>TTYL - Talk To You Later or Type To You Later - </a:t>
            </a:r>
            <a:r>
              <a:rPr lang="uk-UA" dirty="0">
                <a:solidFill>
                  <a:srgbClr val="222222"/>
                </a:solidFill>
                <a:latin typeface="arial"/>
              </a:rPr>
              <a:t>Поговоримо пізніше </a:t>
            </a:r>
            <a:br>
              <a:rPr lang="uk-UA" dirty="0">
                <a:solidFill>
                  <a:srgbClr val="222222"/>
                </a:solidFill>
                <a:latin typeface="arial"/>
              </a:rPr>
            </a:br>
            <a:r>
              <a:rPr lang="en-US" dirty="0">
                <a:solidFill>
                  <a:srgbClr val="222222"/>
                </a:solidFill>
                <a:latin typeface="arial"/>
              </a:rPr>
              <a:t>TTYT - Talk To You Tomorrow - </a:t>
            </a:r>
            <a:r>
              <a:rPr lang="uk-UA" dirty="0">
                <a:solidFill>
                  <a:srgbClr val="222222"/>
                </a:solidFill>
                <a:latin typeface="arial"/>
              </a:rPr>
              <a:t>Поговоримо завтра </a:t>
            </a:r>
            <a:br>
              <a:rPr lang="uk-UA" dirty="0">
                <a:solidFill>
                  <a:srgbClr val="222222"/>
                </a:solidFill>
                <a:latin typeface="arial"/>
              </a:rPr>
            </a:br>
            <a:r>
              <a:rPr lang="en-US" dirty="0">
                <a:solidFill>
                  <a:srgbClr val="222222"/>
                </a:solidFill>
                <a:latin typeface="arial"/>
              </a:rPr>
              <a:t>HAGN - Have a Good Night - </a:t>
            </a:r>
            <a:r>
              <a:rPr lang="uk-UA" dirty="0">
                <a:solidFill>
                  <a:srgbClr val="222222"/>
                </a:solidFill>
                <a:latin typeface="arial"/>
              </a:rPr>
              <a:t>Спокійної ночі </a:t>
            </a:r>
            <a:br>
              <a:rPr lang="uk-UA" dirty="0">
                <a:solidFill>
                  <a:srgbClr val="222222"/>
                </a:solidFill>
                <a:latin typeface="arial"/>
              </a:rPr>
            </a:br>
            <a:r>
              <a:rPr lang="en-US" dirty="0">
                <a:solidFill>
                  <a:srgbClr val="222222"/>
                </a:solidFill>
                <a:latin typeface="arial"/>
              </a:rPr>
              <a:t>SYS - See You Soon - </a:t>
            </a:r>
            <a:r>
              <a:rPr lang="uk-UA" dirty="0">
                <a:solidFill>
                  <a:srgbClr val="222222"/>
                </a:solidFill>
                <a:latin typeface="arial"/>
              </a:rPr>
              <a:t>скоро побачимося </a:t>
            </a:r>
            <a:br>
              <a:rPr lang="uk-UA" dirty="0">
                <a:solidFill>
                  <a:srgbClr val="222222"/>
                </a:solidFill>
                <a:latin typeface="arial"/>
              </a:rPr>
            </a:br>
            <a:r>
              <a:rPr lang="en-US" dirty="0">
                <a:solidFill>
                  <a:srgbClr val="222222"/>
                </a:solidFill>
                <a:latin typeface="arial"/>
              </a:rPr>
              <a:t>CU - See You - </a:t>
            </a:r>
            <a:r>
              <a:rPr lang="uk-UA" dirty="0">
                <a:solidFill>
                  <a:srgbClr val="222222"/>
                </a:solidFill>
                <a:latin typeface="arial"/>
              </a:rPr>
              <a:t>До скорого </a:t>
            </a:r>
            <a:br>
              <a:rPr lang="uk-UA" dirty="0">
                <a:solidFill>
                  <a:srgbClr val="222222"/>
                </a:solidFill>
                <a:latin typeface="arial"/>
              </a:rPr>
            </a:br>
            <a:r>
              <a:rPr lang="en-US" dirty="0">
                <a:solidFill>
                  <a:srgbClr val="222222"/>
                </a:solidFill>
                <a:latin typeface="arial"/>
              </a:rPr>
              <a:t>CUL8R - See You Later - </a:t>
            </a:r>
            <a:r>
              <a:rPr lang="uk-UA" dirty="0">
                <a:solidFill>
                  <a:srgbClr val="222222"/>
                </a:solidFill>
                <a:latin typeface="arial"/>
              </a:rPr>
              <a:t>До </a:t>
            </a:r>
            <a:r>
              <a:rPr lang="uk-UA" dirty="0" smtClean="0">
                <a:solidFill>
                  <a:srgbClr val="222222"/>
                </a:solidFill>
                <a:latin typeface="arial"/>
              </a:rPr>
              <a:t>скорого</a:t>
            </a:r>
            <a:endParaRPr lang="uk-UA" dirty="0">
              <a:solidFill>
                <a:srgbClr val="777777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271464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222222"/>
                </a:solidFill>
                <a:effectLst/>
                <a:latin typeface="arial"/>
              </a:rPr>
              <a:t>expression of feelings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222222"/>
                </a:solidFill>
                <a:latin typeface="arial"/>
              </a:rPr>
              <a:t>BFF - Best Friends Forever - </a:t>
            </a:r>
            <a:r>
              <a:rPr lang="uk-UA" dirty="0">
                <a:solidFill>
                  <a:srgbClr val="222222"/>
                </a:solidFill>
                <a:latin typeface="arial"/>
              </a:rPr>
              <a:t>Кращі друзі назавжди </a:t>
            </a:r>
            <a:r>
              <a:rPr lang="uk-UA" dirty="0"/>
              <a:t/>
            </a:r>
            <a:br>
              <a:rPr lang="uk-UA" dirty="0"/>
            </a:br>
            <a:r>
              <a:rPr lang="en-US" dirty="0">
                <a:solidFill>
                  <a:srgbClr val="222222"/>
                </a:solidFill>
                <a:latin typeface="arial"/>
              </a:rPr>
              <a:t>FF - Friends Forever - </a:t>
            </a:r>
            <a:r>
              <a:rPr lang="uk-UA" dirty="0">
                <a:solidFill>
                  <a:srgbClr val="222222"/>
                </a:solidFill>
                <a:latin typeface="arial"/>
              </a:rPr>
              <a:t>Друзі назавжди </a:t>
            </a:r>
            <a:r>
              <a:rPr lang="uk-UA" dirty="0"/>
              <a:t/>
            </a:r>
            <a:br>
              <a:rPr lang="uk-UA" dirty="0"/>
            </a:br>
            <a:r>
              <a:rPr lang="en-US" dirty="0">
                <a:solidFill>
                  <a:srgbClr val="222222"/>
                </a:solidFill>
                <a:latin typeface="arial"/>
              </a:rPr>
              <a:t>H &amp; K </a:t>
            </a:r>
            <a:r>
              <a:rPr lang="uk-UA" dirty="0">
                <a:solidFill>
                  <a:srgbClr val="222222"/>
                </a:solidFill>
                <a:latin typeface="arial"/>
              </a:rPr>
              <a:t>або 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XOXO- Hugs and Kisses - </a:t>
            </a:r>
            <a:r>
              <a:rPr lang="uk-UA" dirty="0">
                <a:solidFill>
                  <a:srgbClr val="222222"/>
                </a:solidFill>
                <a:latin typeface="arial"/>
              </a:rPr>
              <a:t>Обіймаю і цілую </a:t>
            </a:r>
            <a:r>
              <a:rPr lang="uk-UA" dirty="0"/>
              <a:t/>
            </a:r>
            <a:br>
              <a:rPr lang="uk-UA" dirty="0"/>
            </a:br>
            <a:r>
              <a:rPr lang="en-US" dirty="0">
                <a:solidFill>
                  <a:srgbClr val="222222"/>
                </a:solidFill>
                <a:latin typeface="arial"/>
              </a:rPr>
              <a:t>K - Kiss - </a:t>
            </a:r>
            <a:r>
              <a:rPr lang="uk-UA" dirty="0">
                <a:solidFill>
                  <a:srgbClr val="222222"/>
                </a:solidFill>
                <a:latin typeface="arial"/>
              </a:rPr>
              <a:t>Цілу </a:t>
            </a:r>
            <a:r>
              <a:rPr lang="uk-UA" dirty="0"/>
              <a:t/>
            </a:r>
            <a:br>
              <a:rPr lang="uk-UA" dirty="0"/>
            </a:br>
            <a:r>
              <a:rPr lang="en-US" dirty="0">
                <a:solidFill>
                  <a:srgbClr val="222222"/>
                </a:solidFill>
                <a:latin typeface="arial"/>
              </a:rPr>
              <a:t>HUGZ </a:t>
            </a:r>
            <a:r>
              <a:rPr lang="uk-UA" dirty="0">
                <a:solidFill>
                  <a:srgbClr val="222222"/>
                </a:solidFill>
                <a:latin typeface="arial"/>
              </a:rPr>
              <a:t>або 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HUGZ - Hugs - </a:t>
            </a:r>
            <a:r>
              <a:rPr lang="uk-UA" dirty="0">
                <a:solidFill>
                  <a:srgbClr val="222222"/>
                </a:solidFill>
                <a:latin typeface="arial"/>
              </a:rPr>
              <a:t>Обіймаю </a:t>
            </a:r>
            <a:r>
              <a:rPr lang="uk-UA" dirty="0"/>
              <a:t/>
            </a:r>
            <a:br>
              <a:rPr lang="uk-UA" dirty="0"/>
            </a:br>
            <a:r>
              <a:rPr lang="en-US" dirty="0">
                <a:solidFill>
                  <a:srgbClr val="222222"/>
                </a:solidFill>
                <a:latin typeface="arial"/>
              </a:rPr>
              <a:t>AML - All My Love - </a:t>
            </a:r>
            <a:r>
              <a:rPr lang="uk-UA" dirty="0">
                <a:solidFill>
                  <a:srgbClr val="222222"/>
                </a:solidFill>
                <a:latin typeface="arial"/>
              </a:rPr>
              <a:t>З любов'ю </a:t>
            </a:r>
            <a:r>
              <a:rPr lang="uk-UA" dirty="0"/>
              <a:t/>
            </a:r>
            <a:br>
              <a:rPr lang="uk-UA" dirty="0"/>
            </a:br>
            <a:r>
              <a:rPr lang="en-US" dirty="0">
                <a:solidFill>
                  <a:srgbClr val="222222"/>
                </a:solidFill>
                <a:latin typeface="arial"/>
              </a:rPr>
              <a:t>i h8 it - i hate it - </a:t>
            </a:r>
            <a:r>
              <a:rPr lang="uk-UA" dirty="0">
                <a:solidFill>
                  <a:srgbClr val="222222"/>
                </a:solidFill>
                <a:latin typeface="arial"/>
              </a:rPr>
              <a:t>Ненавиджу це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784966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222222"/>
                </a:solidFill>
                <a:effectLst/>
                <a:latin typeface="arial"/>
              </a:rPr>
              <a:t>laughter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>
                <a:solidFill>
                  <a:srgbClr val="222222"/>
                </a:solidFill>
                <a:latin typeface="arial"/>
              </a:rPr>
              <a:t>LOL (</a:t>
            </a:r>
            <a:r>
              <a:rPr lang="uk-UA" dirty="0" err="1">
                <a:solidFill>
                  <a:srgbClr val="222222"/>
                </a:solidFill>
                <a:latin typeface="arial"/>
              </a:rPr>
              <a:t>по-українс</a:t>
            </a:r>
            <a:r>
              <a:rPr lang="uk-UA" dirty="0">
                <a:solidFill>
                  <a:srgbClr val="222222"/>
                </a:solidFill>
                <a:latin typeface="arial"/>
              </a:rPr>
              <a:t>ьки пишуть ЛОЛ) - 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Laughing Out Loud </a:t>
            </a:r>
            <a:r>
              <a:rPr lang="uk-UA" dirty="0">
                <a:solidFill>
                  <a:srgbClr val="222222"/>
                </a:solidFill>
                <a:latin typeface="arial"/>
              </a:rPr>
              <a:t>або 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Lots of Laughter - </a:t>
            </a:r>
            <a:r>
              <a:rPr lang="uk-UA" dirty="0" err="1">
                <a:solidFill>
                  <a:srgbClr val="222222"/>
                </a:solidFill>
                <a:latin typeface="arial"/>
              </a:rPr>
              <a:t>Дужесмішно</a:t>
            </a:r>
            <a:r>
              <a:rPr lang="uk-UA" dirty="0">
                <a:solidFill>
                  <a:srgbClr val="222222"/>
                </a:solidFill>
                <a:latin typeface="arial"/>
              </a:rPr>
              <a:t> </a:t>
            </a:r>
            <a:r>
              <a:rPr lang="uk-UA" dirty="0"/>
              <a:t/>
            </a:r>
            <a:br>
              <a:rPr lang="uk-UA" dirty="0"/>
            </a:br>
            <a:r>
              <a:rPr lang="uk-UA" dirty="0">
                <a:solidFill>
                  <a:srgbClr val="222222"/>
                </a:solidFill>
                <a:latin typeface="arial"/>
              </a:rPr>
              <a:t>або 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Lots of Love - </a:t>
            </a:r>
            <a:r>
              <a:rPr lang="uk-UA" dirty="0">
                <a:solidFill>
                  <a:srgbClr val="222222"/>
                </a:solidFill>
                <a:latin typeface="arial"/>
              </a:rPr>
              <a:t>Багато любові </a:t>
            </a:r>
            <a:r>
              <a:rPr lang="uk-UA" dirty="0"/>
              <a:t/>
            </a:r>
            <a:br>
              <a:rPr lang="uk-UA" dirty="0"/>
            </a:br>
            <a:r>
              <a:rPr lang="en-US" dirty="0">
                <a:solidFill>
                  <a:srgbClr val="222222"/>
                </a:solidFill>
                <a:latin typeface="arial"/>
              </a:rPr>
              <a:t>ALOL - Actually Laughing Out Loud - </a:t>
            </a:r>
            <a:r>
              <a:rPr lang="uk-UA" dirty="0" err="1">
                <a:solidFill>
                  <a:srgbClr val="222222"/>
                </a:solidFill>
                <a:latin typeface="arial"/>
              </a:rPr>
              <a:t>Насправді дуже смішно - Об</a:t>
            </a:r>
            <a:r>
              <a:rPr lang="uk-UA" dirty="0">
                <a:solidFill>
                  <a:srgbClr val="222222"/>
                </a:solidFill>
                <a:latin typeface="arial"/>
              </a:rPr>
              <a:t>хохочешься! </a:t>
            </a:r>
            <a:r>
              <a:rPr lang="uk-UA" dirty="0"/>
              <a:t/>
            </a:r>
            <a:br>
              <a:rPr lang="uk-UA" dirty="0"/>
            </a:br>
            <a:r>
              <a:rPr lang="en-US" dirty="0">
                <a:solidFill>
                  <a:srgbClr val="222222"/>
                </a:solidFill>
                <a:latin typeface="arial"/>
              </a:rPr>
              <a:t>GOL - Giggling Out Loud - </a:t>
            </a:r>
            <a:r>
              <a:rPr lang="uk-UA" dirty="0">
                <a:solidFill>
                  <a:srgbClr val="222222"/>
                </a:solidFill>
                <a:latin typeface="arial"/>
              </a:rPr>
              <a:t>Дуже смішно! </a:t>
            </a:r>
            <a:r>
              <a:rPr lang="uk-UA" dirty="0"/>
              <a:t/>
            </a:r>
            <a:br>
              <a:rPr lang="uk-UA" dirty="0"/>
            </a:br>
            <a:r>
              <a:rPr lang="uk-UA" dirty="0"/>
              <a:t/>
            </a:r>
            <a:br>
              <a:rPr lang="uk-UA" dirty="0"/>
            </a:br>
            <a:r>
              <a:rPr lang="en-US" dirty="0">
                <a:solidFill>
                  <a:srgbClr val="222222"/>
                </a:solidFill>
                <a:latin typeface="arial"/>
              </a:rPr>
              <a:t>CSL - Can not Stop Laughing - </a:t>
            </a:r>
            <a:r>
              <a:rPr lang="uk-UA" dirty="0">
                <a:solidFill>
                  <a:srgbClr val="222222"/>
                </a:solidFill>
                <a:latin typeface="arial"/>
              </a:rPr>
              <a:t>Не </a:t>
            </a:r>
            <a:r>
              <a:rPr lang="uk-UA" dirty="0" err="1">
                <a:solidFill>
                  <a:srgbClr val="222222"/>
                </a:solidFill>
                <a:latin typeface="arial"/>
              </a:rPr>
              <a:t>можу втриматися від </a:t>
            </a:r>
            <a:r>
              <a:rPr lang="uk-UA" dirty="0">
                <a:solidFill>
                  <a:srgbClr val="222222"/>
                </a:solidFill>
                <a:latin typeface="arial"/>
              </a:rPr>
              <a:t>сміху </a:t>
            </a:r>
            <a:r>
              <a:rPr lang="uk-UA" dirty="0"/>
              <a:t/>
            </a:r>
            <a:br>
              <a:rPr lang="uk-UA" dirty="0"/>
            </a:br>
            <a:r>
              <a:rPr lang="uk-UA" dirty="0"/>
              <a:t/>
            </a:r>
            <a:br>
              <a:rPr lang="uk-UA" dirty="0"/>
            </a:br>
            <a:r>
              <a:rPr lang="en-US" dirty="0">
                <a:solidFill>
                  <a:srgbClr val="222222"/>
                </a:solidFill>
                <a:latin typeface="arial"/>
              </a:rPr>
              <a:t>FOFL - Falling on Floor Laughing - </a:t>
            </a:r>
            <a:r>
              <a:rPr lang="uk-UA" dirty="0" err="1">
                <a:solidFill>
                  <a:srgbClr val="222222"/>
                </a:solidFill>
                <a:latin typeface="arial"/>
              </a:rPr>
              <a:t>Падаю на п</a:t>
            </a:r>
            <a:r>
              <a:rPr lang="uk-UA" dirty="0">
                <a:solidFill>
                  <a:srgbClr val="222222"/>
                </a:solidFill>
                <a:latin typeface="arial"/>
              </a:rPr>
              <a:t>ідлогу від сміху </a:t>
            </a:r>
            <a:r>
              <a:rPr lang="uk-UA" dirty="0"/>
              <a:t/>
            </a:r>
            <a:br>
              <a:rPr lang="uk-UA" dirty="0"/>
            </a:br>
            <a:r>
              <a:rPr lang="en-US" dirty="0">
                <a:solidFill>
                  <a:srgbClr val="222222"/>
                </a:solidFill>
                <a:latin typeface="arial"/>
              </a:rPr>
              <a:t>ROTFL - Rolling On The Floor Laughing -</a:t>
            </a:r>
            <a:r>
              <a:rPr lang="uk-UA" dirty="0" err="1">
                <a:solidFill>
                  <a:srgbClr val="222222"/>
                </a:solidFill>
                <a:latin typeface="arial"/>
              </a:rPr>
              <a:t>Катаюсь по</a:t>
            </a:r>
            <a:r>
              <a:rPr lang="uk-UA" dirty="0">
                <a:solidFill>
                  <a:srgbClr val="222222"/>
                </a:solidFill>
                <a:latin typeface="arial"/>
              </a:rPr>
              <a:t> підлозі від сміху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362010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10</TotalTime>
  <Words>12</Words>
  <Application>Microsoft Office PowerPoint</Application>
  <PresentationFormat>Экран (4:3)</PresentationFormat>
  <Paragraphs>10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Яркая</vt:lpstr>
      <vt:lpstr>English abbreviation</vt:lpstr>
      <vt:lpstr>Презентация PowerPoint</vt:lpstr>
      <vt:lpstr>Презентация PowerPoint</vt:lpstr>
      <vt:lpstr>Презентация PowerPoint</vt:lpstr>
      <vt:lpstr>Tribute</vt:lpstr>
      <vt:lpstr>expression of feelings</vt:lpstr>
      <vt:lpstr>laughter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 abbreviation</dc:title>
  <dc:creator>Богдана</dc:creator>
  <cp:lastModifiedBy>Богдана</cp:lastModifiedBy>
  <cp:revision>2</cp:revision>
  <dcterms:created xsi:type="dcterms:W3CDTF">2014-09-25T18:24:58Z</dcterms:created>
  <dcterms:modified xsi:type="dcterms:W3CDTF">2014-09-25T18:35:19Z</dcterms:modified>
</cp:coreProperties>
</file>