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6" r:id="rId2"/>
    <p:sldId id="274" r:id="rId3"/>
    <p:sldId id="275" r:id="rId4"/>
    <p:sldId id="258" r:id="rId5"/>
    <p:sldId id="272" r:id="rId6"/>
    <p:sldId id="259" r:id="rId7"/>
    <p:sldId id="261" r:id="rId8"/>
    <p:sldId id="262" r:id="rId9"/>
    <p:sldId id="263" r:id="rId10"/>
    <p:sldId id="264" r:id="rId11"/>
    <p:sldId id="265" r:id="rId12"/>
    <p:sldId id="271" r:id="rId13"/>
    <p:sldId id="266" r:id="rId14"/>
    <p:sldId id="273" r:id="rId15"/>
    <p:sldId id="267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 varScale="1">
        <p:scale>
          <a:sx n="69" d="100"/>
          <a:sy n="69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251EA-9E44-43A1-92F8-5F9EF8B66FF3}" type="datetimeFigureOut">
              <a:rPr lang="uk-UA" smtClean="0"/>
              <a:t>07.12.2014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3B9F7-3709-46FE-95E9-5354209F797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3273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err="1" smtClean="0"/>
              <a:t>Мусорні</a:t>
            </a:r>
            <a:r>
              <a:rPr lang="uk-UA" dirty="0" smtClean="0"/>
              <a:t> пакети</a:t>
            </a:r>
          </a:p>
          <a:p>
            <a:r>
              <a:rPr lang="uk-UA" dirty="0" smtClean="0"/>
              <a:t>Гасова лампа</a:t>
            </a: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3B9F7-3709-46FE-95E9-5354209F797E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2421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gif"/><Relationship Id="rId1" Type="http://schemas.microsoft.com/office/2007/relationships/media" Target="../media/media3.gif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gif"/><Relationship Id="rId1" Type="http://schemas.microsoft.com/office/2007/relationships/media" Target="../media/media2.gif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052736"/>
            <a:ext cx="8568952" cy="288032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6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Ukrainian inventors</a:t>
            </a:r>
            <a:endParaRPr lang="uk-UA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2924944"/>
            <a:ext cx="6400800" cy="504056"/>
          </a:xfrm>
        </p:spPr>
        <p:txBody>
          <a:bodyPr>
            <a:normAutofit fontScale="92500" lnSpcReduction="10000"/>
          </a:bodyPr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589528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836712"/>
            <a:ext cx="6720747" cy="504056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3561996" cy="3024336"/>
          </a:xfrm>
        </p:spPr>
      </p:pic>
    </p:spTree>
    <p:extLst>
      <p:ext uri="{BB962C8B-B14F-4D97-AF65-F5344CB8AC3E}">
        <p14:creationId xmlns:p14="http://schemas.microsoft.com/office/powerpoint/2010/main" val="168888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276872"/>
            <a:ext cx="2016224" cy="334348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kerosene lamp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422" y="2438400"/>
            <a:ext cx="1603756" cy="3124200"/>
          </a:xfrm>
        </p:spPr>
      </p:pic>
    </p:spTree>
    <p:extLst>
      <p:ext uri="{BB962C8B-B14F-4D97-AF65-F5344CB8AC3E}">
        <p14:creationId xmlns:p14="http://schemas.microsoft.com/office/powerpoint/2010/main" val="230013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35202"/>
            <a:ext cx="5106654" cy="339379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467" y="17690"/>
            <a:ext cx="5112969" cy="34113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" y="3284984"/>
            <a:ext cx="5328024" cy="35547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300" y="3428999"/>
            <a:ext cx="4547700" cy="341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68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Sergey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Timchuk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2438400"/>
            <a:ext cx="5080000" cy="3048000"/>
          </a:xfrm>
        </p:spPr>
      </p:pic>
    </p:spTree>
    <p:extLst>
      <p:ext uri="{BB962C8B-B14F-4D97-AF65-F5344CB8AC3E}">
        <p14:creationId xmlns:p14="http://schemas.microsoft.com/office/powerpoint/2010/main" val="19538052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їжа.gif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9512" y="-459432"/>
            <a:ext cx="8604448" cy="7185969"/>
          </a:xfrm>
        </p:spPr>
      </p:pic>
    </p:spTree>
    <p:extLst>
      <p:ext uri="{BB962C8B-B14F-4D97-AF65-F5344CB8AC3E}">
        <p14:creationId xmlns:p14="http://schemas.microsoft.com/office/powerpoint/2010/main" val="180108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32856"/>
            <a:ext cx="5932512" cy="340526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edible packaging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060848"/>
            <a:ext cx="3916288" cy="3589931"/>
          </a:xfrm>
        </p:spPr>
      </p:pic>
    </p:spTree>
    <p:extLst>
      <p:ext uri="{BB962C8B-B14F-4D97-AF65-F5344CB8AC3E}">
        <p14:creationId xmlns:p14="http://schemas.microsoft.com/office/powerpoint/2010/main" val="86644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764704"/>
            <a:ext cx="6400800" cy="3384376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end</a:t>
            </a:r>
            <a:endParaRPr lang="uk-UA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190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kroitor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34340"/>
            <a:ext cx="2232248" cy="339743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737" y="2348880"/>
            <a:ext cx="4599221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99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імакс.gif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828601" y="116632"/>
            <a:ext cx="11264153" cy="6336704"/>
          </a:xfrm>
        </p:spPr>
      </p:pic>
    </p:spTree>
    <p:extLst>
      <p:ext uri="{BB962C8B-B14F-4D97-AF65-F5344CB8AC3E}">
        <p14:creationId xmlns:p14="http://schemas.microsoft.com/office/powerpoint/2010/main" val="195213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96752"/>
            <a:ext cx="9144000" cy="1152128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Georgiy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Antonovich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Gamov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132856"/>
            <a:ext cx="2664296" cy="357576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132856"/>
            <a:ext cx="2491730" cy="361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9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вибух.gif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50201" y="-603449"/>
            <a:ext cx="9194201" cy="7426531"/>
          </a:xfrm>
        </p:spPr>
      </p:pic>
    </p:spTree>
    <p:extLst>
      <p:ext uri="{BB962C8B-B14F-4D97-AF65-F5344CB8AC3E}">
        <p14:creationId xmlns:p14="http://schemas.microsoft.com/office/powerpoint/2010/main" val="135498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484784"/>
            <a:ext cx="4032448" cy="403244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197580"/>
            <a:ext cx="4056789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67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Turchinovich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Anton 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204864"/>
            <a:ext cx="3096344" cy="3538679"/>
          </a:xfrm>
        </p:spPr>
      </p:pic>
    </p:spTree>
    <p:extLst>
      <p:ext uri="{BB962C8B-B14F-4D97-AF65-F5344CB8AC3E}">
        <p14:creationId xmlns:p14="http://schemas.microsoft.com/office/powerpoint/2010/main" val="15728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kitchen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88840"/>
            <a:ext cx="3384376" cy="306132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730178"/>
            <a:ext cx="3816424" cy="286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8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836712"/>
            <a:ext cx="6400800" cy="2376264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Ignatii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Lukasiewicz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Jan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zEH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424815"/>
            <a:ext cx="2448272" cy="316049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348880"/>
            <a:ext cx="2652482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28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728</TotalTime>
  <Words>29</Words>
  <Application>Microsoft Office PowerPoint</Application>
  <PresentationFormat>Экран (4:3)</PresentationFormat>
  <Paragraphs>13</Paragraphs>
  <Slides>16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Кутюр</vt:lpstr>
      <vt:lpstr>Ukrainian inventors</vt:lpstr>
      <vt:lpstr>Roman kroitor</vt:lpstr>
      <vt:lpstr>Презентация PowerPoint</vt:lpstr>
      <vt:lpstr>Georgiy Antonovich Gamov </vt:lpstr>
      <vt:lpstr>Презентация PowerPoint</vt:lpstr>
      <vt:lpstr>Презентация PowerPoint</vt:lpstr>
      <vt:lpstr>Turchinovich Anton </vt:lpstr>
      <vt:lpstr>field kitchen</vt:lpstr>
      <vt:lpstr>Ignatii Lukasiewicz and Jan zEH  </vt:lpstr>
      <vt:lpstr>Презентация PowerPoint</vt:lpstr>
      <vt:lpstr>kerosene lamp</vt:lpstr>
      <vt:lpstr>Презентация PowerPoint</vt:lpstr>
      <vt:lpstr>Sergey Timchuk</vt:lpstr>
      <vt:lpstr>Презентация PowerPoint</vt:lpstr>
      <vt:lpstr>edible packaging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Olia</dc:creator>
  <cp:lastModifiedBy>ольга</cp:lastModifiedBy>
  <cp:revision>22</cp:revision>
  <dcterms:created xsi:type="dcterms:W3CDTF">2014-12-06T12:24:53Z</dcterms:created>
  <dcterms:modified xsi:type="dcterms:W3CDTF">2014-12-07T20:36:27Z</dcterms:modified>
</cp:coreProperties>
</file>