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A24F2AF-E392-4C79-9F4C-D96E836A762A}" type="datetimeFigureOut">
              <a:rPr lang="uk-UA" smtClean="0"/>
              <a:t>13.05.2014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A793EFB-ECB3-4224-BB3A-46449AF25126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640960" cy="1872208"/>
          </a:xfrm>
        </p:spPr>
        <p:txBody>
          <a:bodyPr>
            <a:noAutofit/>
          </a:bodyPr>
          <a:lstStyle/>
          <a:p>
            <a:pPr algn="ctr"/>
            <a:r>
              <a:rPr lang="vi-VN" sz="2800" b="1" dirty="0"/>
              <a:t>Абра́м Анше́лович Мане́вич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vi-VN" sz="2800" dirty="0" smtClean="0"/>
              <a:t>(25 </a:t>
            </a:r>
            <a:r>
              <a:rPr lang="vi-VN" sz="2800" dirty="0"/>
              <a:t>листопада 1881, Мстиславль, Білорусь 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vi-VN" sz="2800" dirty="0" smtClean="0"/>
              <a:t>30 </a:t>
            </a:r>
            <a:r>
              <a:rPr lang="vi-VN" sz="2800" dirty="0"/>
              <a:t>червня 1942, Нью-Йорк, </a:t>
            </a:r>
            <a:r>
              <a:rPr lang="vi-VN" sz="2800" dirty="0" smtClean="0"/>
              <a:t>США)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vi-VN" sz="2800" dirty="0" smtClean="0"/>
              <a:t>український</a:t>
            </a:r>
            <a:r>
              <a:rPr lang="uk-UA" sz="2800" dirty="0" smtClean="0"/>
              <a:t> художник-модерніст</a:t>
            </a:r>
            <a:r>
              <a:rPr lang="vi-VN" sz="2800" dirty="0" smtClean="0"/>
              <a:t>.</a:t>
            </a:r>
            <a:endParaRPr lang="uk-UA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55976" y="4824694"/>
            <a:ext cx="4388024" cy="153492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                  Підготувала учениця 301 групи </a:t>
            </a:r>
            <a:r>
              <a:rPr lang="uk-UA" sz="2800" dirty="0" err="1" smtClean="0"/>
              <a:t>Язиванова</a:t>
            </a:r>
            <a:r>
              <a:rPr lang="uk-UA" sz="2800" dirty="0" smtClean="0"/>
              <a:t> Софія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384376" cy="33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6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4464496" cy="576064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Абрам </a:t>
            </a:r>
            <a:r>
              <a:rPr lang="uk-UA" dirty="0" err="1" smtClean="0"/>
              <a:t>Маневич</a:t>
            </a:r>
            <a:r>
              <a:rPr lang="uk-UA" dirty="0" smtClean="0"/>
              <a:t> </a:t>
            </a:r>
            <a:r>
              <a:rPr lang="uk-UA" dirty="0"/>
              <a:t>належить до плеяди майстрів, які стояли біля витоків української культури </a:t>
            </a:r>
            <a:r>
              <a:rPr lang="en-US" dirty="0"/>
              <a:t>XX </a:t>
            </a:r>
            <a:r>
              <a:rPr lang="uk-UA" dirty="0"/>
              <a:t>століття. Його мистецтво визначало художні новації часу — ті пошуки в живописі, в основі яких превалював декоративний початок. Час же із його політичними і соціальними потрясіннями визначав його долю — той життєвий шлях, який проліг від берегів Дніпра до берегів Гудзону.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91214"/>
            <a:ext cx="4104456" cy="295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522920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Маневич</a:t>
            </a:r>
            <a:r>
              <a:rPr lang="uk-UA" dirty="0" smtClean="0"/>
              <a:t> – крайній зліва (1918)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07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8615"/>
            <a:ext cx="8229600" cy="1143000"/>
          </a:xfrm>
        </p:spPr>
        <p:txBody>
          <a:bodyPr/>
          <a:lstStyle/>
          <a:p>
            <a:r>
              <a:rPr lang="uk-UA" sz="5400" dirty="0" smtClean="0"/>
              <a:t>Перші кроки у мистецтво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6408712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Мстиславль (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Білорусь</a:t>
            </a:r>
            <a:r>
              <a:rPr lang="ru-RU" dirty="0"/>
              <a:t>), де прожив до </a:t>
            </a:r>
            <a:r>
              <a:rPr lang="ru-RU" dirty="0" smtClean="0"/>
              <a:t>20 </a:t>
            </a:r>
            <a:r>
              <a:rPr lang="ru-RU" dirty="0" err="1" smtClean="0"/>
              <a:t>років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 smtClean="0"/>
              <a:t>переїхав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 smtClean="0"/>
              <a:t>Києва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вабив Абрама </a:t>
            </a:r>
            <a:r>
              <a:rPr lang="ru-RU" dirty="0" err="1"/>
              <a:t>Маневича</a:t>
            </a:r>
            <a:r>
              <a:rPr lang="ru-RU" dirty="0"/>
              <a:t> </a:t>
            </a:r>
            <a:r>
              <a:rPr lang="ru-RU" dirty="0" err="1"/>
              <a:t>можливістю</a:t>
            </a:r>
            <a:r>
              <a:rPr lang="ru-RU" dirty="0"/>
              <a:t> стати художником. </a:t>
            </a:r>
            <a:r>
              <a:rPr lang="ru-RU" dirty="0" err="1"/>
              <a:t>Свій</a:t>
            </a:r>
            <a:r>
              <a:rPr lang="ru-RU" dirty="0"/>
              <a:t> шлях у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почав у </a:t>
            </a:r>
            <a:r>
              <a:rPr lang="ru-RU" dirty="0" err="1"/>
              <a:t>майстерні</a:t>
            </a:r>
            <a:r>
              <a:rPr lang="ru-RU" dirty="0"/>
              <a:t> </a:t>
            </a:r>
            <a:r>
              <a:rPr lang="ru-RU" dirty="0" err="1"/>
              <a:t>вивісок</a:t>
            </a:r>
            <a:r>
              <a:rPr lang="ru-RU" dirty="0"/>
              <a:t> 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робота на </a:t>
            </a:r>
            <a:r>
              <a:rPr lang="ru-RU" dirty="0" err="1"/>
              <a:t>фабриці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ліжками</a:t>
            </a:r>
            <a:r>
              <a:rPr lang="ru-RU" dirty="0" smtClean="0"/>
              <a:t> 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розміщувалася</a:t>
            </a:r>
            <a:r>
              <a:rPr lang="ru-RU" dirty="0"/>
              <a:t> на </a:t>
            </a:r>
            <a:r>
              <a:rPr lang="ru-RU" dirty="0" err="1" smtClean="0"/>
              <a:t>Подолі</a:t>
            </a:r>
            <a:r>
              <a:rPr lang="ru-RU" dirty="0" smtClean="0"/>
              <a:t>. </a:t>
            </a:r>
            <a:r>
              <a:rPr lang="ru-RU" dirty="0"/>
              <a:t>Тут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розписував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ландшафтами і </a:t>
            </a:r>
            <a:r>
              <a:rPr lang="ru-RU" dirty="0" err="1"/>
              <a:t>квітами</a:t>
            </a:r>
            <a:r>
              <a:rPr lang="ru-RU" dirty="0"/>
              <a:t>.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 smtClean="0"/>
              <a:t>завгодно</a:t>
            </a:r>
            <a:r>
              <a:rPr lang="ru-RU" dirty="0" smtClean="0"/>
              <a:t> , </a:t>
            </a:r>
            <a:r>
              <a:rPr lang="ru-RU" dirty="0" err="1"/>
              <a:t>щоб</a:t>
            </a:r>
            <a:r>
              <a:rPr lang="ru-RU" dirty="0"/>
              <a:t> на фабрику </a:t>
            </a:r>
            <a:r>
              <a:rPr lang="ru-RU" dirty="0" err="1"/>
              <a:t>зайшов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/>
              <a:t>археолог , </a:t>
            </a:r>
            <a:r>
              <a:rPr lang="ru-RU" dirty="0" err="1"/>
              <a:t>етнограф</a:t>
            </a:r>
            <a:r>
              <a:rPr lang="ru-RU" dirty="0"/>
              <a:t> , директор </a:t>
            </a:r>
            <a:r>
              <a:rPr lang="ru-RU" dirty="0" err="1"/>
              <a:t>Міського</a:t>
            </a:r>
            <a:r>
              <a:rPr lang="ru-RU" dirty="0"/>
              <a:t> музею (зараз -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художній</a:t>
            </a:r>
            <a:r>
              <a:rPr lang="ru-RU" dirty="0"/>
              <a:t> музей </a:t>
            </a:r>
            <a:r>
              <a:rPr lang="ru-RU" dirty="0" err="1" smtClean="0"/>
              <a:t>України</a:t>
            </a:r>
            <a:r>
              <a:rPr lang="ru-RU" dirty="0" smtClean="0"/>
              <a:t>)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Біляшівський</a:t>
            </a:r>
            <a:r>
              <a:rPr lang="ru-RU" dirty="0"/>
              <a:t> .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48" y="201166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7048" y="48691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Микола </a:t>
            </a:r>
            <a:r>
              <a:rPr lang="uk-UA" dirty="0" err="1" smtClean="0"/>
              <a:t>Біляшівський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2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12" y="0"/>
            <a:ext cx="8229600" cy="1143000"/>
          </a:xfrm>
        </p:spPr>
        <p:txBody>
          <a:bodyPr/>
          <a:lstStyle/>
          <a:p>
            <a:r>
              <a:rPr lang="uk-UA" dirty="0" smtClean="0"/>
              <a:t>Освіта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567245"/>
            <a:ext cx="4608512" cy="5256584"/>
          </a:xfrm>
        </p:spPr>
        <p:txBody>
          <a:bodyPr>
            <a:normAutofit fontScale="70000" lnSpcReduction="20000"/>
          </a:bodyPr>
          <a:lstStyle/>
          <a:p>
            <a:r>
              <a:rPr lang="uk-UA" dirty="0" err="1" smtClean="0"/>
              <a:t>Біляшівський</a:t>
            </a:r>
            <a:r>
              <a:rPr lang="uk-UA" dirty="0" smtClean="0"/>
              <a:t> </a:t>
            </a:r>
            <a:r>
              <a:rPr lang="uk-UA" dirty="0"/>
              <a:t>допоміг талановитому юнакові отримати професійну освіту. У 1901 році </a:t>
            </a:r>
            <a:r>
              <a:rPr lang="uk-UA" dirty="0" err="1"/>
              <a:t>Маневич</a:t>
            </a:r>
            <a:r>
              <a:rPr lang="uk-UA" dirty="0"/>
              <a:t> вступає до Київського художнього училища, де навчається , як незаможний , безкоштовно. Його товаришами по навчанню були А.Богомазов , К. Малевич, О.</a:t>
            </a:r>
            <a:r>
              <a:rPr lang="uk-UA" dirty="0" err="1"/>
              <a:t>Екстер</a:t>
            </a:r>
            <a:r>
              <a:rPr lang="uk-UA" dirty="0"/>
              <a:t> , О.Архипенко , А.</a:t>
            </a:r>
            <a:r>
              <a:rPr lang="uk-UA" dirty="0" err="1"/>
              <a:t>Лентулов</a:t>
            </a:r>
            <a:r>
              <a:rPr lang="uk-UA" dirty="0"/>
              <a:t> - згодом визнані майстри найвищого рангу , основоположники нових напрямів у мистецтві ХХ століття.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99"/>
            <a:ext cx="3405758" cy="276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0283" y="450912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Київське художнє училище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69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525344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476672"/>
            <a:ext cx="3600400" cy="6048672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Завдяки старанням його «доброго генія» </a:t>
            </a:r>
            <a:r>
              <a:rPr lang="uk-UA" dirty="0" err="1"/>
              <a:t>Біляшівського</a:t>
            </a:r>
            <a:r>
              <a:rPr lang="uk-UA" dirty="0"/>
              <a:t>, який знайшов місцевого мецената - барона </a:t>
            </a:r>
            <a:r>
              <a:rPr lang="uk-UA" dirty="0" err="1"/>
              <a:t>Гінцбурга</a:t>
            </a:r>
            <a:r>
              <a:rPr lang="uk-UA" dirty="0"/>
              <a:t>, </a:t>
            </a:r>
            <a:r>
              <a:rPr lang="uk-UA" dirty="0" err="1" smtClean="0"/>
              <a:t>Маневичу</a:t>
            </a:r>
            <a:r>
              <a:rPr lang="uk-UA" dirty="0" smtClean="0"/>
              <a:t> </a:t>
            </a:r>
            <a:r>
              <a:rPr lang="uk-UA" dirty="0"/>
              <a:t>вдається продовжити навчання за кордоном - у Мюнхенській академії мистецтв (1905-1907), яка в той час була одним з провідних художніх закладів Європи.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0" y="620688"/>
            <a:ext cx="48768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5091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Мюнхенська академія мистецтв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038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-315416"/>
            <a:ext cx="8229600" cy="1143000"/>
          </a:xfrm>
        </p:spPr>
        <p:txBody>
          <a:bodyPr/>
          <a:lstStyle/>
          <a:p>
            <a:r>
              <a:rPr lang="uk-UA" dirty="0" smtClean="0"/>
              <a:t>Перші успіхи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24744"/>
            <a:ext cx="5256584" cy="4896544"/>
          </a:xfrm>
        </p:spPr>
        <p:txBody>
          <a:bodyPr>
            <a:normAutofit fontScale="62500" lnSpcReduction="20000"/>
          </a:bodyPr>
          <a:lstStyle/>
          <a:p>
            <a:r>
              <a:rPr lang="uk-UA" dirty="0" err="1" smtClean="0"/>
              <a:t>Маневич</a:t>
            </a:r>
            <a:r>
              <a:rPr lang="uk-UA" dirty="0" smtClean="0"/>
              <a:t> писав </a:t>
            </a:r>
            <a:r>
              <a:rPr lang="uk-UA" dirty="0"/>
              <a:t>спираючись на досягнення імпресіонізму, міські пейзажі, зокрема київські: «Весняна Симфонія» (1912), «Осінь. Дніпро» (1913), «Міський Пейзаж» (1914), «Дахи Києва». </a:t>
            </a:r>
            <a:r>
              <a:rPr lang="uk-UA" dirty="0" err="1"/>
              <a:t>Біляшівський</a:t>
            </a:r>
            <a:r>
              <a:rPr lang="uk-UA" dirty="0"/>
              <a:t> став і ініціатором організації </a:t>
            </a:r>
            <a:r>
              <a:rPr lang="uk-UA" dirty="0" smtClean="0"/>
              <a:t>персональної </a:t>
            </a:r>
            <a:r>
              <a:rPr lang="uk-UA" dirty="0"/>
              <a:t>виставки </a:t>
            </a:r>
            <a:r>
              <a:rPr lang="uk-UA" dirty="0" smtClean="0"/>
              <a:t>живописця, що </a:t>
            </a:r>
            <a:r>
              <a:rPr lang="uk-UA" dirty="0"/>
              <a:t>принесла її автору перший великий успіх. Місцева преса не обійшла виставку своєю увагою. В одній зі статей зазначалося, що у </a:t>
            </a:r>
            <a:r>
              <a:rPr lang="uk-UA" dirty="0" smtClean="0"/>
              <a:t>мистецтві </a:t>
            </a:r>
            <a:r>
              <a:rPr lang="uk-UA" dirty="0"/>
              <a:t>з'явився самобутній майстер «зі своїм незвичайним розумінням інтимної краси пейзажу, далеко не поверхневим ставленням до природи, щиросердим злиттям з нею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2952328" cy="25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3527115"/>
            <a:ext cx="28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«Дахи Києва» (1910)</a:t>
            </a:r>
            <a:endParaRPr lang="uk-U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25" y="3991581"/>
            <a:ext cx="2520280" cy="286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39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1143000"/>
          </a:xfrm>
        </p:spPr>
        <p:txBody>
          <a:bodyPr/>
          <a:lstStyle/>
          <a:p>
            <a:r>
              <a:rPr lang="uk-UA" dirty="0" err="1" smtClean="0"/>
              <a:t>Маневич</a:t>
            </a:r>
            <a:r>
              <a:rPr lang="uk-UA" dirty="0" smtClean="0"/>
              <a:t> і Горький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5472608" cy="5544616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Отримавши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продажу картин , </a:t>
            </a:r>
            <a:r>
              <a:rPr lang="ru-RU" dirty="0" err="1"/>
              <a:t>Маневич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вирушає</a:t>
            </a:r>
            <a:r>
              <a:rPr lang="ru-RU" dirty="0"/>
              <a:t> за кордон - </a:t>
            </a:r>
            <a:r>
              <a:rPr lang="ru-RU" dirty="0" err="1"/>
              <a:t>удосконалювати</a:t>
            </a:r>
            <a:r>
              <a:rPr lang="ru-RU" dirty="0"/>
              <a:t> свою </a:t>
            </a:r>
            <a:r>
              <a:rPr lang="ru-RU" dirty="0" err="1"/>
              <a:t>майстерність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відвідав</a:t>
            </a:r>
            <a:r>
              <a:rPr lang="ru-RU" dirty="0"/>
              <a:t> </a:t>
            </a:r>
            <a:r>
              <a:rPr lang="ru-RU" dirty="0" err="1"/>
              <a:t>Швейцарію</a:t>
            </a:r>
            <a:r>
              <a:rPr lang="ru-RU" dirty="0"/>
              <a:t> , </a:t>
            </a:r>
            <a:r>
              <a:rPr lang="ru-RU" dirty="0" err="1"/>
              <a:t>Францію</a:t>
            </a:r>
            <a:r>
              <a:rPr lang="ru-RU" dirty="0"/>
              <a:t> , </a:t>
            </a:r>
            <a:r>
              <a:rPr lang="ru-RU" dirty="0" err="1"/>
              <a:t>Італію</a:t>
            </a:r>
            <a:r>
              <a:rPr lang="ru-RU" dirty="0"/>
              <a:t>. </a:t>
            </a:r>
            <a:r>
              <a:rPr lang="ru-RU" dirty="0" err="1"/>
              <a:t>Працюючи</a:t>
            </a:r>
            <a:r>
              <a:rPr lang="ru-RU" dirty="0"/>
              <a:t> на </a:t>
            </a:r>
            <a:r>
              <a:rPr lang="ru-RU" dirty="0" smtClean="0"/>
              <a:t>О. </a:t>
            </a:r>
            <a:r>
              <a:rPr lang="ru-RU" dirty="0" err="1" smtClean="0"/>
              <a:t>Капрі</a:t>
            </a:r>
            <a:r>
              <a:rPr lang="ru-RU" dirty="0" smtClean="0"/>
              <a:t> </a:t>
            </a:r>
            <a:r>
              <a:rPr lang="ru-RU" dirty="0"/>
              <a:t>, художник </a:t>
            </a:r>
            <a:r>
              <a:rPr lang="ru-RU" dirty="0" err="1"/>
              <a:t>познайомився</a:t>
            </a:r>
            <a:r>
              <a:rPr lang="ru-RU" dirty="0"/>
              <a:t> з Максимом Горьким. За два </a:t>
            </a:r>
            <a:r>
              <a:rPr lang="ru-RU" dirty="0" err="1"/>
              <a:t>сеанси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написав портрет </a:t>
            </a:r>
            <a:r>
              <a:rPr lang="ru-RU" dirty="0" err="1"/>
              <a:t>письменника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Горький </a:t>
            </a:r>
            <a:r>
              <a:rPr lang="ru-RU" dirty="0"/>
              <a:t>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записок </a:t>
            </a:r>
            <a:r>
              <a:rPr lang="ru-RU" dirty="0" err="1"/>
              <a:t>зазначив</a:t>
            </a:r>
            <a:r>
              <a:rPr lang="ru-RU" dirty="0"/>
              <a:t>: </a:t>
            </a:r>
            <a:r>
              <a:rPr lang="ru-RU" dirty="0" smtClean="0"/>
              <a:t>«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/>
              <a:t>тут недавно </a:t>
            </a:r>
            <a:r>
              <a:rPr lang="ru-RU" dirty="0" err="1"/>
              <a:t>київський</a:t>
            </a:r>
            <a:r>
              <a:rPr lang="ru-RU" dirty="0"/>
              <a:t> художник </a:t>
            </a:r>
            <a:r>
              <a:rPr lang="ru-RU" dirty="0" err="1"/>
              <a:t>Маневич</a:t>
            </a:r>
            <a:r>
              <a:rPr lang="ru-RU" dirty="0"/>
              <a:t> 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цікава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... </a:t>
            </a:r>
            <a:r>
              <a:rPr lang="ru-RU" dirty="0" err="1"/>
              <a:t>Захоплювався</a:t>
            </a:r>
            <a:r>
              <a:rPr lang="ru-RU" dirty="0"/>
              <a:t> </a:t>
            </a:r>
            <a:r>
              <a:rPr lang="ru-RU" dirty="0" err="1"/>
              <a:t>Левітаном</a:t>
            </a:r>
            <a:r>
              <a:rPr lang="ru-RU" dirty="0"/>
              <a:t> , любить Архипова , </a:t>
            </a:r>
            <a:r>
              <a:rPr lang="ru-RU" dirty="0" err="1"/>
              <a:t>трошки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то </a:t>
            </a:r>
            <a:r>
              <a:rPr lang="ru-RU" dirty="0" err="1"/>
              <a:t>тим</a:t>
            </a:r>
            <a:r>
              <a:rPr lang="ru-RU" dirty="0"/>
              <a:t> , то </a:t>
            </a:r>
            <a:r>
              <a:rPr lang="ru-RU" dirty="0" err="1"/>
              <a:t>іншим</a:t>
            </a:r>
            <a:r>
              <a:rPr lang="ru-RU" dirty="0"/>
              <a:t> , але є і </a:t>
            </a:r>
            <a:r>
              <a:rPr lang="ru-RU" dirty="0" err="1"/>
              <a:t>своє</a:t>
            </a:r>
            <a:r>
              <a:rPr lang="ru-RU" dirty="0"/>
              <a:t> , </a:t>
            </a:r>
            <a:r>
              <a:rPr lang="ru-RU" dirty="0" err="1"/>
              <a:t>отаке</a:t>
            </a:r>
            <a:r>
              <a:rPr lang="ru-RU" dirty="0"/>
              <a:t> </a:t>
            </a:r>
            <a:r>
              <a:rPr lang="ru-RU" dirty="0" err="1"/>
              <a:t>задумливо</a:t>
            </a:r>
            <a:r>
              <a:rPr lang="ru-RU" dirty="0"/>
              <a:t> - </a:t>
            </a:r>
            <a:r>
              <a:rPr lang="ru-RU" dirty="0" err="1" smtClean="0"/>
              <a:t>ліричне</a:t>
            </a:r>
            <a:r>
              <a:rPr lang="ru-RU" dirty="0" smtClean="0"/>
              <a:t>». </a:t>
            </a:r>
            <a:r>
              <a:rPr lang="ru-RU" dirty="0"/>
              <a:t>На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письменником</a:t>
            </a:r>
            <a:r>
              <a:rPr lang="ru-RU" dirty="0"/>
              <a:t> і художником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теплі</a:t>
            </a:r>
            <a:r>
              <a:rPr lang="ru-RU" dirty="0"/>
              <a:t> </a:t>
            </a:r>
            <a:r>
              <a:rPr lang="ru-RU" dirty="0" err="1"/>
              <a:t>дружні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. Будучи в </a:t>
            </a:r>
            <a:r>
              <a:rPr lang="ru-RU" dirty="0" err="1"/>
              <a:t>Києві</a:t>
            </a:r>
            <a:r>
              <a:rPr lang="ru-RU" dirty="0"/>
              <a:t> (1914) , Горький приходив до </a:t>
            </a:r>
            <a:r>
              <a:rPr lang="ru-RU" dirty="0" err="1"/>
              <a:t>Маневича</a:t>
            </a:r>
            <a:r>
              <a:rPr lang="ru-RU" dirty="0"/>
              <a:t> в </a:t>
            </a:r>
            <a:r>
              <a:rPr lang="ru-RU" dirty="0" err="1"/>
              <a:t>гості</a:t>
            </a:r>
            <a:r>
              <a:rPr lang="ru-RU" dirty="0"/>
              <a:t> на </a:t>
            </a:r>
            <a:r>
              <a:rPr lang="ru-RU" dirty="0" err="1"/>
              <a:t>вулицю</a:t>
            </a:r>
            <a:r>
              <a:rPr lang="ru-RU" dirty="0"/>
              <a:t> </a:t>
            </a:r>
            <a:r>
              <a:rPr lang="ru-RU" dirty="0" err="1"/>
              <a:t>Совську</a:t>
            </a:r>
            <a:r>
              <a:rPr lang="ru-RU" dirty="0"/>
              <a:t> , </a:t>
            </a:r>
            <a:r>
              <a:rPr lang="ru-RU" dirty="0" err="1"/>
              <a:t>приводячи</a:t>
            </a:r>
            <a:r>
              <a:rPr lang="ru-RU" dirty="0"/>
              <a:t> в </a:t>
            </a:r>
            <a:r>
              <a:rPr lang="ru-RU" dirty="0" err="1"/>
              <a:t>здивування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появою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навколишніх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. Як </a:t>
            </a:r>
            <a:r>
              <a:rPr lang="ru-RU" dirty="0" err="1"/>
              <a:t>згадувала</a:t>
            </a:r>
            <a:r>
              <a:rPr lang="ru-RU" dirty="0"/>
              <a:t> дочка художника Люся , - </a:t>
            </a:r>
            <a:r>
              <a:rPr lang="ru-RU" dirty="0" err="1"/>
              <a:t>розглядаючи</a:t>
            </a:r>
            <a:r>
              <a:rPr lang="ru-RU" dirty="0"/>
              <a:t> </a:t>
            </a:r>
            <a:r>
              <a:rPr lang="ru-RU" dirty="0" err="1"/>
              <a:t>пейзажі</a:t>
            </a:r>
            <a:r>
              <a:rPr lang="ru-RU" dirty="0"/>
              <a:t> батька в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тісній</a:t>
            </a:r>
            <a:r>
              <a:rPr lang="ru-RU" dirty="0"/>
              <a:t> </a:t>
            </a:r>
            <a:r>
              <a:rPr lang="ru-RU" dirty="0" err="1"/>
              <a:t>квартирці</a:t>
            </a:r>
            <a:r>
              <a:rPr lang="ru-RU" dirty="0"/>
              <a:t> ,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опустився</a:t>
            </a:r>
            <a:r>
              <a:rPr lang="ru-RU" dirty="0"/>
              <a:t> на килим і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сидів</a:t>
            </a:r>
            <a:r>
              <a:rPr lang="ru-RU" dirty="0"/>
              <a:t> там , </a:t>
            </a:r>
            <a:r>
              <a:rPr lang="ru-RU" dirty="0" err="1"/>
              <a:t>пояснюючи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так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і </a:t>
            </a:r>
            <a:r>
              <a:rPr lang="ru-RU" dirty="0" err="1"/>
              <a:t>видніше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71" y="2498630"/>
            <a:ext cx="3106468" cy="227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0078" y="48691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Портрет М.Горького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742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-243408"/>
            <a:ext cx="8229600" cy="1143000"/>
          </a:xfrm>
        </p:spPr>
        <p:txBody>
          <a:bodyPr/>
          <a:lstStyle/>
          <a:p>
            <a:r>
              <a:rPr lang="uk-UA" dirty="0" smtClean="0"/>
              <a:t>Еміграція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4824536" cy="49871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 1919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убитий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. У 1922 </a:t>
            </a:r>
            <a:r>
              <a:rPr lang="ru-RU" dirty="0" err="1"/>
              <a:t>році</a:t>
            </a:r>
            <a:r>
              <a:rPr lang="ru-RU" dirty="0"/>
              <a:t> художник з дружиною і дочкою </a:t>
            </a:r>
            <a:r>
              <a:rPr lang="ru-RU" dirty="0" err="1"/>
              <a:t>переїхав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Мінськ</a:t>
            </a:r>
            <a:r>
              <a:rPr lang="ru-RU" dirty="0" smtClean="0"/>
              <a:t>, </a:t>
            </a:r>
            <a:r>
              <a:rPr lang="ru-RU" dirty="0" err="1" smtClean="0"/>
              <a:t>зголом</a:t>
            </a:r>
            <a:r>
              <a:rPr lang="ru-RU" dirty="0" smtClean="0"/>
              <a:t> у Лондон, </a:t>
            </a:r>
            <a:r>
              <a:rPr lang="ru-RU" dirty="0"/>
              <a:t>а </a:t>
            </a:r>
            <a:r>
              <a:rPr lang="ru-RU" dirty="0" err="1"/>
              <a:t>потім</a:t>
            </a:r>
            <a:r>
              <a:rPr lang="ru-RU" dirty="0"/>
              <a:t> у США, де прожив до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в США, де до числа людей,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подобалися</a:t>
            </a:r>
            <a:r>
              <a:rPr lang="ru-RU" dirty="0"/>
              <a:t> твори </a:t>
            </a:r>
            <a:r>
              <a:rPr lang="ru-RU" dirty="0" err="1"/>
              <a:t>Маневича</a:t>
            </a:r>
            <a:r>
              <a:rPr lang="ru-RU" dirty="0"/>
              <a:t>, належав Альберт </a:t>
            </a:r>
            <a:r>
              <a:rPr lang="ru-RU" dirty="0" err="1"/>
              <a:t>Ейнштейн</a:t>
            </a:r>
            <a:r>
              <a:rPr lang="ru-RU" dirty="0"/>
              <a:t>. В 1925-27 створив </a:t>
            </a:r>
            <a:r>
              <a:rPr lang="ru-RU" dirty="0" err="1"/>
              <a:t>серію</a:t>
            </a:r>
            <a:r>
              <a:rPr lang="ru-RU" dirty="0"/>
              <a:t>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/>
              <a:t>пейзажів</a:t>
            </a:r>
            <a:r>
              <a:rPr lang="ru-RU" dirty="0"/>
              <a:t> «</a:t>
            </a:r>
            <a:r>
              <a:rPr lang="ru-RU" dirty="0" err="1"/>
              <a:t>Прозаїчна</a:t>
            </a:r>
            <a:r>
              <a:rPr lang="ru-RU" dirty="0"/>
              <a:t> Америка», де показав </a:t>
            </a:r>
            <a:r>
              <a:rPr lang="ru-RU" dirty="0" err="1"/>
              <a:t>контрасти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 В </a:t>
            </a:r>
            <a:r>
              <a:rPr lang="ru-RU" dirty="0" err="1"/>
              <a:t>останні</a:t>
            </a:r>
            <a:r>
              <a:rPr lang="ru-RU" dirty="0"/>
              <a:t> роки створив </a:t>
            </a:r>
            <a:r>
              <a:rPr lang="ru-RU" dirty="0" err="1"/>
              <a:t>пейзажі</a:t>
            </a:r>
            <a:r>
              <a:rPr lang="ru-RU" dirty="0"/>
              <a:t> «Зима. Канада» (1932), «Весна» (1942) та </a:t>
            </a:r>
            <a:r>
              <a:rPr lang="ru-RU" dirty="0" err="1"/>
              <a:t>інші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312368" cy="322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50514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«Весна» (1942)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26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-243408"/>
            <a:ext cx="7344816" cy="1143000"/>
          </a:xfrm>
        </p:spPr>
        <p:txBody>
          <a:bodyPr/>
          <a:lstStyle/>
          <a:p>
            <a:r>
              <a:rPr lang="uk-UA" dirty="0" smtClean="0"/>
              <a:t>Галерея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5956"/>
            <a:ext cx="4191037" cy="487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4950" y="616427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«Берези» (1911)</a:t>
            </a:r>
            <a:endParaRPr lang="uk-UA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13" y="1135909"/>
            <a:ext cx="3689061" cy="486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«Зимовий пейзаж» (1910)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50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12" y="-315416"/>
            <a:ext cx="8229600" cy="1143000"/>
          </a:xfrm>
        </p:spPr>
        <p:txBody>
          <a:bodyPr/>
          <a:lstStyle/>
          <a:p>
            <a:r>
              <a:rPr lang="uk-UA" dirty="0" smtClean="0"/>
              <a:t>Галерея</a:t>
            </a:r>
            <a:endParaRPr lang="uk-U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35477"/>
            <a:ext cx="4245038" cy="415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50830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</a:t>
            </a:r>
            <a:r>
              <a:rPr lang="uk-UA" dirty="0" err="1" smtClean="0"/>
              <a:t>Сільский</a:t>
            </a:r>
            <a:r>
              <a:rPr lang="uk-UA" dirty="0" smtClean="0"/>
              <a:t> пейзаж» (1921)</a:t>
            </a:r>
            <a:endParaRPr lang="uk-UA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3" y="4182145"/>
            <a:ext cx="3667545" cy="217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9076" y="63533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«Вид Києва» (1911)</a:t>
            </a:r>
            <a:endParaRPr lang="uk-UA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3" y="935477"/>
            <a:ext cx="3226098" cy="30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2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351</TotalTime>
  <Words>682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Абра́м Анше́лович Мане́вич   (25 листопада 1881, Мстиславль, Білорусь  30 червня 1942, Нью-Йорк, США) український художник-модерніст.</vt:lpstr>
      <vt:lpstr>Перші кроки у мистецтво</vt:lpstr>
      <vt:lpstr>Освіта</vt:lpstr>
      <vt:lpstr>Презентация PowerPoint</vt:lpstr>
      <vt:lpstr>Перші успіхи</vt:lpstr>
      <vt:lpstr>Маневич і Горький</vt:lpstr>
      <vt:lpstr>Еміграція</vt:lpstr>
      <vt:lpstr>Галерея</vt:lpstr>
      <vt:lpstr>Галерея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Абра́м Анше́лович Мане́вич (25 листопада 1881, Мстиславль, Білорусь —30 червня 1942, Нью-Йорк, США) — український художник-модерніст.</dc:title>
  <dc:creator>Алёна</dc:creator>
  <cp:lastModifiedBy>Алёна</cp:lastModifiedBy>
  <cp:revision>15</cp:revision>
  <dcterms:created xsi:type="dcterms:W3CDTF">2014-05-13T14:57:03Z</dcterms:created>
  <dcterms:modified xsi:type="dcterms:W3CDTF">2014-05-13T20:48:45Z</dcterms:modified>
</cp:coreProperties>
</file>