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1928802"/>
            <a:ext cx="7772400" cy="1470025"/>
          </a:xfrm>
        </p:spPr>
        <p:txBody>
          <a:bodyPr/>
          <a:lstStyle/>
          <a:p>
            <a:r>
              <a:rPr lang="uk-UA" dirty="0" smtClean="0"/>
              <a:t>Б</a:t>
            </a:r>
            <a:r>
              <a:rPr lang="ru-RU" dirty="0" smtClean="0"/>
              <a:t>лага </a:t>
            </a:r>
            <a:r>
              <a:rPr lang="ru-RU" dirty="0" err="1" smtClean="0"/>
              <a:t>і</a:t>
            </a:r>
            <a:r>
              <a:rPr lang="ru-RU" dirty="0" smtClean="0"/>
              <a:t> потреби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829576" cy="5411807"/>
          </a:xfrm>
        </p:spPr>
        <p:txBody>
          <a:bodyPr>
            <a:noAutofit/>
          </a:bodyPr>
          <a:lstStyle/>
          <a:p>
            <a:r>
              <a:rPr lang="ru-RU" sz="3600" dirty="0" smtClean="0"/>
              <a:t>Головною </a:t>
            </a:r>
            <a:r>
              <a:rPr lang="ru-RU" sz="3600" dirty="0" err="1" smtClean="0"/>
              <a:t>рушійною</a:t>
            </a:r>
            <a:r>
              <a:rPr lang="ru-RU" sz="3600" dirty="0" smtClean="0"/>
              <a:t> силою </a:t>
            </a:r>
            <a:r>
              <a:rPr lang="ru-RU" sz="3600" dirty="0" err="1" smtClean="0"/>
              <a:t>економічного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розвитку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розвитку</a:t>
            </a:r>
            <a:r>
              <a:rPr lang="ru-RU" sz="3600" dirty="0" smtClean="0"/>
              <a:t> </a:t>
            </a:r>
            <a:r>
              <a:rPr lang="ru-RU" sz="3600" dirty="0" err="1" smtClean="0"/>
              <a:t>цивілізації</a:t>
            </a:r>
            <a:r>
              <a:rPr lang="ru-RU" sz="3600" dirty="0" smtClean="0"/>
              <a:t> </a:t>
            </a:r>
            <a:r>
              <a:rPr lang="ru-RU" sz="3600" dirty="0" err="1" smtClean="0"/>
              <a:t>взагалі</a:t>
            </a:r>
            <a:r>
              <a:rPr lang="ru-RU" sz="3600" dirty="0" smtClean="0"/>
              <a:t>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різноманітність</a:t>
            </a:r>
            <a:r>
              <a:rPr lang="ru-RU" sz="3600" dirty="0" smtClean="0"/>
              <a:t> </a:t>
            </a:r>
            <a:r>
              <a:rPr lang="ru-RU" sz="3600" dirty="0" smtClean="0"/>
              <a:t>потреб</a:t>
            </a:r>
            <a:r>
              <a:rPr lang="ru-RU" sz="3600" b="1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. </a:t>
            </a:r>
            <a:endParaRPr lang="ru-RU" sz="3600" dirty="0" smtClean="0"/>
          </a:p>
          <a:p>
            <a:r>
              <a:rPr lang="ru-RU" sz="3600" b="1" dirty="0" smtClean="0"/>
              <a:t>Потреби</a:t>
            </a:r>
            <a:r>
              <a:rPr lang="ru-RU" sz="3600" b="1" dirty="0" smtClean="0"/>
              <a:t> </a:t>
            </a:r>
            <a:r>
              <a:rPr lang="ru-RU" sz="3600" dirty="0" smtClean="0"/>
              <a:t>— те, без </a:t>
            </a:r>
            <a:r>
              <a:rPr lang="ru-RU" sz="3600" dirty="0" err="1" smtClean="0"/>
              <a:t>чого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людина</a:t>
            </a:r>
            <a:r>
              <a:rPr lang="ru-RU" sz="3600" dirty="0" smtClean="0"/>
              <a:t> не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обійтись</a:t>
            </a:r>
            <a:r>
              <a:rPr lang="ru-RU" sz="3600" dirty="0" smtClean="0"/>
              <a:t> у </a:t>
            </a:r>
            <a:r>
              <a:rPr lang="ru-RU" sz="3600" dirty="0" err="1" smtClean="0"/>
              <a:t>своєму</a:t>
            </a:r>
            <a:r>
              <a:rPr lang="ru-RU" sz="3600" dirty="0" smtClean="0"/>
              <a:t> </a:t>
            </a:r>
            <a:r>
              <a:rPr lang="ru-RU" sz="3600" dirty="0" err="1" smtClean="0"/>
              <a:t>житті</a:t>
            </a:r>
            <a:r>
              <a:rPr lang="ru-RU" sz="3600" dirty="0" smtClean="0"/>
              <a:t>, </a:t>
            </a:r>
            <a:r>
              <a:rPr lang="ru-RU" sz="3600" dirty="0" err="1" smtClean="0"/>
              <a:t>бажання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володіти</a:t>
            </a:r>
            <a:r>
              <a:rPr lang="ru-RU" sz="3600" dirty="0" smtClean="0"/>
              <a:t> </a:t>
            </a:r>
            <a:r>
              <a:rPr lang="ru-RU" sz="3600" dirty="0" err="1" smtClean="0"/>
              <a:t>чим-небудь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приносить </a:t>
            </a:r>
            <a:r>
              <a:rPr lang="ru-RU" sz="3600" dirty="0" err="1" smtClean="0"/>
              <a:t>їй</a:t>
            </a:r>
            <a:r>
              <a:rPr lang="ru-RU" sz="3600" dirty="0" smtClean="0"/>
              <a:t> </a:t>
            </a:r>
            <a:r>
              <a:rPr lang="ru-RU" sz="3600" dirty="0" err="1" smtClean="0"/>
              <a:t>задоволення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4329114" cy="6215106"/>
          </a:xfrm>
        </p:spPr>
        <p:txBody>
          <a:bodyPr>
            <a:noAutofit/>
          </a:bodyPr>
          <a:lstStyle/>
          <a:p>
            <a:r>
              <a:rPr lang="ru-RU" sz="2250" dirty="0" err="1" smtClean="0"/>
              <a:t>Американський</a:t>
            </a:r>
            <a:r>
              <a:rPr lang="ru-RU" sz="2250" dirty="0" smtClean="0"/>
              <a:t> </a:t>
            </a:r>
            <a:r>
              <a:rPr lang="ru-RU" sz="2250" dirty="0" err="1" smtClean="0"/>
              <a:t>соціолог</a:t>
            </a:r>
            <a:r>
              <a:rPr lang="ru-RU" sz="2250" dirty="0" smtClean="0"/>
              <a:t> </a:t>
            </a:r>
            <a:r>
              <a:rPr lang="ru-RU" sz="2250" dirty="0" err="1" smtClean="0"/>
              <a:t>Абрахам</a:t>
            </a:r>
            <a:r>
              <a:rPr lang="ru-RU" sz="2250" dirty="0" smtClean="0"/>
              <a:t> </a:t>
            </a:r>
            <a:r>
              <a:rPr lang="ru-RU" sz="2250" dirty="0" err="1" smtClean="0"/>
              <a:t>Маслоу</a:t>
            </a:r>
            <a:r>
              <a:rPr lang="ru-RU" sz="2250" dirty="0" smtClean="0"/>
              <a:t> представив </a:t>
            </a:r>
            <a:r>
              <a:rPr lang="ru-RU" sz="2250" dirty="0" err="1" smtClean="0"/>
              <a:t>розвиток</a:t>
            </a:r>
            <a:r>
              <a:rPr lang="ru-RU" sz="2250" dirty="0" smtClean="0"/>
              <a:t> </a:t>
            </a:r>
            <a:r>
              <a:rPr lang="ru-RU" sz="2250" dirty="0" err="1" smtClean="0"/>
              <a:t>цивілізації</a:t>
            </a:r>
            <a:r>
              <a:rPr lang="ru-RU" sz="2250" dirty="0" smtClean="0"/>
              <a:t> як </a:t>
            </a:r>
            <a:r>
              <a:rPr lang="ru-RU" sz="2250" dirty="0" err="1" smtClean="0"/>
              <a:t>розвиток</a:t>
            </a:r>
            <a:r>
              <a:rPr lang="ru-RU" sz="2250" dirty="0" smtClean="0"/>
              <a:t> </a:t>
            </a:r>
            <a:r>
              <a:rPr lang="ru-RU" sz="2250" dirty="0" err="1" smtClean="0"/>
              <a:t>залежних</a:t>
            </a:r>
            <a:r>
              <a:rPr lang="ru-RU" sz="2250" dirty="0" smtClean="0"/>
              <a:t> одна </a:t>
            </a:r>
            <a:r>
              <a:rPr lang="ru-RU" sz="2250" dirty="0" err="1" smtClean="0"/>
              <a:t>від</a:t>
            </a:r>
            <a:r>
              <a:rPr lang="ru-RU" sz="2250" dirty="0" smtClean="0"/>
              <a:t> </a:t>
            </a:r>
            <a:r>
              <a:rPr lang="ru-RU" sz="2250" dirty="0" err="1" smtClean="0"/>
              <a:t>одної</a:t>
            </a:r>
            <a:r>
              <a:rPr lang="ru-RU" sz="2250" dirty="0" smtClean="0"/>
              <a:t> потреб у </a:t>
            </a:r>
            <a:r>
              <a:rPr lang="ru-RU" sz="2250" dirty="0" err="1" smtClean="0"/>
              <a:t>вигляді</a:t>
            </a:r>
            <a:r>
              <a:rPr lang="ru-RU" sz="2250" dirty="0" smtClean="0"/>
              <a:t> </a:t>
            </a:r>
            <a:r>
              <a:rPr lang="ru-RU" sz="2250" dirty="0" err="1" smtClean="0"/>
              <a:t>піраміди</a:t>
            </a:r>
            <a:r>
              <a:rPr lang="ru-RU" sz="2250" dirty="0" smtClean="0"/>
              <a:t> </a:t>
            </a:r>
            <a:r>
              <a:rPr lang="ru-RU" sz="2250" dirty="0" smtClean="0"/>
              <a:t>потреб. </a:t>
            </a:r>
            <a:r>
              <a:rPr lang="ru-RU" sz="2250" dirty="0" err="1" smtClean="0"/>
              <a:t>Кожна</a:t>
            </a:r>
            <a:r>
              <a:rPr lang="ru-RU" sz="2250" dirty="0" smtClean="0"/>
              <a:t> </a:t>
            </a:r>
            <a:r>
              <a:rPr lang="ru-RU" sz="2250" dirty="0" err="1" smtClean="0"/>
              <a:t>наступна</a:t>
            </a:r>
            <a:r>
              <a:rPr lang="ru-RU" sz="2250" dirty="0" smtClean="0"/>
              <a:t> </a:t>
            </a:r>
            <a:r>
              <a:rPr lang="ru-RU" sz="2250" dirty="0" err="1" smtClean="0"/>
              <a:t>стадія</a:t>
            </a:r>
            <a:r>
              <a:rPr lang="ru-RU" sz="2250" dirty="0" smtClean="0"/>
              <a:t> потреб </a:t>
            </a:r>
            <a:r>
              <a:rPr lang="ru-RU" sz="2250" dirty="0" err="1" smtClean="0"/>
              <a:t>може</a:t>
            </a:r>
            <a:r>
              <a:rPr lang="ru-RU" sz="2250" dirty="0" smtClean="0"/>
              <a:t> </a:t>
            </a:r>
            <a:r>
              <a:rPr lang="ru-RU" sz="2250" dirty="0" err="1" smtClean="0"/>
              <a:t>задовольнятися</a:t>
            </a:r>
            <a:r>
              <a:rPr lang="ru-RU" sz="2250" dirty="0" smtClean="0"/>
              <a:t>, </a:t>
            </a:r>
            <a:r>
              <a:rPr lang="ru-RU" sz="2250" dirty="0" err="1" smtClean="0"/>
              <a:t>якщо</a:t>
            </a:r>
            <a:r>
              <a:rPr lang="ru-RU" sz="2250" dirty="0" smtClean="0"/>
              <a:t> на </a:t>
            </a:r>
            <a:r>
              <a:rPr lang="ru-RU" sz="2250" dirty="0" err="1" smtClean="0"/>
              <a:t>попередній</a:t>
            </a:r>
            <a:r>
              <a:rPr lang="ru-RU" sz="2250" dirty="0" smtClean="0"/>
              <a:t> </a:t>
            </a:r>
            <a:r>
              <a:rPr lang="ru-RU" sz="2250" dirty="0" err="1" smtClean="0"/>
              <a:t>стадії</a:t>
            </a:r>
            <a:r>
              <a:rPr lang="ru-RU" sz="2250" dirty="0" smtClean="0"/>
              <a:t> </a:t>
            </a:r>
            <a:r>
              <a:rPr lang="ru-RU" sz="2250" dirty="0" err="1" smtClean="0"/>
              <a:t>забезпечено</a:t>
            </a:r>
            <a:r>
              <a:rPr lang="ru-RU" sz="2250" dirty="0" smtClean="0"/>
              <a:t> </a:t>
            </a:r>
            <a:r>
              <a:rPr lang="ru-RU" sz="2250" dirty="0" err="1" smtClean="0"/>
              <a:t>задоволення</a:t>
            </a:r>
            <a:r>
              <a:rPr lang="ru-RU" sz="2250" dirty="0" smtClean="0"/>
              <a:t> потреб </a:t>
            </a:r>
            <a:r>
              <a:rPr lang="ru-RU" sz="2250" dirty="0" err="1" smtClean="0"/>
              <a:t>хоча</a:t>
            </a:r>
            <a:r>
              <a:rPr lang="ru-RU" sz="2250" dirty="0" smtClean="0"/>
              <a:t> б у </a:t>
            </a:r>
            <a:r>
              <a:rPr lang="ru-RU" sz="2250" dirty="0" err="1" smtClean="0"/>
              <a:t>мінімальному</a:t>
            </a:r>
            <a:r>
              <a:rPr lang="ru-RU" sz="2250" dirty="0" smtClean="0"/>
              <a:t> </a:t>
            </a:r>
            <a:r>
              <a:rPr lang="ru-RU" sz="2250" dirty="0" err="1" smtClean="0"/>
              <a:t>обсязі</a:t>
            </a:r>
            <a:r>
              <a:rPr lang="ru-RU" sz="2250" dirty="0" smtClean="0"/>
              <a:t>. </a:t>
            </a:r>
            <a:r>
              <a:rPr lang="ru-RU" sz="2250" dirty="0" err="1" smtClean="0"/>
              <a:t>Фізіологічні</a:t>
            </a:r>
            <a:r>
              <a:rPr lang="ru-RU" sz="2250" dirty="0" smtClean="0"/>
              <a:t> потреби в </a:t>
            </a:r>
            <a:r>
              <a:rPr lang="ru-RU" sz="2250" dirty="0" err="1" smtClean="0"/>
              <a:t>їжі</a:t>
            </a:r>
            <a:r>
              <a:rPr lang="ru-RU" sz="2250" dirty="0" smtClean="0"/>
              <a:t>, </a:t>
            </a:r>
            <a:r>
              <a:rPr lang="ru-RU" sz="2250" dirty="0" err="1" smtClean="0"/>
              <a:t>одязі</a:t>
            </a:r>
            <a:r>
              <a:rPr lang="ru-RU" sz="2250" dirty="0" smtClean="0"/>
              <a:t>, </a:t>
            </a:r>
            <a:r>
              <a:rPr lang="ru-RU" sz="2250" dirty="0" err="1" smtClean="0"/>
              <a:t>продовженні</a:t>
            </a:r>
            <a:r>
              <a:rPr lang="ru-RU" sz="2250" dirty="0" smtClean="0"/>
              <a:t> роду </a:t>
            </a:r>
            <a:r>
              <a:rPr lang="ru-RU" sz="2250" dirty="0" err="1" smtClean="0"/>
              <a:t>є</a:t>
            </a:r>
            <a:r>
              <a:rPr lang="ru-RU" sz="2250" dirty="0" smtClean="0"/>
              <a:t> </a:t>
            </a:r>
            <a:r>
              <a:rPr lang="ru-RU" sz="2250" dirty="0" err="1" smtClean="0"/>
              <a:t>фундаментальними</a:t>
            </a:r>
            <a:r>
              <a:rPr lang="ru-RU" sz="2250" dirty="0" smtClean="0"/>
              <a:t>, </a:t>
            </a:r>
            <a:r>
              <a:rPr lang="ru-RU" sz="2250" dirty="0" err="1" smtClean="0"/>
              <a:t>базовими</a:t>
            </a:r>
            <a:r>
              <a:rPr lang="ru-RU" sz="2250" dirty="0" smtClean="0"/>
              <a:t>, </a:t>
            </a:r>
            <a:r>
              <a:rPr lang="ru-RU" sz="2250" dirty="0" err="1" smtClean="0"/>
              <a:t>але</a:t>
            </a:r>
            <a:r>
              <a:rPr lang="ru-RU" sz="2250" dirty="0" smtClean="0"/>
              <a:t> в той же час </a:t>
            </a:r>
            <a:r>
              <a:rPr lang="ru-RU" sz="2250" dirty="0" err="1" smtClean="0"/>
              <a:t>і</a:t>
            </a:r>
            <a:r>
              <a:rPr lang="ru-RU" sz="2250" dirty="0" smtClean="0"/>
              <a:t> </a:t>
            </a:r>
            <a:r>
              <a:rPr lang="ru-RU" sz="2250" dirty="0" err="1" smtClean="0"/>
              <a:t>нижчими</a:t>
            </a:r>
            <a:r>
              <a:rPr lang="ru-RU" sz="2250" dirty="0" smtClean="0"/>
              <a:t>, </a:t>
            </a:r>
            <a:r>
              <a:rPr lang="ru-RU" sz="2250" dirty="0" err="1" smtClean="0"/>
              <a:t>приземленими</a:t>
            </a:r>
            <a:r>
              <a:rPr lang="ru-RU" sz="2250" dirty="0" smtClean="0"/>
              <a:t>. Людину </a:t>
            </a:r>
            <a:r>
              <a:rPr lang="ru-RU" sz="2250" dirty="0" err="1" smtClean="0"/>
              <a:t>формують</a:t>
            </a:r>
            <a:r>
              <a:rPr lang="ru-RU" sz="2250" dirty="0" smtClean="0"/>
              <a:t> </a:t>
            </a:r>
            <a:r>
              <a:rPr lang="ru-RU" sz="2250" dirty="0" err="1" smtClean="0"/>
              <a:t>саме</a:t>
            </a:r>
            <a:r>
              <a:rPr lang="ru-RU" sz="2250" dirty="0" smtClean="0"/>
              <a:t> </a:t>
            </a:r>
            <a:r>
              <a:rPr lang="ru-RU" sz="2250" dirty="0" err="1" smtClean="0"/>
              <a:t>соціальні</a:t>
            </a:r>
            <a:r>
              <a:rPr lang="ru-RU" sz="2250" dirty="0" smtClean="0"/>
              <a:t> потреби.</a:t>
            </a:r>
            <a:endParaRPr lang="ru-RU" sz="2250" dirty="0"/>
          </a:p>
        </p:txBody>
      </p:sp>
      <p:pic>
        <p:nvPicPr>
          <p:cNvPr id="4" name="Рисунок 3" descr="image8756image_8_fmt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785794"/>
            <a:ext cx="4122228" cy="2714638"/>
          </a:xfrm>
          <a:prstGeom prst="rect">
            <a:avLst/>
          </a:prstGeom>
        </p:spPr>
      </p:pic>
      <p:pic>
        <p:nvPicPr>
          <p:cNvPr id="5" name="Рисунок 4" descr="blog_000000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929066"/>
            <a:ext cx="3759134" cy="253365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Потреби</a:t>
            </a:r>
            <a:r>
              <a:rPr lang="ru-RU" sz="3200" dirty="0" smtClean="0"/>
              <a:t> 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класифікувати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різними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критеріями</a:t>
            </a:r>
            <a:r>
              <a:rPr lang="ru-RU" sz="3200" dirty="0" smtClean="0"/>
              <a:t>. </a:t>
            </a:r>
            <a:r>
              <a:rPr lang="ru-RU" sz="3200" dirty="0" err="1" smtClean="0"/>
              <a:t>Наприклад</a:t>
            </a:r>
            <a:r>
              <a:rPr lang="ru-RU" sz="3200" dirty="0" smtClean="0"/>
              <a:t>,</a:t>
            </a:r>
            <a:r>
              <a:rPr lang="ru-RU" sz="3200" b="1" dirty="0" smtClean="0"/>
              <a:t> за </a:t>
            </a:r>
            <a:r>
              <a:rPr lang="ru-RU" sz="3200" b="1" dirty="0" err="1" smtClean="0"/>
              <a:t>суб’єктами</a:t>
            </a:r>
            <a:r>
              <a:rPr lang="ru-RU" sz="3200" b="1" dirty="0" smtClean="0"/>
              <a:t> </a:t>
            </a:r>
            <a:r>
              <a:rPr lang="ru-RU" sz="3200" dirty="0" smtClean="0"/>
              <a:t>вони </a:t>
            </a:r>
            <a:r>
              <a:rPr lang="ru-RU" sz="3200" dirty="0" err="1" smtClean="0"/>
              <a:t>поділяються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індивідуальні</a:t>
            </a:r>
            <a:r>
              <a:rPr lang="ru-RU" sz="3200" dirty="0" smtClean="0"/>
              <a:t>, </a:t>
            </a:r>
            <a:r>
              <a:rPr lang="ru-RU" sz="3200" dirty="0" err="1" smtClean="0"/>
              <a:t>групові</a:t>
            </a:r>
            <a:r>
              <a:rPr lang="ru-RU" sz="3200" dirty="0" smtClean="0"/>
              <a:t>, </a:t>
            </a:r>
            <a:r>
              <a:rPr lang="ru-RU" sz="3200" dirty="0" err="1" smtClean="0"/>
              <a:t>колективні</a:t>
            </a:r>
            <a:r>
              <a:rPr lang="ru-RU" sz="3200" dirty="0" smtClean="0"/>
              <a:t>, </a:t>
            </a:r>
            <a:r>
              <a:rPr lang="ru-RU" sz="3200" dirty="0" err="1" smtClean="0"/>
              <a:t>суспільні</a:t>
            </a:r>
            <a:r>
              <a:rPr lang="ru-RU" sz="3200" dirty="0" smtClean="0"/>
              <a:t>;</a:t>
            </a:r>
            <a:r>
              <a:rPr lang="ru-RU" sz="3200" b="1" dirty="0" smtClean="0"/>
              <a:t> за </a:t>
            </a:r>
            <a:r>
              <a:rPr lang="ru-RU" sz="3200" b="1" dirty="0" err="1" smtClean="0"/>
              <a:t>об’єктами</a:t>
            </a:r>
            <a:r>
              <a:rPr lang="ru-RU" sz="3200" b="1" dirty="0" smtClean="0"/>
              <a:t> </a:t>
            </a:r>
            <a:r>
              <a:rPr lang="ru-RU" sz="3200" dirty="0" smtClean="0"/>
              <a:t>— на </a:t>
            </a:r>
            <a:r>
              <a:rPr lang="ru-RU" sz="3200" dirty="0" err="1" smtClean="0"/>
              <a:t>матеріальні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духовні</a:t>
            </a:r>
            <a:r>
              <a:rPr lang="ru-RU" sz="3200" dirty="0" smtClean="0"/>
              <a:t>;</a:t>
            </a:r>
            <a:r>
              <a:rPr lang="ru-RU" sz="3200" b="1" dirty="0" smtClean="0"/>
              <a:t> за </a:t>
            </a:r>
            <a:r>
              <a:rPr lang="ru-RU" sz="3200" b="1" dirty="0" err="1" smtClean="0"/>
              <a:t>термінами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реалізації</a:t>
            </a:r>
            <a:r>
              <a:rPr lang="ru-RU" sz="3200" b="1" dirty="0" smtClean="0"/>
              <a:t> </a:t>
            </a:r>
            <a:r>
              <a:rPr lang="ru-RU" sz="3200" dirty="0" smtClean="0"/>
              <a:t>— на </a:t>
            </a:r>
            <a:r>
              <a:rPr lang="ru-RU" sz="3200" dirty="0" err="1" smtClean="0"/>
              <a:t>поточні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перспективні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err="1" smtClean="0"/>
              <a:t>Засобом</a:t>
            </a:r>
            <a:r>
              <a:rPr lang="ru-RU" sz="3200" dirty="0" smtClean="0"/>
              <a:t> </a:t>
            </a:r>
            <a:r>
              <a:rPr lang="ru-RU" sz="3200" dirty="0" err="1" smtClean="0"/>
              <a:t>задоволення</a:t>
            </a:r>
            <a:r>
              <a:rPr lang="ru-RU" sz="3200" dirty="0" smtClean="0"/>
              <a:t> </a:t>
            </a:r>
            <a:r>
              <a:rPr lang="ru-RU" sz="3200" b="1" dirty="0" smtClean="0"/>
              <a:t>потреб</a:t>
            </a:r>
            <a:r>
              <a:rPr lang="ru-RU" sz="3200" dirty="0" smtClean="0"/>
              <a:t> </a:t>
            </a:r>
            <a:r>
              <a:rPr lang="ru-RU" sz="3200" dirty="0" err="1" smtClean="0"/>
              <a:t>є</a:t>
            </a:r>
            <a:r>
              <a:rPr lang="ru-RU" sz="3200" b="1" dirty="0" smtClean="0"/>
              <a:t> благо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4071966" cy="5483245"/>
          </a:xfrm>
        </p:spPr>
        <p:txBody>
          <a:bodyPr>
            <a:noAutofit/>
          </a:bodyPr>
          <a:lstStyle/>
          <a:p>
            <a:r>
              <a:rPr lang="ru-RU" sz="1800" dirty="0" smtClean="0"/>
              <a:t>Блага, </a:t>
            </a:r>
            <a:r>
              <a:rPr lang="ru-RU" sz="1800" dirty="0" err="1" smtClean="0"/>
              <a:t>призначені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задоволення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особистих</a:t>
            </a:r>
            <a:r>
              <a:rPr lang="ru-RU" sz="1800" dirty="0" smtClean="0"/>
              <a:t> потреб, </a:t>
            </a:r>
            <a:r>
              <a:rPr lang="ru-RU" sz="1800" dirty="0" err="1" smtClean="0"/>
              <a:t>називаються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споживчими</a:t>
            </a:r>
            <a:r>
              <a:rPr lang="ru-RU" sz="1800" dirty="0" smtClean="0"/>
              <a:t>. </a:t>
            </a:r>
            <a:r>
              <a:rPr lang="ru-RU" sz="1800" dirty="0" err="1" smtClean="0"/>
              <a:t>Усі</a:t>
            </a:r>
            <a:r>
              <a:rPr lang="ru-RU" sz="1800" dirty="0" smtClean="0"/>
              <a:t> блага </a:t>
            </a:r>
            <a:r>
              <a:rPr lang="ru-RU" sz="1800" dirty="0" err="1" smtClean="0"/>
              <a:t>поділяються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економічні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неекономічні</a:t>
            </a:r>
            <a:r>
              <a:rPr lang="ru-RU" sz="1800" dirty="0" smtClean="0"/>
              <a:t>. </a:t>
            </a:r>
            <a:r>
              <a:rPr lang="ru-RU" sz="1800" dirty="0" err="1" smtClean="0"/>
              <a:t>Економічні</a:t>
            </a:r>
            <a:r>
              <a:rPr lang="ru-RU" sz="1800" dirty="0" smtClean="0"/>
              <a:t> блага — </a:t>
            </a:r>
            <a:r>
              <a:rPr lang="ru-RU" sz="1800" dirty="0" err="1" smtClean="0"/>
              <a:t>блага</a:t>
            </a:r>
            <a:r>
              <a:rPr lang="ru-RU" sz="1800" dirty="0" smtClean="0"/>
              <a:t>, 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об’єктом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результатом </a:t>
            </a:r>
            <a:r>
              <a:rPr lang="ru-RU" sz="1800" dirty="0" err="1" smtClean="0"/>
              <a:t>економічної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, а </a:t>
            </a:r>
            <a:r>
              <a:rPr lang="ru-RU" sz="1800" dirty="0" err="1" smtClean="0"/>
              <a:t>отже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існують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обмеженій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потребами,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задовольняють</a:t>
            </a:r>
            <a:r>
              <a:rPr lang="ru-RU" sz="1800" dirty="0" smtClean="0"/>
              <a:t> (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автомобіль</a:t>
            </a:r>
            <a:r>
              <a:rPr lang="ru-RU" sz="1800" dirty="0" smtClean="0"/>
              <a:t>, </a:t>
            </a:r>
            <a:r>
              <a:rPr lang="ru-RU" sz="1800" dirty="0" err="1" smtClean="0"/>
              <a:t>хліб</a:t>
            </a:r>
            <a:r>
              <a:rPr lang="ru-RU" sz="1800" dirty="0" smtClean="0"/>
              <a:t>, </a:t>
            </a:r>
            <a:r>
              <a:rPr lang="ru-RU" sz="1800" dirty="0" err="1" smtClean="0"/>
              <a:t>одяг</a:t>
            </a:r>
            <a:r>
              <a:rPr lang="ru-RU" sz="1800" dirty="0" smtClean="0"/>
              <a:t>). </a:t>
            </a:r>
            <a:r>
              <a:rPr lang="ru-RU" sz="1800" dirty="0" err="1" smtClean="0"/>
              <a:t>Неекономічні</a:t>
            </a:r>
            <a:r>
              <a:rPr lang="ru-RU" sz="1800" dirty="0" smtClean="0"/>
              <a:t> блага (</a:t>
            </a:r>
            <a:r>
              <a:rPr lang="ru-RU" sz="1800" dirty="0" err="1" smtClean="0"/>
              <a:t>дарові</a:t>
            </a:r>
            <a:r>
              <a:rPr lang="ru-RU" sz="1800" dirty="0" smtClean="0"/>
              <a:t>) </a:t>
            </a:r>
            <a:r>
              <a:rPr lang="ru-RU" sz="1800" dirty="0" err="1" smtClean="0"/>
              <a:t>надаються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людині</a:t>
            </a:r>
            <a:r>
              <a:rPr lang="ru-RU" sz="1800" dirty="0" smtClean="0"/>
              <a:t> в готовому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природою (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, вода, </a:t>
            </a:r>
            <a:r>
              <a:rPr lang="ru-RU" sz="1800" dirty="0" err="1" smtClean="0"/>
              <a:t>гриби</a:t>
            </a:r>
            <a:r>
              <a:rPr lang="ru-RU" sz="1800" dirty="0" smtClean="0"/>
              <a:t> в </a:t>
            </a:r>
            <a:r>
              <a:rPr lang="ru-RU" sz="1800" dirty="0" err="1" smtClean="0"/>
              <a:t>лісі</a:t>
            </a:r>
            <a:r>
              <a:rPr lang="ru-RU" sz="1800" dirty="0" smtClean="0"/>
              <a:t>).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поширений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розподіл</a:t>
            </a:r>
            <a:r>
              <a:rPr lang="ru-RU" sz="1800" dirty="0" smtClean="0"/>
              <a:t> благ на </a:t>
            </a:r>
            <a:r>
              <a:rPr lang="ru-RU" sz="1800" dirty="0" err="1" smtClean="0"/>
              <a:t>матеріальні</a:t>
            </a:r>
            <a:r>
              <a:rPr lang="ru-RU" sz="1800" dirty="0" smtClean="0"/>
              <a:t> та </a:t>
            </a:r>
            <a:r>
              <a:rPr lang="ru-RU" sz="1800" dirty="0" err="1" smtClean="0"/>
              <a:t>нематеріальні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 descr="1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1357298"/>
            <a:ext cx="4329555" cy="3200407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4329114" cy="562612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 </a:t>
            </a:r>
            <a:r>
              <a:rPr lang="ru-RU" b="1" dirty="0" err="1" smtClean="0"/>
              <a:t>Матеріальні</a:t>
            </a:r>
            <a:r>
              <a:rPr lang="ru-RU" b="1" dirty="0" smtClean="0"/>
              <a:t> блага</a:t>
            </a:r>
            <a:r>
              <a:rPr lang="ru-RU" b="1" dirty="0" smtClean="0"/>
              <a:t> </a:t>
            </a:r>
            <a:r>
              <a:rPr lang="ru-RU" dirty="0" smtClean="0"/>
              <a:t>— блага,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форму </a:t>
            </a:r>
            <a:r>
              <a:rPr lang="ru-RU" dirty="0" err="1" smtClean="0"/>
              <a:t>чи</a:t>
            </a:r>
            <a:r>
              <a:rPr lang="ru-RU" dirty="0" smtClean="0"/>
              <a:t> природу (земля,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будинки</a:t>
            </a:r>
            <a:r>
              <a:rPr lang="ru-RU" dirty="0" smtClean="0"/>
              <a:t>, </a:t>
            </a:r>
            <a:r>
              <a:rPr lang="ru-RU" dirty="0" err="1" smtClean="0"/>
              <a:t>продукти</a:t>
            </a:r>
            <a:r>
              <a:rPr lang="ru-RU" dirty="0" smtClean="0"/>
              <a:t>). </a:t>
            </a:r>
            <a:endParaRPr lang="ru-RU" dirty="0" smtClean="0"/>
          </a:p>
          <a:p>
            <a:r>
              <a:rPr lang="ru-RU" b="1" dirty="0" err="1" smtClean="0"/>
              <a:t>Нематеріальні</a:t>
            </a:r>
            <a:r>
              <a:rPr lang="ru-RU" b="1" dirty="0" smtClean="0"/>
              <a:t> блага 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,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,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в </a:t>
            </a:r>
            <a:r>
              <a:rPr lang="ru-RU" dirty="0" err="1" smtClean="0"/>
              <a:t>невиробничій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(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музеї</a:t>
            </a:r>
            <a:r>
              <a:rPr lang="ru-RU" dirty="0" smtClean="0"/>
              <a:t>, театр).</a:t>
            </a:r>
            <a:endParaRPr lang="ru-RU" dirty="0"/>
          </a:p>
        </p:txBody>
      </p:sp>
      <p:pic>
        <p:nvPicPr>
          <p:cNvPr id="4" name="Рисунок 3" descr="Вибі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85728"/>
            <a:ext cx="3946967" cy="3324223"/>
          </a:xfrm>
          <a:prstGeom prst="rect">
            <a:avLst/>
          </a:prstGeom>
        </p:spPr>
      </p:pic>
      <p:pic>
        <p:nvPicPr>
          <p:cNvPr id="5" name="Рисунок 4" descr="Ekonnom_(3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4071942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35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Блага і потреби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Блага і потреби</dc:title>
  <cp:lastModifiedBy>Admin</cp:lastModifiedBy>
  <cp:revision>3</cp:revision>
  <dcterms:modified xsi:type="dcterms:W3CDTF">2013-09-22T16:47:07Z</dcterms:modified>
</cp:coreProperties>
</file>