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2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Опрошенные люди.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Те, которые не пьют кофе.</c:v>
                </c:pt>
                <c:pt idx="1">
                  <c:v>Те, которые редко пьют кофе</c:v>
                </c:pt>
                <c:pt idx="2">
                  <c:v>Те, которые пьют кофе каждое утро</c:v>
                </c:pt>
                <c:pt idx="3">
                  <c:v>Те, кто отказался учавствовать в опросе.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1.2</c:v>
                </c:pt>
                <c:pt idx="1">
                  <c:v>3.2</c:v>
                </c:pt>
                <c:pt idx="2">
                  <c:v>8.1999999999999993</c:v>
                </c:pt>
                <c:pt idx="3">
                  <c:v>0.6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1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Опрос людей.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Любят сладкое.</c:v>
                </c:pt>
                <c:pt idx="1">
                  <c:v>Иногда и в малых количествах.</c:v>
                </c:pt>
                <c:pt idx="2">
                  <c:v>Не едят, потому что не любят.</c:v>
                </c:pt>
                <c:pt idx="3">
                  <c:v>Не едят по другим причинам.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7.2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2863B69-F5BD-40F1-8CA4-055347B7A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409520B-D734-4A38-951C-46410EF0621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63B69-F5BD-40F1-8CA4-055347B7A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9520B-D734-4A38-951C-46410EF062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2863B69-F5BD-40F1-8CA4-055347B7A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409520B-D734-4A38-951C-46410EF062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63B69-F5BD-40F1-8CA4-055347B7A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9520B-D734-4A38-951C-46410EF062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863B69-F5BD-40F1-8CA4-055347B7A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409520B-D734-4A38-951C-46410EF0621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63B69-F5BD-40F1-8CA4-055347B7A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9520B-D734-4A38-951C-46410EF062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63B69-F5BD-40F1-8CA4-055347B7A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9520B-D734-4A38-951C-46410EF062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63B69-F5BD-40F1-8CA4-055347B7A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9520B-D734-4A38-951C-46410EF062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863B69-F5BD-40F1-8CA4-055347B7A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9520B-D734-4A38-951C-46410EF062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63B69-F5BD-40F1-8CA4-055347B7A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9520B-D734-4A38-951C-46410EF062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63B69-F5BD-40F1-8CA4-055347B7A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9520B-D734-4A38-951C-46410EF0621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2863B69-F5BD-40F1-8CA4-055347B7AB3D}" type="datetimeFigureOut">
              <a:rPr lang="ru-RU" smtClean="0"/>
              <a:t>14.05.2014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409520B-D734-4A38-951C-46410EF0621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«Кондитерская»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Работу выполнила</a:t>
            </a:r>
            <a:br>
              <a:rPr lang="ru-RU" dirty="0" smtClean="0"/>
            </a:br>
            <a:r>
              <a:rPr lang="ru-RU" dirty="0" smtClean="0"/>
              <a:t>ученица 3 курса, группы 3.2</a:t>
            </a:r>
            <a:br>
              <a:rPr lang="ru-RU" dirty="0" smtClean="0"/>
            </a:br>
            <a:r>
              <a:rPr lang="ru-RU" dirty="0" err="1" smtClean="0"/>
              <a:t>Забавина</a:t>
            </a:r>
            <a:r>
              <a:rPr lang="ru-RU" dirty="0" smtClean="0"/>
              <a:t> Анастасия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21837"/>
            <a:ext cx="6750816" cy="1362075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Это популярно среди людей.</a:t>
            </a:r>
            <a:endParaRPr lang="ru-RU" dirty="0"/>
          </a:p>
        </p:txBody>
      </p:sp>
      <p:pic>
        <p:nvPicPr>
          <p:cNvPr id="4" name="Содержимое 3" descr="1024_76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571612"/>
            <a:ext cx="6726788" cy="504509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Моя кондитерская уютна, как ваша кухня.</a:t>
            </a:r>
            <a:endParaRPr lang="ru-RU" dirty="0"/>
          </a:p>
        </p:txBody>
      </p:sp>
      <p:pic>
        <p:nvPicPr>
          <p:cNvPr id="4" name="Содержимое 3" descr="doc-15729-ph-gallery-15730-middl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747044"/>
            <a:ext cx="6572296" cy="4572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472518" cy="1751638"/>
          </a:xfrm>
        </p:spPr>
        <p:txBody>
          <a:bodyPr>
            <a:normAutofit/>
          </a:bodyPr>
          <a:lstStyle/>
          <a:p>
            <a:r>
              <a:rPr lang="ru-RU" dirty="0" smtClean="0"/>
              <a:t>Утром вы сможете выпить чашку горячего кофе и съесть свежий </a:t>
            </a:r>
            <a:r>
              <a:rPr lang="ru-RU" dirty="0" err="1" smtClean="0"/>
              <a:t>кап-кейк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Содержимое 3" descr="lezzetli-resimler08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1955392"/>
            <a:ext cx="5000628" cy="31253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Рисунок 4" descr="bf77b008759917d56d0bf54581bcea3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7794" y="3643314"/>
            <a:ext cx="4652835" cy="32146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24_76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P358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928662" y="500042"/>
          <a:ext cx="6905652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071538" y="857232"/>
          <a:ext cx="7143800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357298"/>
            <a:ext cx="6255488" cy="1362075"/>
          </a:xfrm>
        </p:spPr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214346" y="2428868"/>
            <a:ext cx="8358214" cy="1714512"/>
          </a:xfrm>
        </p:spPr>
        <p:txBody>
          <a:bodyPr>
            <a:normAutofit/>
          </a:bodyPr>
          <a:lstStyle/>
          <a:p>
            <a:r>
              <a:rPr lang="ru-RU" sz="2800" dirty="0" smtClean="0">
                <a:cs typeface="Arabic Typesetting" pitchFamily="66" charset="-78"/>
              </a:rPr>
              <a:t>Если посмотреть на все данные, которые я предоставила, то открытие собственной кондитерской – хорошее и прибыльное дело.</a:t>
            </a:r>
            <a:endParaRPr lang="ru-RU" sz="2800" dirty="0"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</TotalTime>
  <Words>61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«Кондитерская»</vt:lpstr>
      <vt:lpstr>Это популярно среди людей.</vt:lpstr>
      <vt:lpstr>Моя кондитерская уютна, как ваша кухня.</vt:lpstr>
      <vt:lpstr>Утром вы сможете выпить чашку горячего кофе и съесть свежий кап-кейк.</vt:lpstr>
      <vt:lpstr>Слайд 5</vt:lpstr>
      <vt:lpstr>Слайд 6</vt:lpstr>
      <vt:lpstr>Слайд 7</vt:lpstr>
      <vt:lpstr>Слайд 8</vt:lpstr>
      <vt:lpstr>Выводы</vt:lpstr>
      <vt:lpstr>Спасибо за внимание!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«Кондитерская»</dc:title>
  <dc:creator>НАСТЯ</dc:creator>
  <cp:lastModifiedBy>НАСТЯ</cp:lastModifiedBy>
  <cp:revision>4</cp:revision>
  <dcterms:created xsi:type="dcterms:W3CDTF">2014-05-14T17:45:11Z</dcterms:created>
  <dcterms:modified xsi:type="dcterms:W3CDTF">2014-05-14T18:24:45Z</dcterms:modified>
</cp:coreProperties>
</file>