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57DE0A3-79A6-475B-B999-4286E9A39B3B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2102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531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460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453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607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5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44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976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279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329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589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E2C9-4827-49AD-BACD-3F5E349577FE}" type="datetimeFigureOut">
              <a:rPr lang="uk-UA" smtClean="0"/>
              <a:t>18.02.2014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84E3A-44B3-4904-820F-27C3FA0411B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750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5400" b="1" dirty="0" smtClean="0"/>
              <a:t>СОЦІАЛЬНІ ЗАГРОЗИ У СУСПІЛЬНІЙ БЕЗПЕЦІ</a:t>
            </a:r>
            <a:endParaRPr lang="uk-UA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1294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b="1" dirty="0" smtClean="0"/>
              <a:t>ДЯКУЮ ЗА УВАГУ!</a:t>
            </a:r>
            <a:endParaRPr lang="uk-UA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147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Бідність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925144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Бідність — це неможливість підтримувати мінімальний рівень споживання, що визначається на основі фізіологічних, соціальних та культурно обумовлених нормативів.</a:t>
            </a: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Різниця в означеннях полягає в такому. Згідно з першим означенням бідними вважаються ті, рівень життя яких є нижчим за певний середній стандарт суспільства, а за другим — лише ті, рівень життя яких є нижчим за визначений суспільством мінімальний рівень.</a:t>
            </a: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 документах ООН підкреслюються чотири основних прояви бідності: 1) коротке життя; 2) низька професійно-освітня підготовка; 3) позбавлення економічної бази нормального життя — чистої питної води, медичних послуг, якісного харчування; 4) усунення від суспільного життя.</a:t>
            </a:r>
          </a:p>
        </p:txBody>
      </p:sp>
    </p:spTree>
    <p:extLst>
      <p:ext uri="{BB962C8B-B14F-4D97-AF65-F5344CB8AC3E}">
        <p14:creationId xmlns:p14="http://schemas.microsoft.com/office/powerpoint/2010/main" val="1697320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050" name="Picture 2" descr="C:\Users\Андрей\Downloads\KennedyRoad_Durba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561975"/>
            <a:ext cx="333375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ндрей\Downloads\RTEmagicC_Poor-haiti1_01.gi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578" y="3488568"/>
            <a:ext cx="4638675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Андрей\Downloads\3833849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70108"/>
            <a:ext cx="360997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004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6669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b="1" dirty="0" smtClean="0"/>
              <a:t>Старіння нації</a:t>
            </a:r>
            <a:endParaRPr lang="uk-UA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980729"/>
            <a:ext cx="9108504" cy="432048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dirty="0"/>
              <a:t>Не так давно Організація Об’єднаних Націй опублікувала досьє про проблеми, які викликало швидке старіння населення світу.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Серед основних висновків фігурують наступні:</a:t>
            </a:r>
          </a:p>
          <a:p>
            <a:r>
              <a:rPr lang="uk-UA" dirty="0"/>
              <a:t>- Справжній ритм старіння не має прецедентів в історії. У 2045 кількість людей старших за 60 років буде перевищувати кількість дітей до 15 років. У найбільш розвинених регіонах світу, де старіння відбувається особливо стрімко, така диспропорція спостерігалася вже в 1998 році.</a:t>
            </a:r>
          </a:p>
          <a:p>
            <a:r>
              <a:rPr lang="uk-UA" dirty="0"/>
              <a:t>- Сьогодні середній вік на планеті складає 28 років: половина населення старша за цей вік і половина – молодші. До середини 21 століття середній вік досягне 38 років.</a:t>
            </a:r>
          </a:p>
          <a:p>
            <a:r>
              <a:rPr lang="uk-UA" dirty="0"/>
              <a:t>- Статистика виявляє, що старіння зачіпає практично всі країни світу і супроводжується </a:t>
            </a:r>
            <a:r>
              <a:rPr lang="uk-UA" dirty="0" smtClean="0"/>
              <a:t>зменшенням </a:t>
            </a:r>
            <a:r>
              <a:rPr lang="uk-UA" dirty="0"/>
              <a:t>плідності.</a:t>
            </a:r>
          </a:p>
          <a:p>
            <a:r>
              <a:rPr lang="uk-UA" dirty="0"/>
              <a:t>- У досьє наголошується, що старіння населення матиме вибуховий ефект для економічного зростання, фінансової системи, ринку праці і податкової системи.</a:t>
            </a:r>
          </a:p>
          <a:p>
            <a:endParaRPr lang="uk-UA" dirty="0"/>
          </a:p>
        </p:txBody>
      </p:sp>
      <p:pic>
        <p:nvPicPr>
          <p:cNvPr id="3074" name="Picture 2" descr="C:\Users\Андрей\Downloads\yavlyaetsya-samym-starym-v-mi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75707"/>
            <a:ext cx="3593976" cy="224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881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/>
              <a:t>Війни</a:t>
            </a:r>
            <a:endParaRPr lang="uk-UA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Однією з ключових проблем людства є відвернення термоядерної війни та забезпечення ненасильницького миру. Адже вчені підрахували, що більш як за чотири тисячоліття відомої нам історії лише близько 300 років були мирними, а великі або малі війни забрали життя 3,5 млрд. чоловік. У сучасному світі, коли пройшли часи антагоністичного протиріччя двох систем, часи гонки озброєнь, здавалося б, напруженість повинна спадати, повинні згаснути багато конфліктів, що турбували світ у минулому.</a:t>
            </a:r>
          </a:p>
        </p:txBody>
      </p:sp>
    </p:spTree>
    <p:extLst>
      <p:ext uri="{BB962C8B-B14F-4D97-AF65-F5344CB8AC3E}">
        <p14:creationId xmlns:p14="http://schemas.microsoft.com/office/powerpoint/2010/main" val="3896463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/>
              <a:t>Тероризм</a:t>
            </a:r>
            <a:endParaRPr lang="uk-UA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lnSpcReduction="10000"/>
          </a:bodyPr>
          <a:lstStyle/>
          <a:p>
            <a:r>
              <a:rPr lang="vi-VN" b="1" dirty="0"/>
              <a:t>Терори́зм</a:t>
            </a:r>
            <a:r>
              <a:rPr lang="vi-VN" dirty="0"/>
              <a:t> </a:t>
            </a:r>
            <a:r>
              <a:rPr lang="vi-VN" dirty="0" smtClean="0"/>
              <a:t>суспільно </a:t>
            </a:r>
            <a:r>
              <a:rPr lang="vi-VN" dirty="0"/>
              <a:t>небезпечна діяльність, яка полягає у свідомому, цілеспрямованому застосуванні насильства шляхом захоплення заручників, підпалів, убивств, тортур, залякування населення та органів влади або вчинення інших зазіхань на життя чи здоров'я ні в чому не повинних людей або погрози вчинення злочинних дій з метою досягнення злочинних </a:t>
            </a:r>
            <a:r>
              <a:rPr lang="vi-VN" dirty="0" smtClean="0"/>
              <a:t>цілей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2094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uk-UA" b="1" dirty="0" smtClean="0"/>
              <a:t>Форми і прояви тероризму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928992" cy="5688632"/>
          </a:xfrm>
        </p:spPr>
        <p:txBody>
          <a:bodyPr>
            <a:normAutofit lnSpcReduction="10000"/>
          </a:bodyPr>
          <a:lstStyle/>
          <a:p>
            <a:r>
              <a:rPr lang="uk-UA" sz="2400" dirty="0"/>
              <a:t>національно-визвольний тероризм, який деколи називають тероризмом національних меншин. Головна вимога — відділення від держави, що їх поневолює, або повноцінної </a:t>
            </a:r>
            <a:r>
              <a:rPr lang="uk-UA" sz="2400" dirty="0" err="1"/>
              <a:t>національної </a:t>
            </a:r>
            <a:r>
              <a:rPr lang="uk-UA" sz="2400" dirty="0"/>
              <a:t>автономії для </a:t>
            </a:r>
            <a:r>
              <a:rPr lang="uk-UA" sz="2400" dirty="0" err="1"/>
              <a:t>усунення дискри</a:t>
            </a:r>
            <a:r>
              <a:rPr lang="uk-UA" sz="2400" dirty="0"/>
              <a:t>мінації і гноблення</a:t>
            </a:r>
            <a:r>
              <a:rPr lang="uk-UA" sz="2400" dirty="0" smtClean="0"/>
              <a:t>.</a:t>
            </a:r>
          </a:p>
          <a:p>
            <a:r>
              <a:rPr lang="uk-UA" sz="2400" dirty="0"/>
              <a:t>тероризм, пов'язаний з національно-релігійно-визвольними </a:t>
            </a:r>
            <a:r>
              <a:rPr lang="uk-UA" sz="2400" dirty="0" err="1"/>
              <a:t>рухами антиімперіалістично-антиколоніального ха</a:t>
            </a:r>
            <a:r>
              <a:rPr lang="uk-UA" sz="2400" dirty="0"/>
              <a:t>рактеру у Третьому світі (наприклад, </a:t>
            </a:r>
            <a:r>
              <a:rPr lang="uk-UA" sz="2400" dirty="0" smtClean="0"/>
              <a:t>Кенія до </a:t>
            </a:r>
            <a:r>
              <a:rPr lang="uk-UA" sz="2400" dirty="0"/>
              <a:t>здобуття незалежності і кашмірська «Армія чистих», палестинські терористичні групи).</a:t>
            </a:r>
            <a:endParaRPr lang="uk-UA" sz="2400" dirty="0" smtClean="0"/>
          </a:p>
          <a:p>
            <a:r>
              <a:rPr lang="ru-RU" sz="2600" dirty="0" err="1"/>
              <a:t>правий</a:t>
            </a:r>
            <a:r>
              <a:rPr lang="ru-RU" sz="2600" dirty="0"/>
              <a:t> </a:t>
            </a:r>
            <a:r>
              <a:rPr lang="ru-RU" sz="2600" dirty="0" err="1"/>
              <a:t>тероризм</a:t>
            </a:r>
            <a:r>
              <a:rPr lang="ru-RU" sz="2600" dirty="0"/>
              <a:t>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домагається</a:t>
            </a:r>
            <a:r>
              <a:rPr lang="ru-RU" sz="2600" dirty="0"/>
              <a:t> </a:t>
            </a:r>
            <a:r>
              <a:rPr lang="ru-RU" sz="2600" dirty="0" err="1"/>
              <a:t>ліквідації</a:t>
            </a:r>
            <a:r>
              <a:rPr lang="ru-RU" sz="2600" dirty="0"/>
              <a:t> </a:t>
            </a:r>
            <a:r>
              <a:rPr lang="ru-RU" sz="2600" dirty="0" err="1"/>
              <a:t>парламентської</a:t>
            </a:r>
            <a:r>
              <a:rPr lang="ru-RU" sz="2600" dirty="0"/>
              <a:t> </a:t>
            </a:r>
            <a:r>
              <a:rPr lang="ru-RU" sz="2600" dirty="0" err="1"/>
              <a:t>демократії</a:t>
            </a:r>
            <a:r>
              <a:rPr lang="ru-RU" sz="2600" dirty="0"/>
              <a:t> і </a:t>
            </a:r>
            <a:r>
              <a:rPr lang="ru-RU" sz="2600" dirty="0" err="1"/>
              <a:t>запровадження</a:t>
            </a:r>
            <a:r>
              <a:rPr lang="ru-RU" sz="2600" dirty="0"/>
              <a:t> </a:t>
            </a:r>
            <a:r>
              <a:rPr lang="ru-RU" sz="2600" dirty="0" smtClean="0"/>
              <a:t>авторитарного </a:t>
            </a:r>
            <a:r>
              <a:rPr lang="ru-RU" sz="2600" dirty="0"/>
              <a:t>режиму, </a:t>
            </a:r>
            <a:r>
              <a:rPr lang="ru-RU" sz="2600" dirty="0" err="1"/>
              <a:t>тобто</a:t>
            </a:r>
            <a:r>
              <a:rPr lang="ru-RU" sz="2600" dirty="0"/>
              <a:t> </a:t>
            </a:r>
            <a:r>
              <a:rPr lang="ru-RU" sz="2600" dirty="0" err="1"/>
              <a:t>диктатури</a:t>
            </a:r>
            <a:r>
              <a:rPr lang="ru-RU" sz="2600" dirty="0"/>
              <a:t>. </a:t>
            </a:r>
            <a:endParaRPr lang="ru-RU" sz="2600" dirty="0" smtClean="0"/>
          </a:p>
          <a:p>
            <a:r>
              <a:rPr lang="uk-UA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технологічний тероризм - злочини, що вчиняються з терористичною метою із застосуванням зброї масового ураження або її компонентів, інших шкідливих для здоров'я людей речовин</a:t>
            </a:r>
          </a:p>
        </p:txBody>
      </p:sp>
    </p:spTree>
    <p:extLst>
      <p:ext uri="{BB962C8B-B14F-4D97-AF65-F5344CB8AC3E}">
        <p14:creationId xmlns:p14="http://schemas.microsoft.com/office/powerpoint/2010/main" val="314641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098" name="Picture 2" descr="C:\Users\Андрей\Downloads\1296818402_03b15a2016249901982c9e039af85f9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1027"/>
            <a:ext cx="5688632" cy="348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Андрей\Downloads\p_32588_1_gallerybi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13182"/>
            <a:ext cx="2538512" cy="287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Андрей\Downloads\38346564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45024"/>
            <a:ext cx="4067944" cy="299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Андрей\Downloads\e5752bf04057aa22eaa80df36d05d9c4.mini-16x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168" y="2902722"/>
            <a:ext cx="5701096" cy="3600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310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Усама</a:t>
            </a:r>
            <a:r>
              <a:rPr lang="uk-UA" dirty="0" smtClean="0"/>
              <a:t> </a:t>
            </a:r>
            <a:r>
              <a:rPr lang="uk-UA" dirty="0" err="1" smtClean="0"/>
              <a:t>бен</a:t>
            </a:r>
            <a:r>
              <a:rPr lang="uk-UA" dirty="0" smtClean="0"/>
              <a:t> Ладен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3" name="Picture 3" descr="C:\Users\Андрей\Downloads\3838797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68760"/>
            <a:ext cx="4032448" cy="529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1454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271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СОЦІАЛЬНІ ЗАГРОЗИ У СУСПІЛЬНІЙ БЕЗПЕЦІ</vt:lpstr>
      <vt:lpstr>Бідність</vt:lpstr>
      <vt:lpstr>Презентация PowerPoint</vt:lpstr>
      <vt:lpstr>Старіння нації</vt:lpstr>
      <vt:lpstr>Війни</vt:lpstr>
      <vt:lpstr>Тероризм</vt:lpstr>
      <vt:lpstr>Форми і прояви тероризму</vt:lpstr>
      <vt:lpstr>Презентация PowerPoint</vt:lpstr>
      <vt:lpstr>Усама бен Ладен</vt:lpstr>
      <vt:lpstr>ДЯКУЮ ЗА УВАГУ!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СОЦІАЛЬНІ ЗАГРОЗИ У СУСПІЛЬНІЙ БЕЗПЕЦІ</dc:title>
  <dc:creator>Андрей</dc:creator>
  <cp:lastModifiedBy>Андрей</cp:lastModifiedBy>
  <cp:revision>6</cp:revision>
  <dcterms:created xsi:type="dcterms:W3CDTF">2014-02-18T04:28:13Z</dcterms:created>
  <dcterms:modified xsi:type="dcterms:W3CDTF">2014-02-18T05:17:58Z</dcterms:modified>
</cp:coreProperties>
</file>