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3" r:id="rId6"/>
    <p:sldId id="261" r:id="rId7"/>
    <p:sldId id="260" r:id="rId8"/>
    <p:sldId id="264" r:id="rId9"/>
    <p:sldId id="266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C0AC-0F57-4E8C-8286-080F540035CA}" type="datetimeFigureOut">
              <a:rPr lang="ru-RU" smtClean="0"/>
              <a:t>21.01.2013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089C-772B-40C3-892B-BA8867A86603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C0AC-0F57-4E8C-8286-080F540035CA}" type="datetimeFigureOut">
              <a:rPr lang="ru-RU" smtClean="0"/>
              <a:t>21.01.2013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089C-772B-40C3-892B-BA8867A866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C0AC-0F57-4E8C-8286-080F540035CA}" type="datetimeFigureOut">
              <a:rPr lang="ru-RU" smtClean="0"/>
              <a:t>21.01.2013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089C-772B-40C3-892B-BA8867A866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C0AC-0F57-4E8C-8286-080F540035CA}" type="datetimeFigureOut">
              <a:rPr lang="ru-RU" smtClean="0"/>
              <a:t>21.01.2013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089C-772B-40C3-892B-BA8867A866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C0AC-0F57-4E8C-8286-080F540035CA}" type="datetimeFigureOut">
              <a:rPr lang="ru-RU" smtClean="0"/>
              <a:t>21.01.2013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089C-772B-40C3-892B-BA8867A8660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C0AC-0F57-4E8C-8286-080F540035CA}" type="datetimeFigureOut">
              <a:rPr lang="ru-RU" smtClean="0"/>
              <a:t>21.01.2013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089C-772B-40C3-892B-BA8867A866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C0AC-0F57-4E8C-8286-080F540035CA}" type="datetimeFigureOut">
              <a:rPr lang="ru-RU" smtClean="0"/>
              <a:t>21.01.2013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089C-772B-40C3-892B-BA8867A866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C0AC-0F57-4E8C-8286-080F540035CA}" type="datetimeFigureOut">
              <a:rPr lang="ru-RU" smtClean="0"/>
              <a:t>21.01.2013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089C-772B-40C3-892B-BA8867A866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C0AC-0F57-4E8C-8286-080F540035CA}" type="datetimeFigureOut">
              <a:rPr lang="ru-RU" smtClean="0"/>
              <a:t>21.01.2013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089C-772B-40C3-892B-BA8867A866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C0AC-0F57-4E8C-8286-080F540035CA}" type="datetimeFigureOut">
              <a:rPr lang="ru-RU" smtClean="0"/>
              <a:t>21.01.2013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089C-772B-40C3-892B-BA8867A86603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C0AC-0F57-4E8C-8286-080F540035CA}" type="datetimeFigureOut">
              <a:rPr lang="ru-RU" smtClean="0"/>
              <a:t>21.01.2013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089C-772B-40C3-892B-BA8867A86603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A63C0AC-0F57-4E8C-8286-080F540035CA}" type="datetimeFigureOut">
              <a:rPr lang="ru-RU" smtClean="0"/>
              <a:t>21.01.2013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424089C-772B-40C3-892B-BA8867A86603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3284" y="2708920"/>
            <a:ext cx="5004048" cy="1224136"/>
          </a:xfrm>
        </p:spPr>
        <p:txBody>
          <a:bodyPr>
            <a:normAutofit/>
          </a:bodyPr>
          <a:lstStyle/>
          <a:p>
            <a:r>
              <a:rPr lang="ru-RU" sz="6600" dirty="0" err="1" smtClean="0"/>
              <a:t>Татуювання</a:t>
            </a:r>
            <a:r>
              <a:rPr lang="ru-RU" sz="6000" dirty="0" smtClean="0"/>
              <a:t> 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4109404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041976" cy="720080"/>
          </a:xfrm>
        </p:spPr>
        <p:txBody>
          <a:bodyPr/>
          <a:lstStyle/>
          <a:p>
            <a:r>
              <a:rPr lang="uk-UA" dirty="0" smtClean="0">
                <a:cs typeface="MV Boli" pitchFamily="2" charset="0"/>
              </a:rPr>
              <a:t>Вплив татуювання на здоров</a:t>
            </a:r>
            <a:r>
              <a:rPr lang="en-US" dirty="0" smtClean="0">
                <a:latin typeface="MV Boli" pitchFamily="2" charset="0"/>
                <a:cs typeface="MV Boli" pitchFamily="2" charset="0"/>
              </a:rPr>
              <a:t>`</a:t>
            </a:r>
            <a:r>
              <a:rPr lang="uk-UA" dirty="0" smtClean="0">
                <a:cs typeface="MV Boli" pitchFamily="2" charset="0"/>
              </a:rPr>
              <a:t>я</a:t>
            </a:r>
            <a:endParaRPr lang="ru-RU" dirty="0">
              <a:cs typeface="MV Boli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4752528" cy="46805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вчених</a:t>
            </a:r>
            <a:r>
              <a:rPr lang="ru-RU" dirty="0"/>
              <a:t> </a:t>
            </a:r>
            <a:r>
              <a:rPr lang="ru-RU" dirty="0" err="1" smtClean="0"/>
              <a:t>переконані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татуювання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призвести</a:t>
            </a:r>
            <a:r>
              <a:rPr lang="ru-RU" dirty="0"/>
              <a:t> до </a:t>
            </a:r>
            <a:r>
              <a:rPr lang="ru-RU" dirty="0" err="1"/>
              <a:t>виникнення</a:t>
            </a:r>
            <a:r>
              <a:rPr lang="ru-RU" dirty="0"/>
              <a:t> </a:t>
            </a:r>
            <a:r>
              <a:rPr lang="ru-RU" dirty="0" err="1"/>
              <a:t>онкологічних</a:t>
            </a:r>
            <a:r>
              <a:rPr lang="ru-RU" dirty="0"/>
              <a:t> </a:t>
            </a:r>
            <a:r>
              <a:rPr lang="ru-RU" dirty="0" err="1"/>
              <a:t>захворювань</a:t>
            </a:r>
            <a:r>
              <a:rPr lang="ru-RU" dirty="0"/>
              <a:t> і </a:t>
            </a:r>
            <a:r>
              <a:rPr lang="ru-RU" dirty="0" err="1"/>
              <a:t>дерматитів</a:t>
            </a:r>
            <a:r>
              <a:rPr lang="ru-RU" dirty="0"/>
              <a:t>. </a:t>
            </a:r>
            <a:r>
              <a:rPr lang="ru-RU" dirty="0" err="1"/>
              <a:t>Недотримання</a:t>
            </a:r>
            <a:r>
              <a:rPr lang="ru-RU" dirty="0"/>
              <a:t> норм </a:t>
            </a:r>
            <a:r>
              <a:rPr lang="ru-RU" dirty="0" err="1"/>
              <a:t>гігієни</a:t>
            </a:r>
            <a:r>
              <a:rPr lang="ru-RU" dirty="0"/>
              <a:t> і </a:t>
            </a:r>
            <a:r>
              <a:rPr lang="ru-RU" dirty="0" err="1"/>
              <a:t>безпеки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створення</a:t>
            </a:r>
            <a:r>
              <a:rPr lang="ru-RU" dirty="0"/>
              <a:t> тату, </a:t>
            </a:r>
            <a:r>
              <a:rPr lang="ru-RU" dirty="0" err="1"/>
              <a:t>пірсингу</a:t>
            </a:r>
            <a:r>
              <a:rPr lang="ru-RU" dirty="0"/>
              <a:t> </a:t>
            </a:r>
            <a:r>
              <a:rPr lang="ru-RU" dirty="0" err="1"/>
              <a:t>загрожує</a:t>
            </a:r>
            <a:r>
              <a:rPr lang="ru-RU" dirty="0"/>
              <a:t> </a:t>
            </a:r>
            <a:r>
              <a:rPr lang="ru-RU" dirty="0" err="1"/>
              <a:t>СНІДом</a:t>
            </a:r>
            <a:r>
              <a:rPr lang="ru-RU" dirty="0"/>
              <a:t>, гепатитом, </a:t>
            </a:r>
            <a:r>
              <a:rPr lang="ru-RU" dirty="0" err="1"/>
              <a:t>правцем</a:t>
            </a:r>
            <a:r>
              <a:rPr lang="ru-RU" dirty="0"/>
              <a:t>, </a:t>
            </a:r>
            <a:r>
              <a:rPr lang="ru-RU" dirty="0" err="1"/>
              <a:t>алергічними</a:t>
            </a:r>
            <a:r>
              <a:rPr lang="ru-RU" dirty="0"/>
              <a:t> </a:t>
            </a:r>
            <a:r>
              <a:rPr lang="ru-RU" dirty="0" err="1"/>
              <a:t>запаленнями</a:t>
            </a:r>
            <a:r>
              <a:rPr lang="ru-RU" dirty="0"/>
              <a:t> </a:t>
            </a:r>
            <a:r>
              <a:rPr lang="ru-RU" dirty="0" err="1"/>
              <a:t>шкіри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266092"/>
            <a:ext cx="347662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138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33843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err="1"/>
              <a:t>Існують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конкретні</a:t>
            </a:r>
            <a:r>
              <a:rPr lang="ru-RU" dirty="0"/>
              <a:t> </a:t>
            </a:r>
            <a:r>
              <a:rPr lang="ru-RU" dirty="0" err="1"/>
              <a:t>протипоказання</a:t>
            </a:r>
            <a:r>
              <a:rPr lang="ru-RU" dirty="0"/>
              <a:t> за </a:t>
            </a:r>
            <a:r>
              <a:rPr lang="ru-RU" dirty="0" err="1"/>
              <a:t>здоров'ям</a:t>
            </a:r>
            <a:r>
              <a:rPr lang="ru-RU" dirty="0"/>
              <a:t>, про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рідше</a:t>
            </a:r>
            <a:r>
              <a:rPr lang="ru-RU" dirty="0"/>
              <a:t> за все </a:t>
            </a:r>
            <a:r>
              <a:rPr lang="ru-RU" dirty="0" err="1"/>
              <a:t>згадують</a:t>
            </a:r>
            <a:r>
              <a:rPr lang="ru-RU" dirty="0"/>
              <a:t> </a:t>
            </a:r>
            <a:r>
              <a:rPr lang="ru-RU" dirty="0" err="1"/>
              <a:t>ті</a:t>
            </a:r>
            <a:r>
              <a:rPr lang="ru-RU" dirty="0"/>
              <a:t>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лежить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тату-</a:t>
            </a:r>
            <a:r>
              <a:rPr lang="ru-RU" dirty="0" err="1"/>
              <a:t>машинкою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очікує</a:t>
            </a:r>
            <a:r>
              <a:rPr lang="ru-RU" dirty="0"/>
              <a:t> в </a:t>
            </a:r>
            <a:r>
              <a:rPr lang="ru-RU" dirty="0" err="1"/>
              <a:t>черзі</a:t>
            </a:r>
            <a:r>
              <a:rPr lang="ru-RU" dirty="0"/>
              <a:t> за </a:t>
            </a:r>
            <a:r>
              <a:rPr lang="ru-RU" dirty="0" err="1"/>
              <a:t>тілесним</a:t>
            </a:r>
            <a:r>
              <a:rPr lang="ru-RU" dirty="0"/>
              <a:t> проколом: </a:t>
            </a:r>
            <a:r>
              <a:rPr lang="ru-RU" b="1" dirty="0" err="1"/>
              <a:t>це</a:t>
            </a:r>
            <a:r>
              <a:rPr lang="ru-RU" b="1" dirty="0"/>
              <a:t> </a:t>
            </a:r>
            <a:r>
              <a:rPr lang="ru-RU" b="1" dirty="0" err="1" smtClean="0"/>
              <a:t>схильність</a:t>
            </a:r>
            <a:r>
              <a:rPr lang="ru-RU" b="1" dirty="0" smtClean="0"/>
              <a:t> </a:t>
            </a:r>
            <a:r>
              <a:rPr lang="ru-RU" b="1" dirty="0"/>
              <a:t>до </a:t>
            </a:r>
            <a:r>
              <a:rPr lang="ru-RU" b="1" dirty="0" err="1"/>
              <a:t>утворення</a:t>
            </a:r>
            <a:r>
              <a:rPr lang="ru-RU" b="1" dirty="0"/>
              <a:t> </a:t>
            </a:r>
            <a:r>
              <a:rPr lang="ru-RU" b="1" dirty="0" err="1"/>
              <a:t>келоїдних</a:t>
            </a:r>
            <a:r>
              <a:rPr lang="ru-RU" b="1" dirty="0"/>
              <a:t> </a:t>
            </a:r>
            <a:r>
              <a:rPr lang="ru-RU" b="1" dirty="0" err="1"/>
              <a:t>рубців</a:t>
            </a:r>
            <a:r>
              <a:rPr lang="ru-RU" b="1" dirty="0"/>
              <a:t>, </a:t>
            </a:r>
            <a:r>
              <a:rPr lang="ru-RU" b="1" dirty="0" err="1"/>
              <a:t>алергія</a:t>
            </a:r>
            <a:r>
              <a:rPr lang="ru-RU" b="1" dirty="0"/>
              <a:t> на метали, астма, </a:t>
            </a:r>
            <a:r>
              <a:rPr lang="ru-RU" b="1" dirty="0" err="1"/>
              <a:t>епілепсія</a:t>
            </a:r>
            <a:r>
              <a:rPr lang="ru-RU" b="1" dirty="0"/>
              <a:t>, черепно-</a:t>
            </a:r>
            <a:r>
              <a:rPr lang="ru-RU" b="1" dirty="0" err="1"/>
              <a:t>мозкові</a:t>
            </a:r>
            <a:r>
              <a:rPr lang="ru-RU" b="1" dirty="0"/>
              <a:t> </a:t>
            </a:r>
            <a:r>
              <a:rPr lang="ru-RU" b="1" dirty="0" err="1"/>
              <a:t>травми</a:t>
            </a:r>
            <a:r>
              <a:rPr lang="ru-RU" b="1" dirty="0"/>
              <a:t> (</a:t>
            </a:r>
            <a:r>
              <a:rPr lang="ru-RU" b="1" dirty="0" err="1"/>
              <a:t>небезпека</a:t>
            </a:r>
            <a:r>
              <a:rPr lang="ru-RU" b="1" dirty="0"/>
              <a:t> </a:t>
            </a:r>
            <a:r>
              <a:rPr lang="ru-RU" b="1" dirty="0" err="1" smtClean="0"/>
              <a:t>припадків</a:t>
            </a:r>
            <a:r>
              <a:rPr lang="ru-RU" b="1" dirty="0"/>
              <a:t>), </a:t>
            </a:r>
            <a:r>
              <a:rPr lang="ru-RU" b="1" dirty="0" err="1"/>
              <a:t>гемофілія</a:t>
            </a:r>
            <a:r>
              <a:rPr lang="ru-RU" b="1" dirty="0"/>
              <a:t> (</a:t>
            </a:r>
            <a:r>
              <a:rPr lang="ru-RU" b="1" dirty="0" err="1"/>
              <a:t>ризик</a:t>
            </a:r>
            <a:r>
              <a:rPr lang="ru-RU" b="1" dirty="0"/>
              <a:t> летального результату), порок </a:t>
            </a:r>
            <a:r>
              <a:rPr lang="ru-RU" b="1" dirty="0" err="1"/>
              <a:t>серця</a:t>
            </a:r>
            <a:r>
              <a:rPr lang="ru-RU" b="1" dirty="0"/>
              <a:t>, </a:t>
            </a:r>
            <a:r>
              <a:rPr lang="ru-RU" b="1" dirty="0" err="1"/>
              <a:t>алергії</a:t>
            </a:r>
            <a:r>
              <a:rPr lang="ru-RU" b="1" dirty="0"/>
              <a:t>, </a:t>
            </a:r>
            <a:r>
              <a:rPr lang="ru-RU" b="1" dirty="0" err="1"/>
              <a:t>шкірні</a:t>
            </a:r>
            <a:r>
              <a:rPr lang="ru-RU" b="1" dirty="0"/>
              <a:t> </a:t>
            </a:r>
            <a:r>
              <a:rPr lang="ru-RU" b="1" dirty="0" err="1"/>
              <a:t>захворювання</a:t>
            </a:r>
            <a:r>
              <a:rPr lang="ru-RU" b="1" dirty="0"/>
              <a:t>, </a:t>
            </a:r>
            <a:r>
              <a:rPr lang="ru-RU" b="1" dirty="0" err="1"/>
              <a:t>діабет</a:t>
            </a:r>
            <a:r>
              <a:rPr lang="ru-RU" b="1" dirty="0"/>
              <a:t>, </a:t>
            </a:r>
            <a:r>
              <a:rPr lang="ru-RU" b="1" dirty="0" err="1"/>
              <a:t>вагітність</a:t>
            </a:r>
            <a:r>
              <a:rPr lang="ru-RU" b="1" dirty="0"/>
              <a:t> та </a:t>
            </a:r>
            <a:r>
              <a:rPr lang="ru-RU" b="1" dirty="0" err="1"/>
              <a:t>інше</a:t>
            </a:r>
            <a:r>
              <a:rPr lang="ru-RU" b="1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1" y="3475423"/>
            <a:ext cx="4120133" cy="27338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33" y="3509248"/>
            <a:ext cx="3600004" cy="270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4304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12386"/>
            <a:ext cx="7920880" cy="187220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Слово «</a:t>
            </a:r>
            <a:r>
              <a:rPr lang="ru-RU" dirty="0" err="1"/>
              <a:t>татуювання</a:t>
            </a:r>
            <a:r>
              <a:rPr lang="ru-RU" dirty="0"/>
              <a:t>», </a:t>
            </a:r>
            <a:r>
              <a:rPr lang="en-US" dirty="0" err="1" smtClean="0"/>
              <a:t>tatoo</a:t>
            </a:r>
            <a:r>
              <a:rPr lang="ru-RU" dirty="0" smtClean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en-US" dirty="0" err="1" smtClean="0"/>
              <a:t>tatu</a:t>
            </a:r>
            <a:r>
              <a:rPr lang="ru-RU" dirty="0" smtClean="0"/>
              <a:t>, </a:t>
            </a:r>
            <a:r>
              <a:rPr lang="ru-RU" dirty="0"/>
              <a:t>стало </a:t>
            </a:r>
            <a:r>
              <a:rPr lang="ru-RU" dirty="0" err="1"/>
              <a:t>вживатися</a:t>
            </a:r>
            <a:r>
              <a:rPr lang="ru-RU" dirty="0"/>
              <a:t> в </a:t>
            </a:r>
            <a:r>
              <a:rPr lang="ru-RU" dirty="0" err="1"/>
              <a:t>Європі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подорожі</a:t>
            </a:r>
            <a:r>
              <a:rPr lang="ru-RU" dirty="0"/>
              <a:t> </a:t>
            </a:r>
            <a:r>
              <a:rPr lang="ru-RU" dirty="0" err="1"/>
              <a:t>капітана</a:t>
            </a:r>
            <a:r>
              <a:rPr lang="ru-RU" dirty="0"/>
              <a:t> Кука на </a:t>
            </a:r>
            <a:r>
              <a:rPr lang="ru-RU" dirty="0" err="1"/>
              <a:t>Таїті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слово схоже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таїтянським</a:t>
            </a:r>
            <a:r>
              <a:rPr lang="ru-RU" dirty="0"/>
              <a:t> словом </a:t>
            </a:r>
            <a:r>
              <a:rPr lang="ru-RU" dirty="0" err="1"/>
              <a:t>іаіаи</a:t>
            </a:r>
            <a:r>
              <a:rPr lang="ru-RU" dirty="0"/>
              <a:t> і </a:t>
            </a:r>
            <a:r>
              <a:rPr lang="ru-RU" dirty="0" err="1"/>
              <a:t>маркезанським</a:t>
            </a:r>
            <a:r>
              <a:rPr lang="ru-RU" dirty="0"/>
              <a:t> </a:t>
            </a:r>
            <a:r>
              <a:rPr lang="en-US" dirty="0"/>
              <a:t>t</a:t>
            </a:r>
            <a:r>
              <a:rPr lang="ru-RU" dirty="0" smtClean="0"/>
              <a:t>а-</a:t>
            </a:r>
            <a:r>
              <a:rPr lang="en-US" dirty="0" err="1" smtClean="0"/>
              <a:t>t</a:t>
            </a:r>
            <a:r>
              <a:rPr lang="en-US" dirty="0" err="1"/>
              <a:t>u</a:t>
            </a:r>
            <a:r>
              <a:rPr lang="ru-RU" dirty="0" smtClean="0"/>
              <a:t> </a:t>
            </a:r>
            <a:r>
              <a:rPr lang="ru-RU" dirty="0"/>
              <a:t>і означало </a:t>
            </a:r>
            <a:r>
              <a:rPr lang="ru-RU" dirty="0" err="1"/>
              <a:t>воно</a:t>
            </a:r>
            <a:r>
              <a:rPr lang="ru-RU" dirty="0"/>
              <a:t> «рана», «знак».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284983"/>
            <a:ext cx="2716120" cy="2683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835696" y="404664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cs typeface="MV Boli" pitchFamily="2" charset="0"/>
              </a:rPr>
              <a:t>Історія виникнення татуювання</a:t>
            </a:r>
            <a:endParaRPr lang="ru-RU" sz="2800" b="1" dirty="0">
              <a:cs typeface="MV Boli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84983"/>
            <a:ext cx="3590171" cy="26926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82731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692696"/>
            <a:ext cx="6048672" cy="3096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 smtClean="0"/>
              <a:t>Історія</a:t>
            </a:r>
            <a:r>
              <a:rPr lang="ru-RU" dirty="0" smtClean="0"/>
              <a:t> </a:t>
            </a:r>
            <a:r>
              <a:rPr lang="ru-RU" dirty="0" err="1"/>
              <a:t>татуювання</a:t>
            </a:r>
            <a:r>
              <a:rPr lang="ru-RU" dirty="0"/>
              <a:t> </a:t>
            </a:r>
            <a:r>
              <a:rPr lang="ru-RU" dirty="0" err="1"/>
              <a:t>налічує</a:t>
            </a:r>
            <a:r>
              <a:rPr lang="ru-RU" dirty="0"/>
              <a:t> не </a:t>
            </a:r>
            <a:r>
              <a:rPr lang="ru-RU" dirty="0" err="1"/>
              <a:t>менш</a:t>
            </a:r>
            <a:r>
              <a:rPr lang="ru-RU" dirty="0"/>
              <a:t> </a:t>
            </a:r>
            <a:r>
              <a:rPr lang="ru-RU" dirty="0" err="1"/>
              <a:t>ніж</a:t>
            </a:r>
            <a:r>
              <a:rPr lang="ru-RU" dirty="0"/>
              <a:t> 6000 </a:t>
            </a:r>
            <a:r>
              <a:rPr lang="ru-RU" dirty="0" err="1"/>
              <a:t>років</a:t>
            </a:r>
            <a:r>
              <a:rPr lang="ru-RU" dirty="0"/>
              <a:t>. </a:t>
            </a:r>
            <a:r>
              <a:rPr lang="ru-RU" dirty="0" err="1"/>
              <a:t>Найстаріші</a:t>
            </a:r>
            <a:r>
              <a:rPr lang="ru-RU" dirty="0"/>
              <a:t> </a:t>
            </a:r>
            <a:r>
              <a:rPr lang="ru-RU" dirty="0" err="1"/>
              <a:t>татуювання</a:t>
            </a:r>
            <a:r>
              <a:rPr lang="ru-RU" dirty="0"/>
              <a:t> </a:t>
            </a:r>
            <a:r>
              <a:rPr lang="ru-RU" dirty="0" err="1"/>
              <a:t>знайдені</a:t>
            </a:r>
            <a:r>
              <a:rPr lang="ru-RU" dirty="0"/>
              <a:t> при </a:t>
            </a:r>
            <a:r>
              <a:rPr lang="ru-RU" dirty="0" err="1"/>
              <a:t>розкопках</a:t>
            </a:r>
            <a:r>
              <a:rPr lang="ru-RU" dirty="0"/>
              <a:t> </a:t>
            </a:r>
            <a:r>
              <a:rPr lang="ru-RU" dirty="0" err="1" smtClean="0"/>
              <a:t>єгипетських</a:t>
            </a:r>
            <a:r>
              <a:rPr lang="ru-RU" dirty="0" smtClean="0"/>
              <a:t> </a:t>
            </a:r>
            <a:r>
              <a:rPr lang="ru-RU" dirty="0" err="1"/>
              <a:t>пірамід</a:t>
            </a:r>
            <a:r>
              <a:rPr lang="ru-RU" dirty="0"/>
              <a:t> у </a:t>
            </a:r>
            <a:r>
              <a:rPr lang="ru-RU" dirty="0" err="1"/>
              <a:t>Гізі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Муміям</a:t>
            </a:r>
            <a:r>
              <a:rPr lang="ru-RU" dirty="0" smtClean="0"/>
              <a:t> </a:t>
            </a:r>
            <a:r>
              <a:rPr lang="ru-RU" dirty="0" err="1"/>
              <a:t>близько</a:t>
            </a:r>
            <a:r>
              <a:rPr lang="ru-RU" dirty="0"/>
              <a:t> </a:t>
            </a:r>
            <a:r>
              <a:rPr lang="ru-RU" dirty="0" err="1"/>
              <a:t>чотирьох</a:t>
            </a:r>
            <a:r>
              <a:rPr lang="ru-RU" dirty="0"/>
              <a:t>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 smtClean="0"/>
              <a:t>років</a:t>
            </a:r>
            <a:r>
              <a:rPr lang="ru-RU" dirty="0"/>
              <a:t>, але </a:t>
            </a:r>
            <a:r>
              <a:rPr lang="ru-RU" dirty="0" err="1"/>
              <a:t>малюнки</a:t>
            </a:r>
            <a:r>
              <a:rPr lang="ru-RU" dirty="0"/>
              <a:t> на </a:t>
            </a:r>
            <a:r>
              <a:rPr lang="ru-RU" dirty="0" err="1"/>
              <a:t>висохлій</a:t>
            </a:r>
            <a:r>
              <a:rPr lang="ru-RU" dirty="0"/>
              <a:t> </a:t>
            </a:r>
            <a:r>
              <a:rPr lang="ru-RU" dirty="0" err="1"/>
              <a:t>шкірі</a:t>
            </a:r>
            <a:r>
              <a:rPr lang="ru-RU" dirty="0"/>
              <a:t> добре видно.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356992"/>
            <a:ext cx="4875406" cy="29794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0967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921369"/>
            <a:ext cx="4032448" cy="54523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Найбільший</a:t>
            </a:r>
            <a:r>
              <a:rPr lang="ru-RU" dirty="0"/>
              <a:t> </a:t>
            </a:r>
            <a:r>
              <a:rPr lang="ru-RU" dirty="0" err="1"/>
              <a:t>розквіт</a:t>
            </a:r>
            <a:r>
              <a:rPr lang="ru-RU" dirty="0"/>
              <a:t> культура тату одержала в </a:t>
            </a:r>
            <a:r>
              <a:rPr lang="ru-RU" dirty="0" err="1"/>
              <a:t>Японії</a:t>
            </a:r>
            <a:r>
              <a:rPr lang="ru-RU" dirty="0"/>
              <a:t>, де </a:t>
            </a:r>
            <a:r>
              <a:rPr lang="ru-RU" dirty="0" err="1"/>
              <a:t>дотепер</a:t>
            </a:r>
            <a:r>
              <a:rPr lang="ru-RU" dirty="0"/>
              <a:t> </a:t>
            </a:r>
            <a:r>
              <a:rPr lang="ru-RU" dirty="0" err="1"/>
              <a:t>шануються</a:t>
            </a:r>
            <a:r>
              <a:rPr lang="ru-RU" dirty="0"/>
              <a:t> </a:t>
            </a:r>
            <a:r>
              <a:rPr lang="ru-RU" dirty="0" err="1"/>
              <a:t>татуйовані</a:t>
            </a:r>
            <a:r>
              <a:rPr lang="ru-RU" dirty="0"/>
              <a:t> люди.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майстри</a:t>
            </a:r>
            <a:r>
              <a:rPr lang="ru-RU" dirty="0"/>
              <a:t> Хонсю, Хоккайдо й Сикоку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запропонували</a:t>
            </a:r>
            <a:r>
              <a:rPr lang="ru-RU" dirty="0"/>
              <a:t> </a:t>
            </a:r>
            <a:r>
              <a:rPr lang="ru-RU" dirty="0" err="1"/>
              <a:t>тривимірні</a:t>
            </a:r>
            <a:r>
              <a:rPr lang="ru-RU" dirty="0"/>
              <a:t> </a:t>
            </a:r>
            <a:r>
              <a:rPr lang="ru-RU" dirty="0" err="1" smtClean="0"/>
              <a:t>зображення</a:t>
            </a:r>
            <a:r>
              <a:rPr lang="ru-RU" dirty="0"/>
              <a:t>. </a:t>
            </a:r>
            <a:r>
              <a:rPr lang="ru-RU" dirty="0" err="1"/>
              <a:t>Замість</a:t>
            </a:r>
            <a:r>
              <a:rPr lang="ru-RU" dirty="0"/>
              <a:t> </a:t>
            </a:r>
            <a:r>
              <a:rPr lang="ru-RU" dirty="0" err="1"/>
              <a:t>орнаментів</a:t>
            </a:r>
            <a:r>
              <a:rPr lang="ru-RU" dirty="0"/>
              <a:t> і плоских </a:t>
            </a:r>
            <a:r>
              <a:rPr lang="ru-RU" dirty="0" err="1"/>
              <a:t>фігур</a:t>
            </a:r>
            <a:r>
              <a:rPr lang="ru-RU" dirty="0"/>
              <a:t> вони стали </a:t>
            </a:r>
            <a:r>
              <a:rPr lang="ru-RU" dirty="0" err="1"/>
              <a:t>зображувати</a:t>
            </a:r>
            <a:r>
              <a:rPr lang="ru-RU" dirty="0"/>
              <a:t> </a:t>
            </a:r>
            <a:r>
              <a:rPr lang="ru-RU" dirty="0" err="1"/>
              <a:t>об'ємних</a:t>
            </a:r>
            <a:r>
              <a:rPr lang="ru-RU" dirty="0"/>
              <a:t> і </a:t>
            </a:r>
            <a:r>
              <a:rPr lang="ru-RU" dirty="0" err="1"/>
              <a:t>кольорових</a:t>
            </a:r>
            <a:r>
              <a:rPr lang="ru-RU" dirty="0"/>
              <a:t> </a:t>
            </a:r>
            <a:r>
              <a:rPr lang="ru-RU" dirty="0" err="1"/>
              <a:t>міфічних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88504"/>
            <a:ext cx="3726414" cy="4968552"/>
          </a:xfrm>
          <a:prstGeom prst="rect">
            <a:avLst/>
          </a:prstGeom>
        </p:spPr>
      </p:pic>
      <p:pic>
        <p:nvPicPr>
          <p:cNvPr id="1026" name="Picture 2" descr="C:\Program Files\Microsoft Office\MEDIA\CAGCAT10\j019553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36" y="4576331"/>
            <a:ext cx="1652576" cy="203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35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8"/>
            <a:ext cx="4752528" cy="3816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Північну</a:t>
            </a:r>
            <a:r>
              <a:rPr lang="ru-RU" dirty="0"/>
              <a:t> Америку </a:t>
            </a:r>
            <a:r>
              <a:rPr lang="ru-RU" dirty="0" err="1"/>
              <a:t>мистецтво</a:t>
            </a:r>
            <a:r>
              <a:rPr lang="ru-RU" dirty="0"/>
              <a:t> </a:t>
            </a:r>
            <a:r>
              <a:rPr lang="ru-RU" dirty="0" err="1"/>
              <a:t>татуювання</a:t>
            </a:r>
            <a:r>
              <a:rPr lang="ru-RU" dirty="0"/>
              <a:t>, </a:t>
            </a:r>
            <a:r>
              <a:rPr lang="ru-RU" dirty="0" err="1"/>
              <a:t>скоріше</a:t>
            </a:r>
            <a:r>
              <a:rPr lang="ru-RU" dirty="0"/>
              <a:t> за все, «</a:t>
            </a:r>
            <a:r>
              <a:rPr lang="ru-RU" dirty="0" err="1"/>
              <a:t>припливло</a:t>
            </a:r>
            <a:r>
              <a:rPr lang="ru-RU" dirty="0"/>
              <a:t>» через Берингову протоку разом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smtClean="0"/>
              <a:t>чукчами</a:t>
            </a:r>
            <a:r>
              <a:rPr lang="ru-RU" dirty="0"/>
              <a:t>. </a:t>
            </a:r>
            <a:r>
              <a:rPr lang="ru-RU" dirty="0" err="1"/>
              <a:t>Чукчі</a:t>
            </a:r>
            <a:r>
              <a:rPr lang="ru-RU" dirty="0"/>
              <a:t> дружили з </a:t>
            </a:r>
            <a:r>
              <a:rPr lang="ru-RU" dirty="0" err="1"/>
              <a:t>північноамериканськими</a:t>
            </a:r>
            <a:r>
              <a:rPr lang="ru-RU" dirty="0"/>
              <a:t> </a:t>
            </a:r>
            <a:r>
              <a:rPr lang="ru-RU" dirty="0" err="1"/>
              <a:t>індіанцями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й передали </a:t>
            </a:r>
            <a:r>
              <a:rPr lang="ru-RU" dirty="0" err="1"/>
              <a:t>мистецтво</a:t>
            </a:r>
            <a:r>
              <a:rPr lang="ru-RU" dirty="0"/>
              <a:t> </a:t>
            </a:r>
            <a:r>
              <a:rPr lang="ru-RU" dirty="0" err="1"/>
              <a:t>татуажа</a:t>
            </a:r>
            <a:r>
              <a:rPr lang="ru-RU" dirty="0"/>
              <a:t> в </a:t>
            </a:r>
            <a:r>
              <a:rPr lang="ru-RU" dirty="0" err="1"/>
              <a:t>Центральну</a:t>
            </a:r>
            <a:r>
              <a:rPr lang="ru-RU" dirty="0"/>
              <a:t> й </a:t>
            </a:r>
            <a:r>
              <a:rPr lang="ru-RU" dirty="0" err="1" smtClean="0"/>
              <a:t>Південну</a:t>
            </a:r>
            <a:r>
              <a:rPr lang="ru-RU" dirty="0" smtClean="0"/>
              <a:t> </a:t>
            </a:r>
            <a:r>
              <a:rPr lang="ru-RU" dirty="0"/>
              <a:t>Америку.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005064"/>
            <a:ext cx="4731907" cy="21938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126" y="764704"/>
            <a:ext cx="3078088" cy="23085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5675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13672"/>
            <a:ext cx="4320480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Про </a:t>
            </a:r>
            <a:r>
              <a:rPr lang="ru-RU" dirty="0" err="1"/>
              <a:t>татуювання</a:t>
            </a:r>
            <a:r>
              <a:rPr lang="ru-RU" dirty="0"/>
              <a:t> </a:t>
            </a:r>
            <a:r>
              <a:rPr lang="ru-RU" dirty="0" err="1"/>
              <a:t>довідалися</a:t>
            </a:r>
            <a:r>
              <a:rPr lang="ru-RU" dirty="0"/>
              <a:t> в </a:t>
            </a:r>
            <a:r>
              <a:rPr lang="ru-RU" dirty="0" err="1"/>
              <a:t>Європі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мореплавцю</a:t>
            </a:r>
            <a:r>
              <a:rPr lang="ru-RU" dirty="0"/>
              <a:t> </a:t>
            </a:r>
            <a:r>
              <a:rPr lang="ru-RU" dirty="0" err="1"/>
              <a:t>Джеймсові</a:t>
            </a:r>
            <a:r>
              <a:rPr lang="ru-RU" dirty="0"/>
              <a:t> Куку. В 1769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привіз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собою з </a:t>
            </a:r>
            <a:r>
              <a:rPr lang="ru-RU" dirty="0" err="1"/>
              <a:t>мандрівок</a:t>
            </a:r>
            <a:r>
              <a:rPr lang="ru-RU" dirty="0"/>
              <a:t> </a:t>
            </a:r>
            <a:r>
              <a:rPr lang="ru-RU" dirty="0" err="1"/>
              <a:t>полінезійця</a:t>
            </a:r>
            <a:r>
              <a:rPr lang="ru-RU" dirty="0"/>
              <a:t>, </a:t>
            </a:r>
            <a:r>
              <a:rPr lang="ru-RU" dirty="0" err="1"/>
              <a:t>вкритого</a:t>
            </a:r>
            <a:r>
              <a:rPr lang="ru-RU" dirty="0"/>
              <a:t> </a:t>
            </a:r>
            <a:r>
              <a:rPr lang="ru-RU" dirty="0" err="1"/>
              <a:t>татуюванням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ніг</a:t>
            </a:r>
            <a:r>
              <a:rPr lang="ru-RU" dirty="0"/>
              <a:t> до </a:t>
            </a:r>
            <a:r>
              <a:rPr lang="ru-RU" dirty="0" err="1"/>
              <a:t>голови</a:t>
            </a:r>
            <a:r>
              <a:rPr lang="ru-RU" dirty="0"/>
              <a:t>.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джерела</a:t>
            </a:r>
            <a:r>
              <a:rPr lang="ru-RU" dirty="0"/>
              <a:t> </a:t>
            </a:r>
            <a:r>
              <a:rPr lang="ru-RU" dirty="0" err="1"/>
              <a:t>стверджують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мистецтво</a:t>
            </a:r>
            <a:r>
              <a:rPr lang="ru-RU" dirty="0"/>
              <a:t> тату в </a:t>
            </a:r>
            <a:r>
              <a:rPr lang="ru-RU" dirty="0" err="1"/>
              <a:t>Європу</a:t>
            </a:r>
            <a:r>
              <a:rPr lang="ru-RU" dirty="0"/>
              <a:t> </a:t>
            </a:r>
            <a:r>
              <a:rPr lang="ru-RU" dirty="0" err="1" smtClean="0"/>
              <a:t>прийшло</a:t>
            </a:r>
            <a:r>
              <a:rPr lang="ru-RU" dirty="0" smtClean="0"/>
              <a:t> </a:t>
            </a:r>
            <a:r>
              <a:rPr lang="ru-RU" dirty="0"/>
              <a:t>з </a:t>
            </a:r>
            <a:r>
              <a:rPr lang="ru-RU" dirty="0" err="1"/>
              <a:t>Австралії</a:t>
            </a:r>
            <a:r>
              <a:rPr lang="ru-RU" dirty="0"/>
              <a:t>, а </a:t>
            </a:r>
            <a:r>
              <a:rPr lang="ru-RU" dirty="0" err="1"/>
              <a:t>саме</a:t>
            </a:r>
            <a:r>
              <a:rPr lang="ru-RU" dirty="0"/>
              <a:t> з острова Самоа, ставши </a:t>
            </a:r>
            <a:r>
              <a:rPr lang="ru-RU" dirty="0" err="1"/>
              <a:t>почесним</a:t>
            </a:r>
            <a:r>
              <a:rPr lang="ru-RU" dirty="0"/>
              <a:t>, </a:t>
            </a:r>
            <a:r>
              <a:rPr lang="ru-RU" dirty="0" err="1"/>
              <a:t>елітним</a:t>
            </a:r>
            <a:r>
              <a:rPr lang="ru-RU" dirty="0"/>
              <a:t> у </a:t>
            </a:r>
            <a:r>
              <a:rPr lang="ru-RU" dirty="0" err="1"/>
              <a:t>середовищі</a:t>
            </a:r>
            <a:r>
              <a:rPr lang="ru-RU" dirty="0"/>
              <a:t> </a:t>
            </a:r>
            <a:r>
              <a:rPr lang="ru-RU" dirty="0" err="1"/>
              <a:t>європейської</a:t>
            </a:r>
            <a:r>
              <a:rPr lang="ru-RU" dirty="0"/>
              <a:t> </a:t>
            </a:r>
            <a:r>
              <a:rPr lang="ru-RU" dirty="0" err="1"/>
              <a:t>знаті</a:t>
            </a:r>
            <a:r>
              <a:rPr lang="ru-RU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247" y="1340768"/>
            <a:ext cx="3385123" cy="3452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28184" y="4941168"/>
            <a:ext cx="1508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Джеймс</a:t>
            </a:r>
            <a:r>
              <a:rPr lang="uk-UA" dirty="0" smtClean="0"/>
              <a:t> </a:t>
            </a:r>
            <a:r>
              <a:rPr lang="uk-UA" dirty="0" err="1" smtClean="0"/>
              <a:t>Кук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82870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332656"/>
            <a:ext cx="4752528" cy="3168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Причини </a:t>
            </a:r>
            <a:r>
              <a:rPr lang="ru-RU" dirty="0" err="1"/>
              <a:t>виникнення</a:t>
            </a:r>
            <a:r>
              <a:rPr lang="ru-RU" dirty="0"/>
              <a:t> </a:t>
            </a:r>
            <a:r>
              <a:rPr lang="ru-RU" dirty="0" err="1"/>
              <a:t>звичаю</a:t>
            </a:r>
            <a:r>
              <a:rPr lang="ru-RU" dirty="0"/>
              <a:t> тату, </a:t>
            </a:r>
            <a:r>
              <a:rPr lang="ru-RU" dirty="0" err="1"/>
              <a:t>можливо</a:t>
            </a:r>
            <a:r>
              <a:rPr lang="ru-RU" dirty="0"/>
              <a:t>, </a:t>
            </a:r>
            <a:r>
              <a:rPr lang="ru-RU" dirty="0" err="1" smtClean="0"/>
              <a:t>криються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ушкодженнях</a:t>
            </a:r>
            <a:r>
              <a:rPr lang="ru-RU" dirty="0"/>
              <a:t> </a:t>
            </a:r>
            <a:r>
              <a:rPr lang="ru-RU" dirty="0" err="1"/>
              <a:t>шкіри</a:t>
            </a:r>
            <a:r>
              <a:rPr lang="ru-RU" dirty="0"/>
              <a:t>: шрамах, </a:t>
            </a:r>
            <a:r>
              <a:rPr lang="ru-RU" dirty="0" err="1"/>
              <a:t>фляках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отримували</a:t>
            </a:r>
            <a:r>
              <a:rPr lang="ru-RU" dirty="0"/>
              <a:t> в боях, на </a:t>
            </a:r>
            <a:r>
              <a:rPr lang="ru-RU" dirty="0" err="1"/>
              <a:t>полюванні</a:t>
            </a:r>
            <a:r>
              <a:rPr lang="ru-RU" dirty="0"/>
              <a:t> </a:t>
            </a:r>
            <a:r>
              <a:rPr lang="ru-RU" dirty="0" err="1"/>
              <a:t>хоробрі</a:t>
            </a:r>
            <a:r>
              <a:rPr lang="ru-RU" dirty="0"/>
              <a:t> </a:t>
            </a:r>
            <a:r>
              <a:rPr lang="ru-RU" dirty="0" err="1"/>
              <a:t>воїни</a:t>
            </a:r>
            <a:r>
              <a:rPr lang="ru-RU" dirty="0"/>
              <a:t>,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прагнули</a:t>
            </a:r>
            <a:r>
              <a:rPr lang="ru-RU" dirty="0"/>
              <a:t> </a:t>
            </a:r>
            <a:r>
              <a:rPr lang="ru-RU" dirty="0" err="1"/>
              <a:t>наслідувати</a:t>
            </a:r>
            <a:r>
              <a:rPr lang="ru-RU" dirty="0"/>
              <a:t>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180649"/>
            <a:ext cx="295275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718342"/>
            <a:ext cx="3420872" cy="2561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2906266" cy="2775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3702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12425"/>
            <a:ext cx="3682752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Особливість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</a:t>
            </a:r>
            <a:r>
              <a:rPr lang="ru-RU" dirty="0" err="1"/>
              <a:t>татуювання</a:t>
            </a:r>
            <a:r>
              <a:rPr lang="ru-RU" dirty="0"/>
              <a:t> — </a:t>
            </a:r>
            <a:r>
              <a:rPr lang="ru-RU" dirty="0" err="1"/>
              <a:t>однаковою</a:t>
            </a:r>
            <a:r>
              <a:rPr lang="ru-RU" dirty="0"/>
              <a:t> </a:t>
            </a:r>
            <a:r>
              <a:rPr lang="ru-RU" dirty="0" err="1"/>
              <a:t>мірою</a:t>
            </a:r>
            <a:r>
              <a:rPr lang="ru-RU" dirty="0"/>
              <a:t> </a:t>
            </a:r>
            <a:r>
              <a:rPr lang="ru-RU" dirty="0" err="1"/>
              <a:t>вабити</a:t>
            </a:r>
            <a:r>
              <a:rPr lang="ru-RU" dirty="0"/>
              <a:t> до себе, </a:t>
            </a:r>
            <a:r>
              <a:rPr lang="ru-RU" dirty="0" err="1"/>
              <a:t>інтригувати</a:t>
            </a:r>
            <a:r>
              <a:rPr lang="ru-RU" dirty="0"/>
              <a:t> й </a:t>
            </a:r>
            <a:r>
              <a:rPr lang="ru-RU" dirty="0" err="1"/>
              <a:t>відлякувати</a:t>
            </a:r>
            <a:r>
              <a:rPr lang="ru-RU" dirty="0"/>
              <a:t> — </a:t>
            </a:r>
            <a:r>
              <a:rPr lang="ru-RU" dirty="0" err="1"/>
              <a:t>збереглась</a:t>
            </a:r>
            <a:r>
              <a:rPr lang="ru-RU" dirty="0"/>
              <a:t> і </a:t>
            </a:r>
            <a:r>
              <a:rPr lang="ru-RU" dirty="0" err="1"/>
              <a:t>донині</a:t>
            </a:r>
            <a:r>
              <a:rPr lang="ru-RU" dirty="0"/>
              <a:t>.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татуювання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присутнє</a:t>
            </a:r>
            <a:r>
              <a:rPr lang="ru-RU" dirty="0"/>
              <a:t> практично на </a:t>
            </a:r>
            <a:r>
              <a:rPr lang="ru-RU" dirty="0" err="1"/>
              <a:t>всіх</a:t>
            </a:r>
            <a:r>
              <a:rPr lang="ru-RU" dirty="0"/>
              <a:t> континентах, у </a:t>
            </a:r>
            <a:r>
              <a:rPr lang="ru-RU" dirty="0" err="1"/>
              <a:t>багатьох</a:t>
            </a:r>
            <a:r>
              <a:rPr lang="ru-RU" dirty="0"/>
              <a:t> культурах і </a:t>
            </a:r>
            <a:r>
              <a:rPr lang="ru-RU" dirty="0" err="1"/>
              <a:t>релігіях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836712"/>
            <a:ext cx="3582501" cy="480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12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404664"/>
            <a:ext cx="3826768" cy="648072"/>
          </a:xfrm>
        </p:spPr>
        <p:txBody>
          <a:bodyPr/>
          <a:lstStyle/>
          <a:p>
            <a:r>
              <a:rPr lang="uk-UA" dirty="0" smtClean="0">
                <a:cs typeface="MV Boli" pitchFamily="2" charset="0"/>
              </a:rPr>
              <a:t>Міфи і вірування</a:t>
            </a:r>
            <a:endParaRPr lang="ru-RU" dirty="0">
              <a:cs typeface="MV Boli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700808"/>
            <a:ext cx="7632848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/>
              <a:t>знаєте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татуювання</a:t>
            </a:r>
            <a:r>
              <a:rPr lang="ru-RU" dirty="0"/>
              <a:t> є </a:t>
            </a:r>
            <a:r>
              <a:rPr lang="ru-RU" dirty="0" err="1"/>
              <a:t>ще</a:t>
            </a:r>
            <a:r>
              <a:rPr lang="ru-RU" dirty="0"/>
              <a:t> й вашим </a:t>
            </a:r>
            <a:r>
              <a:rPr lang="ru-RU" dirty="0" err="1"/>
              <a:t>провідником</a:t>
            </a:r>
            <a:r>
              <a:rPr lang="ru-RU" dirty="0"/>
              <a:t> у </a:t>
            </a:r>
            <a:r>
              <a:rPr lang="ru-RU" dirty="0" err="1" smtClean="0"/>
              <a:t>потойбічний</a:t>
            </a:r>
            <a:r>
              <a:rPr lang="ru-RU" dirty="0" smtClean="0"/>
              <a:t> </a:t>
            </a:r>
            <a:r>
              <a:rPr lang="ru-RU" dirty="0" err="1"/>
              <a:t>світ</a:t>
            </a:r>
            <a:r>
              <a:rPr lang="ru-RU" dirty="0"/>
              <a:t>? </a:t>
            </a:r>
            <a:r>
              <a:rPr lang="ru-RU" dirty="0" err="1"/>
              <a:t>Ні</a:t>
            </a:r>
            <a:r>
              <a:rPr lang="ru-RU" dirty="0"/>
              <a:t>? </a:t>
            </a:r>
            <a:r>
              <a:rPr lang="ru-RU" dirty="0" err="1"/>
              <a:t>Поки</a:t>
            </a:r>
            <a:r>
              <a:rPr lang="ru-RU" dirty="0"/>
              <a:t> не </a:t>
            </a:r>
            <a:r>
              <a:rPr lang="ru-RU" dirty="0" err="1"/>
              <a:t>знаєте</a:t>
            </a:r>
            <a:r>
              <a:rPr lang="ru-RU" dirty="0"/>
              <a:t>, а от племена </a:t>
            </a:r>
            <a:r>
              <a:rPr lang="ru-RU" dirty="0" err="1"/>
              <a:t>Дмак</a:t>
            </a:r>
            <a:r>
              <a:rPr lang="ru-RU" dirty="0"/>
              <a:t> з острова Борнео </a:t>
            </a:r>
            <a:r>
              <a:rPr lang="ru-RU" dirty="0" err="1"/>
              <a:t>вірили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їхньому</a:t>
            </a:r>
            <a:r>
              <a:rPr lang="ru-RU" dirty="0"/>
              <a:t> </a:t>
            </a:r>
            <a:r>
              <a:rPr lang="ru-RU" dirty="0" err="1"/>
              <a:t>раї</a:t>
            </a:r>
            <a:r>
              <a:rPr lang="ru-RU" dirty="0"/>
              <a:t> </a:t>
            </a:r>
            <a:r>
              <a:rPr lang="ru-RU" dirty="0" err="1"/>
              <a:t>Апо-Кезіо</a:t>
            </a:r>
            <a:r>
              <a:rPr lang="ru-RU" dirty="0"/>
              <a:t> все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 smtClean="0"/>
              <a:t>протилежним</a:t>
            </a:r>
            <a:r>
              <a:rPr lang="ru-RU" dirty="0"/>
              <a:t>: </a:t>
            </a:r>
            <a:r>
              <a:rPr lang="ru-RU" dirty="0" err="1"/>
              <a:t>чорне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білим</a:t>
            </a:r>
            <a:r>
              <a:rPr lang="ru-RU" dirty="0"/>
              <a:t>, солодке — </a:t>
            </a:r>
            <a:r>
              <a:rPr lang="ru-RU" dirty="0" err="1"/>
              <a:t>гірким</a:t>
            </a:r>
            <a:r>
              <a:rPr lang="ru-RU" dirty="0"/>
              <a:t>, тому вони </a:t>
            </a:r>
            <a:r>
              <a:rPr lang="ru-RU" dirty="0" err="1"/>
              <a:t>татуювалися</a:t>
            </a:r>
            <a:r>
              <a:rPr lang="ru-RU" dirty="0"/>
              <a:t> в </a:t>
            </a:r>
            <a:r>
              <a:rPr lang="ru-RU" dirty="0" err="1"/>
              <a:t>темні</a:t>
            </a:r>
            <a:r>
              <a:rPr lang="ru-RU" dirty="0"/>
              <a:t> </a:t>
            </a:r>
            <a:r>
              <a:rPr lang="ru-RU" dirty="0" err="1"/>
              <a:t>кольори</a:t>
            </a:r>
            <a:r>
              <a:rPr lang="ru-RU" dirty="0"/>
              <a:t>. А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смерті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темне</a:t>
            </a:r>
            <a:r>
              <a:rPr lang="ru-RU" dirty="0"/>
              <a:t> ставало </a:t>
            </a:r>
            <a:r>
              <a:rPr lang="ru-RU" dirty="0" err="1"/>
              <a:t>світлим</a:t>
            </a:r>
            <a:r>
              <a:rPr lang="ru-RU" dirty="0"/>
              <a:t> і </a:t>
            </a:r>
            <a:r>
              <a:rPr lang="ru-RU" dirty="0" err="1"/>
              <a:t>вказувало</a:t>
            </a:r>
            <a:r>
              <a:rPr lang="ru-RU" dirty="0"/>
              <a:t> шлях через </a:t>
            </a:r>
            <a:r>
              <a:rPr lang="ru-RU" dirty="0" err="1"/>
              <a:t>прірву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землею й </a:t>
            </a:r>
            <a:r>
              <a:rPr lang="ru-RU" dirty="0" err="1"/>
              <a:t>Апо-Кезіо</a:t>
            </a:r>
            <a:r>
              <a:rPr lang="ru-RU" dirty="0"/>
              <a:t>. Напевно, і </a:t>
            </a:r>
            <a:r>
              <a:rPr lang="ru-RU" dirty="0" err="1"/>
              <a:t>їли</a:t>
            </a:r>
            <a:r>
              <a:rPr lang="ru-RU" dirty="0"/>
              <a:t> вони </a:t>
            </a:r>
            <a:r>
              <a:rPr lang="ru-RU" dirty="0" err="1"/>
              <a:t>гірке</a:t>
            </a:r>
            <a:r>
              <a:rPr lang="ru-RU" dirty="0"/>
              <a:t> за </a:t>
            </a:r>
            <a:r>
              <a:rPr lang="ru-RU" dirty="0" err="1"/>
              <a:t>життя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6514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97</TotalTime>
  <Words>470</Words>
  <Application>Microsoft Office PowerPoint</Application>
  <PresentationFormat>Экран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Паркет</vt:lpstr>
      <vt:lpstr>Татуювання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Міфи і вірування</vt:lpstr>
      <vt:lpstr>Вплив татуювання на здоров`я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Татуювання</dc:title>
  <dc:creator>Note</dc:creator>
  <cp:lastModifiedBy>.</cp:lastModifiedBy>
  <cp:revision>11</cp:revision>
  <dcterms:created xsi:type="dcterms:W3CDTF">2013-01-21T07:21:33Z</dcterms:created>
  <dcterms:modified xsi:type="dcterms:W3CDTF">2013-01-21T21:08:06Z</dcterms:modified>
</cp:coreProperties>
</file>