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8" r:id="rId8"/>
    <p:sldId id="260" r:id="rId9"/>
    <p:sldId id="266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5%D0%BC%D0%BE_(%D1%81%D1%83%D0%B1%D0%BA%D1%83%D0%BB%D1%8C%D1%82%D1%83%D1%80%D0%B0)#cite_note-1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6361" y="925841"/>
            <a:ext cx="8825658" cy="2677648"/>
          </a:xfrm>
        </p:spPr>
        <p:txBody>
          <a:bodyPr/>
          <a:lstStyle/>
          <a:p>
            <a:r>
              <a:rPr lang="ru-RU" sz="8800" b="1" dirty="0" err="1"/>
              <a:t>Субкульт</a:t>
            </a:r>
            <a:r>
              <a:rPr lang="en-US" sz="8800" b="1" dirty="0"/>
              <a:t>ý</a:t>
            </a:r>
            <a:r>
              <a:rPr lang="ru-RU" sz="8800" b="1" dirty="0" err="1"/>
              <a:t>ри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70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731" y="936598"/>
            <a:ext cx="8761413" cy="706964"/>
          </a:xfrm>
        </p:spPr>
        <p:txBody>
          <a:bodyPr/>
          <a:lstStyle/>
          <a:p>
            <a:r>
              <a:rPr lang="ru-RU" sz="7200" dirty="0" err="1"/>
              <a:t>Історія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36573"/>
            <a:ext cx="12192000" cy="4621427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sz="2000" dirty="0" err="1"/>
              <a:t>Емо</a:t>
            </a:r>
            <a:r>
              <a:rPr lang="ru-RU" sz="2000" dirty="0"/>
              <a:t>», як субкультура, </a:t>
            </a:r>
            <a:r>
              <a:rPr lang="ru-RU" sz="2000" dirty="0" err="1"/>
              <a:t>з’явилася</a:t>
            </a:r>
            <a:r>
              <a:rPr lang="ru-RU" sz="2000" dirty="0"/>
              <a:t>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пізніше</a:t>
            </a:r>
            <a:r>
              <a:rPr lang="ru-RU" sz="2000" dirty="0"/>
              <a:t> за панк, </a:t>
            </a:r>
            <a:r>
              <a:rPr lang="ru-RU" sz="2000" dirty="0" err="1"/>
              <a:t>корені</a:t>
            </a:r>
            <a:r>
              <a:rPr lang="ru-RU" sz="2000" dirty="0"/>
              <a:t> «</a:t>
            </a:r>
            <a:r>
              <a:rPr lang="ru-RU" sz="2000" dirty="0" err="1"/>
              <a:t>емо</a:t>
            </a:r>
            <a:r>
              <a:rPr lang="ru-RU" sz="2000" dirty="0"/>
              <a:t>» </a:t>
            </a:r>
            <a:r>
              <a:rPr lang="ru-RU" sz="2000" dirty="0" err="1"/>
              <a:t>народилися</a:t>
            </a:r>
            <a:r>
              <a:rPr lang="ru-RU" sz="2000" dirty="0"/>
              <a:t> разом з першими панк-</a:t>
            </a:r>
            <a:r>
              <a:rPr lang="ru-RU" sz="2000" dirty="0" err="1"/>
              <a:t>групами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почали </a:t>
            </a:r>
            <a:r>
              <a:rPr lang="ru-RU" sz="2000" dirty="0" err="1"/>
              <a:t>існувати</a:t>
            </a:r>
            <a:r>
              <a:rPr lang="ru-RU" sz="2000" dirty="0"/>
              <a:t> у </a:t>
            </a:r>
            <a:r>
              <a:rPr lang="ru-RU" sz="2000" dirty="0" err="1"/>
              <a:t>кінці</a:t>
            </a:r>
            <a:r>
              <a:rPr lang="ru-RU" sz="2000" dirty="0"/>
              <a:t> </a:t>
            </a:r>
            <a:r>
              <a:rPr lang="ru-RU" sz="2000" dirty="0" smtClean="0"/>
              <a:t>50-х.Поступово</a:t>
            </a:r>
            <a:r>
              <a:rPr lang="ru-RU" sz="2000" dirty="0"/>
              <a:t> панк-</a:t>
            </a:r>
            <a:r>
              <a:rPr lang="ru-RU" sz="2000" dirty="0" err="1"/>
              <a:t>музика</a:t>
            </a:r>
            <a:r>
              <a:rPr lang="ru-RU" sz="2000" dirty="0"/>
              <a:t> почала </a:t>
            </a:r>
            <a:r>
              <a:rPr lang="ru-RU" sz="2000" dirty="0" err="1"/>
              <a:t>розвиватися</a:t>
            </a:r>
            <a:r>
              <a:rPr lang="ru-RU" sz="2000" dirty="0"/>
              <a:t>, </a:t>
            </a:r>
            <a:r>
              <a:rPr lang="ru-RU" sz="2000" dirty="0" err="1"/>
              <a:t>перетворюючись</a:t>
            </a:r>
            <a:r>
              <a:rPr lang="ru-RU" sz="2000" dirty="0"/>
              <a:t> на </a:t>
            </a:r>
            <a:r>
              <a:rPr lang="ru-RU" sz="2000" dirty="0" err="1"/>
              <a:t>сучасніші</a:t>
            </a:r>
            <a:r>
              <a:rPr lang="ru-RU" sz="2000" dirty="0"/>
              <a:t> </a:t>
            </a:r>
            <a:r>
              <a:rPr lang="ru-RU" sz="2000" dirty="0" err="1"/>
              <a:t>різновиди</a:t>
            </a:r>
            <a:r>
              <a:rPr lang="ru-RU" sz="2000" dirty="0"/>
              <a:t> панка і </a:t>
            </a:r>
            <a:r>
              <a:rPr lang="ru-RU" sz="2000" dirty="0" err="1"/>
              <a:t>вже</a:t>
            </a:r>
            <a:r>
              <a:rPr lang="ru-RU" sz="2000" dirty="0"/>
              <a:t> у 1985 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уперше</a:t>
            </a:r>
            <a:r>
              <a:rPr lang="ru-RU" sz="2000" dirty="0"/>
              <a:t> прозвучало слово «</a:t>
            </a:r>
            <a:r>
              <a:rPr lang="ru-RU" sz="2000" dirty="0" err="1"/>
              <a:t>емо</a:t>
            </a:r>
            <a:r>
              <a:rPr lang="ru-RU" sz="2000" dirty="0"/>
              <a:t>», </a:t>
            </a:r>
            <a:r>
              <a:rPr lang="ru-RU" sz="2000" dirty="0" err="1"/>
              <a:t>саме</a:t>
            </a:r>
            <a:r>
              <a:rPr lang="ru-RU" sz="2000" dirty="0"/>
              <a:t> так </a:t>
            </a:r>
            <a:r>
              <a:rPr lang="ru-RU" sz="2000" dirty="0" err="1"/>
              <a:t>називали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емо</a:t>
            </a:r>
            <a:r>
              <a:rPr lang="ru-RU" sz="2000" dirty="0"/>
              <a:t>-панк </a:t>
            </a:r>
            <a:r>
              <a:rPr lang="ru-RU" sz="2000" dirty="0" err="1"/>
              <a:t>групи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з’явилися</a:t>
            </a:r>
            <a:r>
              <a:rPr lang="ru-RU" sz="2000" dirty="0"/>
              <a:t> у </a:t>
            </a:r>
            <a:r>
              <a:rPr lang="ru-RU" sz="2000" dirty="0" err="1"/>
              <a:t>Вашингтоні</a:t>
            </a:r>
            <a:r>
              <a:rPr lang="ru-RU" sz="2000" dirty="0"/>
              <a:t>,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музика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відрізнялася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панк </a:t>
            </a:r>
            <a:r>
              <a:rPr lang="ru-RU" sz="2000" dirty="0" err="1"/>
              <a:t>сцени</a:t>
            </a:r>
            <a:r>
              <a:rPr lang="ru-RU" sz="2000" dirty="0"/>
              <a:t> того часу: основою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звучання</a:t>
            </a:r>
            <a:r>
              <a:rPr lang="ru-RU" sz="2000" dirty="0"/>
              <a:t> </a:t>
            </a:r>
            <a:r>
              <a:rPr lang="ru-RU" sz="2000" dirty="0" err="1"/>
              <a:t>залишався</a:t>
            </a:r>
            <a:r>
              <a:rPr lang="ru-RU" sz="2000" dirty="0"/>
              <a:t> панк, але </a:t>
            </a:r>
            <a:r>
              <a:rPr lang="ru-RU" sz="2000" dirty="0" err="1"/>
              <a:t>вже</a:t>
            </a:r>
            <a:r>
              <a:rPr lang="ru-RU" sz="2000" dirty="0"/>
              <a:t> з </a:t>
            </a:r>
            <a:r>
              <a:rPr lang="ru-RU" sz="2000" dirty="0" err="1"/>
              <a:t>елементами</a:t>
            </a:r>
            <a:r>
              <a:rPr lang="ru-RU" sz="2000" dirty="0"/>
              <a:t> вокалу.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зароджувалися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риси</a:t>
            </a:r>
            <a:r>
              <a:rPr lang="ru-RU" sz="2000" dirty="0"/>
              <a:t> стилю </a:t>
            </a:r>
            <a:r>
              <a:rPr lang="ru-RU" sz="2000" dirty="0" err="1"/>
              <a:t>музики</a:t>
            </a:r>
            <a:r>
              <a:rPr lang="ru-RU" sz="2000" dirty="0"/>
              <a:t> «</a:t>
            </a:r>
            <a:r>
              <a:rPr lang="ru-RU" sz="2000" dirty="0" err="1"/>
              <a:t>емо</a:t>
            </a:r>
            <a:r>
              <a:rPr lang="ru-RU" sz="2000" dirty="0"/>
              <a:t>» — </a:t>
            </a:r>
            <a:r>
              <a:rPr lang="ru-RU" sz="2000" dirty="0" err="1"/>
              <a:t>емоційність</a:t>
            </a:r>
            <a:r>
              <a:rPr lang="ru-RU" sz="2000" dirty="0"/>
              <a:t> і </a:t>
            </a:r>
            <a:r>
              <a:rPr lang="ru-RU" sz="2000" dirty="0" err="1"/>
              <a:t>визначеність</a:t>
            </a:r>
            <a:r>
              <a:rPr lang="ru-RU" sz="2000" dirty="0"/>
              <a:t> </a:t>
            </a:r>
            <a:r>
              <a:rPr lang="ru-RU" sz="2000" dirty="0" err="1"/>
              <a:t>текстів</a:t>
            </a:r>
            <a:r>
              <a:rPr lang="ru-RU" sz="2000" dirty="0"/>
              <a:t> </a:t>
            </a:r>
            <a:r>
              <a:rPr lang="ru-RU" sz="2000" dirty="0" err="1"/>
              <a:t>пісень</a:t>
            </a:r>
            <a:r>
              <a:rPr lang="ru-RU" sz="2000" dirty="0"/>
              <a:t>, </a:t>
            </a:r>
            <a:r>
              <a:rPr lang="ru-RU" sz="2000" dirty="0" err="1"/>
              <a:t>певна</a:t>
            </a:r>
            <a:r>
              <a:rPr lang="ru-RU" sz="2000" dirty="0"/>
              <a:t> </a:t>
            </a:r>
            <a:r>
              <a:rPr lang="ru-RU" sz="2000" dirty="0" err="1"/>
              <a:t>техніка</a:t>
            </a:r>
            <a:r>
              <a:rPr lang="ru-RU" sz="2000" dirty="0"/>
              <a:t> </a:t>
            </a:r>
            <a:r>
              <a:rPr lang="ru-RU" sz="2000" dirty="0" err="1"/>
              <a:t>виконання</a:t>
            </a:r>
            <a:r>
              <a:rPr lang="ru-RU" sz="2000" dirty="0" smtClean="0"/>
              <a:t>.</a:t>
            </a:r>
            <a:r>
              <a:rPr lang="ru-RU" sz="2000" dirty="0"/>
              <a:t> І </a:t>
            </a:r>
            <a:r>
              <a:rPr lang="ru-RU" sz="2000" dirty="0" err="1"/>
              <a:t>приблизно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 ж </a:t>
            </a:r>
            <a:r>
              <a:rPr lang="ru-RU" sz="2000" dirty="0" err="1"/>
              <a:t>з’явилося</a:t>
            </a:r>
            <a:r>
              <a:rPr lang="ru-RU" sz="2000" dirty="0"/>
              <a:t> панк </a:t>
            </a:r>
            <a:r>
              <a:rPr lang="ru-RU" sz="2000" dirty="0" err="1"/>
              <a:t>рух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назвою</a:t>
            </a:r>
            <a:r>
              <a:rPr lang="ru-RU" sz="2000" dirty="0"/>
              <a:t> «</a:t>
            </a:r>
            <a:r>
              <a:rPr lang="en-US" sz="2000" dirty="0" err="1"/>
              <a:t>sXe</a:t>
            </a:r>
            <a:r>
              <a:rPr lang="en-US" sz="2000" dirty="0"/>
              <a:t>», </a:t>
            </a:r>
            <a:r>
              <a:rPr lang="ru-RU" sz="2000" dirty="0" err="1"/>
              <a:t>назва</a:t>
            </a:r>
            <a:r>
              <a:rPr lang="ru-RU" sz="2000" dirty="0"/>
              <a:t> </a:t>
            </a:r>
            <a:r>
              <a:rPr lang="ru-RU" sz="2000" dirty="0" err="1"/>
              <a:t>пішла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«</a:t>
            </a:r>
            <a:r>
              <a:rPr lang="en-US" sz="2000" dirty="0"/>
              <a:t>straight edge»,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перекладається</a:t>
            </a:r>
            <a:r>
              <a:rPr lang="ru-RU" sz="2000" dirty="0"/>
              <a:t> як «</a:t>
            </a:r>
            <a:r>
              <a:rPr lang="ru-RU" sz="2000" dirty="0" err="1"/>
              <a:t>чітка</a:t>
            </a:r>
            <a:r>
              <a:rPr lang="ru-RU" sz="2000" dirty="0"/>
              <a:t> грань», </a:t>
            </a:r>
            <a:r>
              <a:rPr lang="ru-RU" sz="2000" dirty="0" err="1"/>
              <a:t>представники</a:t>
            </a:r>
            <a:r>
              <a:rPr lang="ru-RU" sz="2000" dirty="0"/>
              <a:t>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руху</a:t>
            </a:r>
            <a:r>
              <a:rPr lang="ru-RU" sz="2000" dirty="0"/>
              <a:t> не </a:t>
            </a:r>
            <a:r>
              <a:rPr lang="ru-RU" sz="2000" dirty="0" err="1"/>
              <a:t>вживали</a:t>
            </a:r>
            <a:r>
              <a:rPr lang="ru-RU" sz="2000" dirty="0"/>
              <a:t> алкоголь і будь-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 </a:t>
            </a:r>
            <a:r>
              <a:rPr lang="ru-RU" sz="2000" dirty="0" err="1"/>
              <a:t>наркотиків</a:t>
            </a:r>
            <a:r>
              <a:rPr lang="ru-RU" sz="2000" dirty="0"/>
              <a:t> 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/>
              <a:t>деякі</a:t>
            </a:r>
            <a:r>
              <a:rPr lang="ru-RU" sz="2000" dirty="0"/>
              <a:t> з них, на знак </a:t>
            </a:r>
            <a:r>
              <a:rPr lang="ru-RU" sz="2000" dirty="0" err="1"/>
              <a:t>свідоцтва</a:t>
            </a:r>
            <a:r>
              <a:rPr lang="ru-RU" sz="2000" dirty="0"/>
              <a:t> </a:t>
            </a:r>
            <a:r>
              <a:rPr lang="ru-RU" sz="2000" dirty="0" err="1"/>
              <a:t>приналежності</a:t>
            </a:r>
            <a:r>
              <a:rPr lang="ru-RU" sz="2000" dirty="0"/>
              <a:t> до </a:t>
            </a:r>
            <a:r>
              <a:rPr lang="ru-RU" sz="2000" dirty="0" err="1"/>
              <a:t>руху</a:t>
            </a:r>
            <a:r>
              <a:rPr lang="ru-RU" sz="2000" dirty="0"/>
              <a:t>, </a:t>
            </a:r>
            <a:r>
              <a:rPr lang="ru-RU" sz="2000" dirty="0" err="1"/>
              <a:t>робили</a:t>
            </a:r>
            <a:r>
              <a:rPr lang="ru-RU" sz="2000" dirty="0"/>
              <a:t> </a:t>
            </a:r>
            <a:r>
              <a:rPr lang="ru-RU" sz="2000" dirty="0" err="1"/>
              <a:t>татуювання</a:t>
            </a:r>
            <a:r>
              <a:rPr lang="ru-RU" sz="2000" dirty="0"/>
              <a:t> 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хреста</a:t>
            </a:r>
            <a:r>
              <a:rPr lang="ru-RU" sz="2000" dirty="0"/>
              <a:t> на </a:t>
            </a:r>
            <a:r>
              <a:rPr lang="ru-RU" sz="2000" dirty="0" err="1" smtClean="0"/>
              <a:t>руці</a:t>
            </a:r>
            <a:r>
              <a:rPr lang="ru-RU" sz="2000" dirty="0" err="1"/>
              <a:t>.</a:t>
            </a:r>
            <a:r>
              <a:rPr lang="ru-RU" sz="2000" dirty="0" err="1" smtClean="0"/>
              <a:t>Вважається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світ</a:t>
            </a:r>
            <a:r>
              <a:rPr lang="ru-RU" sz="2000" dirty="0"/>
              <a:t> </a:t>
            </a:r>
            <a:r>
              <a:rPr lang="ru-RU" sz="2000" dirty="0" err="1"/>
              <a:t>уперше</a:t>
            </a:r>
            <a:r>
              <a:rPr lang="ru-RU" sz="2000" dirty="0"/>
              <a:t> пережив </a:t>
            </a:r>
            <a:r>
              <a:rPr lang="ru-RU" sz="2000" dirty="0" err="1"/>
              <a:t>нашестя</a:t>
            </a:r>
            <a:r>
              <a:rPr lang="ru-RU" sz="2000" dirty="0"/>
              <a:t> «</a:t>
            </a:r>
            <a:r>
              <a:rPr lang="ru-RU" sz="2000" dirty="0" err="1"/>
              <a:t>емо</a:t>
            </a:r>
            <a:r>
              <a:rPr lang="ru-RU" sz="2000" dirty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99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Візуальний</a:t>
            </a:r>
            <a:r>
              <a:rPr lang="ru-RU" dirty="0"/>
              <a:t> стиль та </a:t>
            </a:r>
            <a:r>
              <a:rPr lang="ru-RU" dirty="0" err="1"/>
              <a:t>імідж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0"/>
            <a:ext cx="12084908" cy="4572000"/>
          </a:xfrm>
        </p:spPr>
        <p:txBody>
          <a:bodyPr>
            <a:normAutofit/>
          </a:bodyPr>
          <a:lstStyle/>
          <a:p>
            <a:r>
              <a:rPr lang="ru-RU" sz="2400" dirty="0"/>
              <a:t>Часто </a:t>
            </a:r>
            <a:r>
              <a:rPr lang="ru-RU" sz="2400" dirty="0" err="1" smtClean="0"/>
              <a:t>носять</a:t>
            </a:r>
            <a:r>
              <a:rPr lang="ru-RU" sz="2400" dirty="0" smtClean="0"/>
              <a:t> </a:t>
            </a:r>
            <a:r>
              <a:rPr lang="ru-RU" sz="2400" dirty="0" err="1"/>
              <a:t>чорно-рожевий</a:t>
            </a:r>
            <a:r>
              <a:rPr lang="ru-RU" sz="2400" dirty="0"/>
              <a:t>, </a:t>
            </a:r>
            <a:r>
              <a:rPr lang="ru-RU" sz="2400" dirty="0" err="1"/>
              <a:t>смугастий</a:t>
            </a:r>
            <a:r>
              <a:rPr lang="ru-RU" sz="2400" dirty="0"/>
              <a:t> </a:t>
            </a:r>
            <a:r>
              <a:rPr lang="ru-RU" sz="2400" dirty="0" err="1"/>
              <a:t>одяг</a:t>
            </a:r>
            <a:r>
              <a:rPr lang="ru-RU" sz="2400" dirty="0"/>
              <a:t>, </a:t>
            </a:r>
            <a:r>
              <a:rPr lang="ru-RU" sz="2400" dirty="0" err="1"/>
              <a:t>кеди</a:t>
            </a:r>
            <a:r>
              <a:rPr lang="ru-RU" sz="2400" dirty="0"/>
              <a:t>, </a:t>
            </a:r>
            <a:r>
              <a:rPr lang="ru-RU" sz="2400" dirty="0" err="1"/>
              <a:t>роблять</a:t>
            </a:r>
            <a:r>
              <a:rPr lang="ru-RU" sz="2400" dirty="0"/>
              <a:t> </a:t>
            </a:r>
            <a:r>
              <a:rPr lang="ru-RU" sz="2400" dirty="0" err="1"/>
              <a:t>об'ємні</a:t>
            </a:r>
            <a:r>
              <a:rPr lang="ru-RU" sz="2400" dirty="0"/>
              <a:t> </a:t>
            </a:r>
            <a:r>
              <a:rPr lang="ru-RU" sz="2400" dirty="0" err="1"/>
              <a:t>зачіски</a:t>
            </a:r>
            <a:r>
              <a:rPr lang="ru-RU" sz="2400" dirty="0"/>
              <a:t> і </a:t>
            </a:r>
            <a:r>
              <a:rPr lang="ru-RU" sz="2400" dirty="0" err="1"/>
              <a:t>залишають</a:t>
            </a:r>
            <a:r>
              <a:rPr lang="ru-RU" sz="2400" dirty="0"/>
              <a:t> </a:t>
            </a:r>
            <a:r>
              <a:rPr lang="ru-RU" sz="2400" dirty="0" err="1"/>
              <a:t>довгу</a:t>
            </a:r>
            <a:r>
              <a:rPr lang="ru-RU" sz="2400" dirty="0"/>
              <a:t> косу </a:t>
            </a:r>
            <a:r>
              <a:rPr lang="ru-RU" sz="2400" dirty="0" err="1"/>
              <a:t>чолку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закриває</a:t>
            </a:r>
            <a:r>
              <a:rPr lang="ru-RU" sz="2400" dirty="0"/>
              <a:t> </a:t>
            </a:r>
            <a:r>
              <a:rPr lang="ru-RU" sz="2400" dirty="0" err="1"/>
              <a:t>пів-обличчя</a:t>
            </a:r>
            <a:r>
              <a:rPr lang="ru-RU" sz="2400" dirty="0"/>
              <a:t>. </a:t>
            </a:r>
            <a:r>
              <a:rPr lang="ru-RU" sz="2400" dirty="0" err="1"/>
              <a:t>Волосся</a:t>
            </a:r>
            <a:r>
              <a:rPr lang="ru-RU" sz="2400" dirty="0"/>
              <a:t> і </a:t>
            </a:r>
            <a:r>
              <a:rPr lang="ru-RU" sz="2400" dirty="0" err="1"/>
              <a:t>нігті</a:t>
            </a:r>
            <a:r>
              <a:rPr lang="ru-RU" sz="2400" dirty="0"/>
              <a:t> </a:t>
            </a:r>
            <a:r>
              <a:rPr lang="ru-RU" sz="2400" dirty="0" err="1"/>
              <a:t>нерідко</a:t>
            </a:r>
            <a:r>
              <a:rPr lang="ru-RU" sz="2400" dirty="0"/>
              <a:t> </a:t>
            </a:r>
            <a:r>
              <a:rPr lang="ru-RU" sz="2400" dirty="0" err="1"/>
              <a:t>фарбують</a:t>
            </a:r>
            <a:r>
              <a:rPr lang="ru-RU" sz="2400" dirty="0"/>
              <a:t> у </a:t>
            </a:r>
            <a:r>
              <a:rPr lang="ru-RU" sz="2400" dirty="0" err="1"/>
              <a:t>чорний</a:t>
            </a:r>
            <a:r>
              <a:rPr lang="ru-RU" sz="2400" dirty="0"/>
              <a:t> </a:t>
            </a:r>
            <a:r>
              <a:rPr lang="ru-RU" sz="2400" dirty="0" err="1"/>
              <a:t>колір</a:t>
            </a:r>
            <a:r>
              <a:rPr lang="ru-RU" sz="2400" dirty="0"/>
              <a:t>. </a:t>
            </a:r>
            <a:r>
              <a:rPr lang="ru-RU" sz="2400" dirty="0" err="1"/>
              <a:t>Вдягають</a:t>
            </a:r>
            <a:r>
              <a:rPr lang="ru-RU" sz="2400" dirty="0"/>
              <a:t> </a:t>
            </a:r>
            <a:r>
              <a:rPr lang="ru-RU" sz="2400" dirty="0" err="1"/>
              <a:t>обтягуючі</a:t>
            </a:r>
            <a:r>
              <a:rPr lang="ru-RU" sz="2400" dirty="0"/>
              <a:t> </a:t>
            </a:r>
            <a:r>
              <a:rPr lang="ru-RU" sz="2400" dirty="0" err="1"/>
              <a:t>штанці</a:t>
            </a:r>
            <a:r>
              <a:rPr lang="ru-RU" sz="2400" dirty="0"/>
              <a:t> з низеньким поясом і </a:t>
            </a:r>
            <a:r>
              <a:rPr lang="ru-RU" sz="2400" dirty="0" err="1"/>
              <a:t>приталені</a:t>
            </a:r>
            <a:r>
              <a:rPr lang="ru-RU" sz="2400" dirty="0"/>
              <a:t> майки, </a:t>
            </a:r>
            <a:r>
              <a:rPr lang="ru-RU" sz="2400" dirty="0" err="1"/>
              <a:t>наприклад</a:t>
            </a:r>
            <a:r>
              <a:rPr lang="ru-RU" sz="2400" dirty="0"/>
              <a:t> з </a:t>
            </a:r>
            <a:r>
              <a:rPr lang="ru-RU" sz="2400" dirty="0" err="1"/>
              <a:t>назвами</a:t>
            </a:r>
            <a:r>
              <a:rPr lang="ru-RU" sz="2400" dirty="0"/>
              <a:t> рок-</a:t>
            </a:r>
            <a:r>
              <a:rPr lang="ru-RU" sz="2400" dirty="0" err="1"/>
              <a:t>гуртів</a:t>
            </a:r>
            <a:r>
              <a:rPr lang="ru-RU" sz="2400" dirty="0"/>
              <a:t>, </a:t>
            </a:r>
            <a:r>
              <a:rPr lang="ru-RU" sz="2400" dirty="0" err="1"/>
              <a:t>ремені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заклепками </a:t>
            </a:r>
            <a:r>
              <a:rPr lang="ru-RU" sz="2400" dirty="0" err="1"/>
              <a:t>також</a:t>
            </a:r>
            <a:r>
              <a:rPr lang="ru-RU" sz="2400" dirty="0"/>
              <a:t> є </a:t>
            </a:r>
            <a:r>
              <a:rPr lang="ru-RU" sz="2400" dirty="0" err="1"/>
              <a:t>частиною</a:t>
            </a:r>
            <a:r>
              <a:rPr lang="ru-RU" sz="2400" dirty="0"/>
              <a:t> </a:t>
            </a:r>
            <a:r>
              <a:rPr lang="ru-RU" sz="2400" dirty="0" err="1"/>
              <a:t>емо</a:t>
            </a:r>
            <a:r>
              <a:rPr lang="ru-RU" sz="2400" dirty="0"/>
              <a:t>-стилю. </a:t>
            </a:r>
            <a:r>
              <a:rPr lang="ru-RU" sz="2400" dirty="0" err="1"/>
              <a:t>Люблять</a:t>
            </a:r>
            <a:r>
              <a:rPr lang="ru-RU" sz="2400" dirty="0"/>
              <a:t> </a:t>
            </a:r>
            <a:r>
              <a:rPr lang="ru-RU" sz="2400" dirty="0" err="1"/>
              <a:t>обвішувати</a:t>
            </a:r>
            <a:r>
              <a:rPr lang="ru-RU" sz="2400" dirty="0"/>
              <a:t> </a:t>
            </a:r>
            <a:r>
              <a:rPr lang="ru-RU" sz="2400" dirty="0" err="1"/>
              <a:t>речі</a:t>
            </a:r>
            <a:r>
              <a:rPr lang="ru-RU" sz="2400" dirty="0"/>
              <a:t> значками з героями </a:t>
            </a:r>
            <a:r>
              <a:rPr lang="ru-RU" sz="2400" dirty="0" err="1"/>
              <a:t>американських</a:t>
            </a:r>
            <a:r>
              <a:rPr lang="ru-RU" sz="2400" dirty="0"/>
              <a:t> </a:t>
            </a:r>
            <a:r>
              <a:rPr lang="ru-RU" sz="2400" dirty="0" err="1"/>
              <a:t>мультфільмів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японскього</a:t>
            </a:r>
            <a:r>
              <a:rPr lang="ru-RU" sz="2400" dirty="0"/>
              <a:t> </a:t>
            </a:r>
            <a:r>
              <a:rPr lang="ru-RU" sz="2400" dirty="0" err="1"/>
              <a:t>аніме</a:t>
            </a:r>
            <a:r>
              <a:rPr lang="ru-RU" sz="2400" dirty="0"/>
              <a:t> і </a:t>
            </a:r>
            <a:r>
              <a:rPr lang="ru-RU" sz="2400" dirty="0" err="1"/>
              <a:t>фенечками</a:t>
            </a:r>
            <a:r>
              <a:rPr lang="ru-RU" sz="2400" dirty="0"/>
              <a:t>, </a:t>
            </a:r>
            <a:r>
              <a:rPr lang="ru-RU" sz="2400" dirty="0" err="1"/>
              <a:t>мають</a:t>
            </a:r>
            <a:r>
              <a:rPr lang="ru-RU" sz="2400" dirty="0"/>
              <a:t> </a:t>
            </a:r>
            <a:r>
              <a:rPr lang="ru-RU" sz="2400" dirty="0" err="1"/>
              <a:t>пірсинг</a:t>
            </a:r>
            <a:r>
              <a:rPr lang="ru-RU" sz="2400" dirty="0"/>
              <a:t>, </a:t>
            </a:r>
            <a:r>
              <a:rPr lang="ru-RU" sz="2400" dirty="0" err="1"/>
              <a:t>татуювання</a:t>
            </a:r>
            <a:r>
              <a:rPr lang="ru-RU" sz="2400" dirty="0"/>
              <a:t>,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носять</a:t>
            </a:r>
            <a:r>
              <a:rPr lang="ru-RU" sz="2400" dirty="0"/>
              <a:t> </a:t>
            </a:r>
            <a:r>
              <a:rPr lang="ru-RU" sz="2400" dirty="0" err="1"/>
              <a:t>тонелі</a:t>
            </a:r>
            <a:r>
              <a:rPr lang="ru-RU" sz="2400" dirty="0"/>
              <a:t>.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вважають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мета </a:t>
            </a:r>
            <a:r>
              <a:rPr lang="ru-RU" sz="2400" dirty="0" err="1"/>
              <a:t>їхнього</a:t>
            </a:r>
            <a:r>
              <a:rPr lang="ru-RU" sz="2400" dirty="0"/>
              <a:t> </a:t>
            </a:r>
            <a:r>
              <a:rPr lang="ru-RU" sz="2400" dirty="0" err="1"/>
              <a:t>одягу</a:t>
            </a:r>
            <a:r>
              <a:rPr lang="ru-RU" sz="2400" dirty="0"/>
              <a:t> і стилю </a:t>
            </a:r>
            <a:r>
              <a:rPr lang="ru-RU" sz="2400" dirty="0" err="1"/>
              <a:t>поведінки</a:t>
            </a:r>
            <a:r>
              <a:rPr lang="ru-RU" sz="2400" dirty="0"/>
              <a:t> — </a:t>
            </a:r>
            <a:r>
              <a:rPr lang="ru-RU" sz="2400" dirty="0" err="1"/>
              <a:t>стерти</a:t>
            </a:r>
            <a:r>
              <a:rPr lang="ru-RU" sz="2400" dirty="0"/>
              <a:t> </a:t>
            </a:r>
            <a:r>
              <a:rPr lang="ru-RU" sz="2400" dirty="0" err="1"/>
              <a:t>різницю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хлопцем і </a:t>
            </a:r>
            <a:r>
              <a:rPr lang="ru-RU" sz="2400" dirty="0" err="1"/>
              <a:t>дівчиною</a:t>
            </a:r>
            <a:r>
              <a:rPr lang="ru-RU" sz="2400" dirty="0"/>
              <a:t>. </a:t>
            </a:r>
            <a:r>
              <a:rPr lang="ru-RU" sz="2400" dirty="0" err="1"/>
              <a:t>Самі</a:t>
            </a:r>
            <a:r>
              <a:rPr lang="ru-RU" sz="2400" dirty="0"/>
              <a:t> ж </a:t>
            </a:r>
            <a:r>
              <a:rPr lang="ru-RU" sz="2400" dirty="0" err="1"/>
              <a:t>емо</a:t>
            </a:r>
            <a:r>
              <a:rPr lang="ru-RU" sz="2400" dirty="0"/>
              <a:t>, як і панки - </a:t>
            </a:r>
            <a:r>
              <a:rPr lang="ru-RU" sz="2400" dirty="0" err="1"/>
              <a:t>йдуть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натовпу</a:t>
            </a:r>
            <a:r>
              <a:rPr lang="ru-RU" sz="2400" dirty="0"/>
              <a:t>, не </a:t>
            </a:r>
            <a:r>
              <a:rPr lang="ru-RU" sz="2400" dirty="0" err="1"/>
              <a:t>бажаючі</a:t>
            </a:r>
            <a:r>
              <a:rPr lang="ru-RU" sz="2400" dirty="0"/>
              <a:t> </a:t>
            </a:r>
            <a:r>
              <a:rPr lang="ru-RU" sz="2400" dirty="0" err="1"/>
              <a:t>стримувати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емоції</a:t>
            </a:r>
            <a:r>
              <a:rPr lang="ru-RU" sz="2400" dirty="0"/>
              <a:t> та стиль</a:t>
            </a:r>
            <a:r>
              <a:rPr lang="ru-RU" sz="2400" baseline="30000" dirty="0">
                <a:hlinkClick r:id="rId2"/>
              </a:rPr>
              <a:t>[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54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Одяг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48929"/>
            <a:ext cx="6336612" cy="4522573"/>
          </a:xfrm>
        </p:spPr>
        <p:txBody>
          <a:bodyPr>
            <a:normAutofit/>
          </a:bodyPr>
          <a:lstStyle/>
          <a:p>
            <a:r>
              <a:rPr lang="ru-RU" sz="2800" dirty="0"/>
              <a:t>Для </a:t>
            </a:r>
            <a:r>
              <a:rPr lang="ru-RU" sz="2800" dirty="0" err="1"/>
              <a:t>емо</a:t>
            </a:r>
            <a:r>
              <a:rPr lang="ru-RU" sz="2800" dirty="0"/>
              <a:t> </a:t>
            </a:r>
            <a:r>
              <a:rPr lang="ru-RU" sz="2800" dirty="0" err="1"/>
              <a:t>характерний</a:t>
            </a:r>
            <a:r>
              <a:rPr lang="ru-RU" sz="2800" dirty="0"/>
              <a:t> </a:t>
            </a:r>
            <a:r>
              <a:rPr lang="ru-RU" sz="2800" dirty="0" err="1"/>
              <a:t>одяг</a:t>
            </a:r>
            <a:r>
              <a:rPr lang="ru-RU" sz="2800" dirty="0"/>
              <a:t> в </a:t>
            </a:r>
            <a:r>
              <a:rPr lang="ru-RU" sz="2800" dirty="0" err="1"/>
              <a:t>рожево-чорних</a:t>
            </a:r>
            <a:r>
              <a:rPr lang="ru-RU" sz="2800" dirty="0"/>
              <a:t> тонах з </a:t>
            </a:r>
            <a:r>
              <a:rPr lang="ru-RU" sz="2800" dirty="0" err="1"/>
              <a:t>двокольоровими</a:t>
            </a:r>
            <a:r>
              <a:rPr lang="ru-RU" sz="2800" dirty="0"/>
              <a:t> </a:t>
            </a:r>
            <a:r>
              <a:rPr lang="ru-RU" sz="2800" dirty="0" err="1"/>
              <a:t>візерунками</a:t>
            </a:r>
            <a:r>
              <a:rPr lang="ru-RU" sz="2800" dirty="0"/>
              <a:t> та </a:t>
            </a:r>
            <a:r>
              <a:rPr lang="ru-RU" sz="2800" dirty="0" err="1"/>
              <a:t>стилізованими</a:t>
            </a:r>
            <a:r>
              <a:rPr lang="ru-RU" sz="2800" dirty="0"/>
              <a:t> значками.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кольорами</a:t>
            </a:r>
            <a:r>
              <a:rPr lang="ru-RU" sz="2800" dirty="0"/>
              <a:t> в </a:t>
            </a:r>
            <a:r>
              <a:rPr lang="ru-RU" sz="2800" dirty="0" err="1"/>
              <a:t>одязі</a:t>
            </a:r>
            <a:r>
              <a:rPr lang="ru-RU" sz="2800" dirty="0"/>
              <a:t> є </a:t>
            </a:r>
            <a:r>
              <a:rPr lang="ru-RU" sz="2800" dirty="0" err="1"/>
              <a:t>чорний</a:t>
            </a:r>
            <a:r>
              <a:rPr lang="ru-RU" sz="2800" dirty="0"/>
              <a:t> та </a:t>
            </a:r>
            <a:r>
              <a:rPr lang="ru-RU" sz="2800" dirty="0" err="1"/>
              <a:t>рожевий</a:t>
            </a:r>
            <a:r>
              <a:rPr lang="ru-RU" sz="2800" dirty="0"/>
              <a:t> (</a:t>
            </a:r>
            <a:r>
              <a:rPr lang="ru-RU" sz="2800" dirty="0" err="1"/>
              <a:t>пурпурний</a:t>
            </a:r>
            <a:r>
              <a:rPr lang="ru-RU" sz="2800" dirty="0"/>
              <a:t>), </a:t>
            </a:r>
            <a:r>
              <a:rPr lang="ru-RU" sz="2800" dirty="0" err="1"/>
              <a:t>хоча</a:t>
            </a:r>
            <a:r>
              <a:rPr lang="ru-RU" sz="2800" dirty="0"/>
              <a:t> й </a:t>
            </a:r>
            <a:r>
              <a:rPr lang="ru-RU" sz="2800" dirty="0" err="1"/>
              <a:t>інші</a:t>
            </a:r>
            <a:r>
              <a:rPr lang="ru-RU" sz="2800" dirty="0"/>
              <a:t> </a:t>
            </a:r>
            <a:r>
              <a:rPr lang="ru-RU" sz="2800" dirty="0" err="1"/>
              <a:t>шокуюче-яскраві</a:t>
            </a:r>
            <a:r>
              <a:rPr lang="ru-RU" sz="2800" dirty="0"/>
              <a:t> </a:t>
            </a:r>
            <a:r>
              <a:rPr lang="ru-RU" sz="2800" dirty="0" err="1"/>
              <a:t>експресивні</a:t>
            </a:r>
            <a:r>
              <a:rPr lang="ru-RU" sz="2800" dirty="0"/>
              <a:t> </a:t>
            </a:r>
            <a:r>
              <a:rPr lang="ru-RU" sz="2800" dirty="0" err="1"/>
              <a:t>поєднання</a:t>
            </a:r>
            <a:r>
              <a:rPr lang="ru-RU" sz="2800" dirty="0"/>
              <a:t> </a:t>
            </a:r>
            <a:r>
              <a:rPr lang="ru-RU" sz="2800" dirty="0" err="1"/>
              <a:t>вважаються</a:t>
            </a:r>
            <a:r>
              <a:rPr lang="ru-RU" sz="2800" dirty="0"/>
              <a:t> </a:t>
            </a:r>
            <a:r>
              <a:rPr lang="ru-RU" sz="2800" dirty="0" err="1"/>
              <a:t>допустимими</a:t>
            </a:r>
            <a:r>
              <a:rPr lang="ru-RU" sz="2800" dirty="0"/>
              <a:t>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12" y="0"/>
            <a:ext cx="5855388" cy="60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" y="420129"/>
            <a:ext cx="3164971" cy="51280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52" y="455483"/>
            <a:ext cx="5422900" cy="509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630" y="420129"/>
            <a:ext cx="3200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1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0218" y="1256500"/>
            <a:ext cx="8940182" cy="1038081"/>
          </a:xfrm>
        </p:spPr>
        <p:txBody>
          <a:bodyPr/>
          <a:lstStyle/>
          <a:p>
            <a:r>
              <a:rPr lang="uk-UA" sz="8000" dirty="0"/>
              <a:t>Хіпі</a:t>
            </a:r>
            <a:br>
              <a:rPr lang="uk-UA" sz="8000" dirty="0"/>
            </a:b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434" y="2294581"/>
            <a:ext cx="11955566" cy="4476922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Хі́пі</a:t>
            </a:r>
            <a:r>
              <a:rPr lang="en-US" sz="2800" dirty="0" smtClean="0"/>
              <a:t>— </a:t>
            </a:r>
            <a:r>
              <a:rPr lang="ru-RU" sz="2800" dirty="0" err="1"/>
              <a:t>міжнародний</a:t>
            </a:r>
            <a:r>
              <a:rPr lang="ru-RU" sz="2800" dirty="0"/>
              <a:t> </a:t>
            </a:r>
            <a:r>
              <a:rPr lang="ru-RU" sz="2800" dirty="0" err="1"/>
              <a:t>молодіжний</a:t>
            </a:r>
            <a:r>
              <a:rPr lang="ru-RU" sz="2800" dirty="0"/>
              <a:t> </a:t>
            </a:r>
            <a:r>
              <a:rPr lang="ru-RU" sz="2800" dirty="0" err="1"/>
              <a:t>рух</a:t>
            </a:r>
            <a:r>
              <a:rPr lang="ru-RU" sz="2800" dirty="0"/>
              <a:t>, </a:t>
            </a:r>
            <a:r>
              <a:rPr lang="ru-RU" sz="2800" dirty="0" err="1"/>
              <a:t>виник</a:t>
            </a:r>
            <a:r>
              <a:rPr lang="ru-RU" sz="2800" dirty="0"/>
              <a:t> у 1965 </a:t>
            </a:r>
            <a:r>
              <a:rPr lang="ru-RU" sz="2800" dirty="0" err="1"/>
              <a:t>році</a:t>
            </a:r>
            <a:r>
              <a:rPr lang="ru-RU" sz="2800" dirty="0"/>
              <a:t> у Сан-Франциско у </a:t>
            </a:r>
            <a:r>
              <a:rPr lang="ru-RU" sz="2800" dirty="0" err="1"/>
              <a:t>контексті</a:t>
            </a:r>
            <a:r>
              <a:rPr lang="ru-RU" sz="2800" dirty="0"/>
              <a:t> </a:t>
            </a:r>
            <a:r>
              <a:rPr lang="ru-RU" sz="2800" dirty="0" err="1"/>
              <a:t>лібералізації</a:t>
            </a:r>
            <a:r>
              <a:rPr lang="ru-RU" sz="2800" dirty="0"/>
              <a:t> і </a:t>
            </a:r>
            <a:r>
              <a:rPr lang="ru-RU" sz="2800" dirty="0" err="1"/>
              <a:t>демократизації</a:t>
            </a:r>
            <a:r>
              <a:rPr lang="ru-RU" sz="2800" dirty="0"/>
              <a:t> </a:t>
            </a:r>
            <a:r>
              <a:rPr lang="ru-RU" sz="2800" dirty="0" err="1"/>
              <a:t>традиційного</a:t>
            </a:r>
            <a:r>
              <a:rPr lang="ru-RU" sz="2800" dirty="0"/>
              <a:t> </a:t>
            </a:r>
            <a:r>
              <a:rPr lang="ru-RU" sz="2800" dirty="0" err="1"/>
              <a:t>суспільства</a:t>
            </a:r>
            <a:r>
              <a:rPr lang="ru-RU" sz="2800" dirty="0"/>
              <a:t>, один з </a:t>
            </a:r>
            <a:r>
              <a:rPr lang="ru-RU" sz="2800" dirty="0" err="1"/>
              <a:t>найяскравіших</a:t>
            </a:r>
            <a:r>
              <a:rPr lang="ru-RU" sz="2800" dirty="0"/>
              <a:t> </a:t>
            </a:r>
            <a:r>
              <a:rPr lang="ru-RU" sz="2800" dirty="0" err="1" smtClean="0"/>
              <a:t>проявів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контркультури</a:t>
            </a:r>
            <a:r>
              <a:rPr lang="ru-RU" sz="2800" dirty="0"/>
              <a:t>, </a:t>
            </a:r>
            <a:r>
              <a:rPr lang="ru-RU" sz="2800" dirty="0" err="1"/>
              <a:t>мав</a:t>
            </a:r>
            <a:r>
              <a:rPr lang="ru-RU" sz="2800" dirty="0"/>
              <a:t> </a:t>
            </a:r>
            <a:r>
              <a:rPr lang="ru-RU" sz="2800" dirty="0" err="1"/>
              <a:t>пацифістське</a:t>
            </a:r>
            <a:r>
              <a:rPr lang="ru-RU" sz="2800" dirty="0"/>
              <a:t> </a:t>
            </a:r>
            <a:r>
              <a:rPr lang="ru-RU" sz="2800" dirty="0" err="1"/>
              <a:t>забарвлення</a:t>
            </a:r>
            <a:r>
              <a:rPr lang="ru-RU" sz="2800" dirty="0"/>
              <a:t>, </a:t>
            </a:r>
            <a:r>
              <a:rPr lang="ru-RU" sz="2800" dirty="0" err="1"/>
              <a:t>склав</a:t>
            </a:r>
            <a:r>
              <a:rPr lang="ru-RU" sz="2800" dirty="0"/>
              <a:t> великий </a:t>
            </a:r>
            <a:r>
              <a:rPr lang="ru-RU" sz="2800" dirty="0" err="1"/>
              <a:t>вплив</a:t>
            </a:r>
            <a:r>
              <a:rPr lang="ru-RU" sz="2800" dirty="0"/>
              <a:t> на </a:t>
            </a:r>
            <a:r>
              <a:rPr lang="ru-RU" sz="2800" dirty="0" err="1"/>
              <a:t>мистецтво</a:t>
            </a:r>
            <a:r>
              <a:rPr lang="ru-RU" sz="2800" dirty="0"/>
              <a:t>, особливо рок-</a:t>
            </a:r>
            <a:r>
              <a:rPr lang="ru-RU" sz="2800" dirty="0" err="1"/>
              <a:t>музику</a:t>
            </a:r>
            <a:r>
              <a:rPr lang="ru-RU" sz="2800" dirty="0"/>
              <a:t>, з ним </a:t>
            </a:r>
            <a:r>
              <a:rPr lang="ru-RU" sz="2800" dirty="0" err="1"/>
              <a:t>пов'язані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поняття</a:t>
            </a:r>
            <a:r>
              <a:rPr lang="ru-RU" sz="2800" dirty="0"/>
              <a:t>, як сексуальна </a:t>
            </a:r>
            <a:r>
              <a:rPr lang="ru-RU" sz="2800" dirty="0" err="1"/>
              <a:t>революція</a:t>
            </a:r>
            <a:r>
              <a:rPr lang="ru-RU" sz="2800" dirty="0"/>
              <a:t>, </a:t>
            </a:r>
            <a:r>
              <a:rPr lang="ru-RU" sz="2800" dirty="0" err="1"/>
              <a:t>психоделічна</a:t>
            </a:r>
            <a:r>
              <a:rPr lang="ru-RU" sz="2800" dirty="0"/>
              <a:t> </a:t>
            </a:r>
            <a:r>
              <a:rPr lang="ru-RU" sz="2800" dirty="0" err="1"/>
              <a:t>революція</a:t>
            </a:r>
            <a:r>
              <a:rPr lang="ru-RU" sz="2800" dirty="0"/>
              <a:t>. </a:t>
            </a:r>
            <a:r>
              <a:rPr lang="ru-RU" sz="2800" dirty="0" err="1"/>
              <a:t>Занепав</a:t>
            </a:r>
            <a:r>
              <a:rPr lang="ru-RU" sz="2800" dirty="0"/>
              <a:t> на початку 1970-их </a:t>
            </a:r>
            <a:r>
              <a:rPr lang="ru-RU" sz="2800" dirty="0" err="1"/>
              <a:t>років</a:t>
            </a:r>
            <a:r>
              <a:rPr lang="ru-RU" sz="2800" dirty="0"/>
              <a:t>, </a:t>
            </a:r>
            <a:r>
              <a:rPr lang="ru-RU" sz="2800" dirty="0" err="1"/>
              <a:t>перетворившись</a:t>
            </a:r>
            <a:r>
              <a:rPr lang="ru-RU" sz="2800" dirty="0"/>
              <a:t> на одну з субкультур. </a:t>
            </a:r>
            <a:r>
              <a:rPr lang="ru-RU" sz="2800" dirty="0" err="1"/>
              <a:t>Був</a:t>
            </a:r>
            <a:r>
              <a:rPr lang="ru-RU" sz="2800" dirty="0"/>
              <a:t> одним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символів</a:t>
            </a:r>
            <a:r>
              <a:rPr lang="ru-RU" sz="2800" dirty="0"/>
              <a:t> </a:t>
            </a:r>
            <a:r>
              <a:rPr lang="ru-RU" sz="2800" dirty="0" err="1"/>
              <a:t>епохи</a:t>
            </a:r>
            <a:r>
              <a:rPr lang="ru-RU" sz="2800" dirty="0"/>
              <a:t>.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учасники</a:t>
            </a:r>
            <a:r>
              <a:rPr lang="ru-RU" sz="2800" dirty="0"/>
              <a:t> </a:t>
            </a:r>
            <a:r>
              <a:rPr lang="ru-RU" sz="2800" dirty="0" err="1"/>
              <a:t>називали</a:t>
            </a:r>
            <a:r>
              <a:rPr lang="ru-RU" sz="2800" dirty="0"/>
              <a:t> себе «</a:t>
            </a:r>
            <a:r>
              <a:rPr lang="ru-RU" sz="2800" dirty="0" err="1"/>
              <a:t>Поколінням</a:t>
            </a:r>
            <a:r>
              <a:rPr lang="ru-RU" sz="2800" dirty="0"/>
              <a:t> </a:t>
            </a:r>
            <a:r>
              <a:rPr lang="ru-RU" sz="2800" dirty="0" err="1"/>
              <a:t>квітів</a:t>
            </a:r>
            <a:r>
              <a:rPr lang="ru-RU" sz="2800" dirty="0"/>
              <a:t>, </a:t>
            </a:r>
            <a:r>
              <a:rPr lang="ru-RU" sz="2800" dirty="0" err="1"/>
              <a:t>Дітьми</a:t>
            </a:r>
            <a:r>
              <a:rPr lang="ru-RU" sz="2800" dirty="0"/>
              <a:t> </a:t>
            </a:r>
            <a:r>
              <a:rPr lang="ru-RU" sz="2800" dirty="0" err="1"/>
              <a:t>квітів</a:t>
            </a:r>
            <a:r>
              <a:rPr lang="ru-RU" sz="2800" dirty="0"/>
              <a:t>, </a:t>
            </a:r>
            <a:r>
              <a:rPr lang="en-US" sz="2800" dirty="0"/>
              <a:t>Love Generation».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098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59" y="0"/>
            <a:ext cx="5008895" cy="3752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7" y="67962"/>
            <a:ext cx="6536352" cy="4472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94" y="3820080"/>
            <a:ext cx="4203808" cy="28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353" y="899527"/>
            <a:ext cx="8761413" cy="706964"/>
          </a:xfrm>
        </p:spPr>
        <p:txBody>
          <a:bodyPr/>
          <a:lstStyle/>
          <a:p>
            <a:r>
              <a:rPr lang="uk-UA" sz="8800" dirty="0"/>
              <a:t>Готи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1286"/>
            <a:ext cx="12192000" cy="4596714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Го́ти</a:t>
            </a:r>
            <a:r>
              <a:rPr lang="ru-RU" sz="3200" dirty="0"/>
              <a:t> — субкультура,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зародилася</a:t>
            </a:r>
            <a:r>
              <a:rPr lang="ru-RU" sz="3200" dirty="0"/>
              <a:t> </a:t>
            </a:r>
            <a:r>
              <a:rPr lang="ru-RU" sz="3200" dirty="0" err="1"/>
              <a:t>наприкінці</a:t>
            </a:r>
            <a:r>
              <a:rPr lang="ru-RU" sz="3200" dirty="0"/>
              <a:t> 70-х </a:t>
            </a:r>
            <a:r>
              <a:rPr lang="ru-RU" sz="3200" dirty="0" err="1"/>
              <a:t>років</a:t>
            </a:r>
            <a:r>
              <a:rPr lang="ru-RU" sz="3200" dirty="0"/>
              <a:t> </a:t>
            </a:r>
            <a:r>
              <a:rPr lang="en-US" sz="3200" dirty="0"/>
              <a:t>XX </a:t>
            </a:r>
            <a:r>
              <a:rPr lang="ru-RU" sz="3200" dirty="0" err="1"/>
              <a:t>століття</a:t>
            </a:r>
            <a:r>
              <a:rPr lang="ru-RU" sz="3200" dirty="0"/>
              <a:t> у </a:t>
            </a:r>
            <a:r>
              <a:rPr lang="ru-RU" sz="3200" dirty="0" err="1"/>
              <a:t>Великобританії</a:t>
            </a:r>
            <a:r>
              <a:rPr lang="ru-RU" sz="3200" dirty="0"/>
              <a:t> на </a:t>
            </a:r>
            <a:r>
              <a:rPr lang="ru-RU" sz="3200" dirty="0" err="1"/>
              <a:t>основі</a:t>
            </a:r>
            <a:r>
              <a:rPr lang="ru-RU" sz="3200" dirty="0"/>
              <a:t> панк-</a:t>
            </a:r>
            <a:r>
              <a:rPr lang="ru-RU" sz="3200" dirty="0" err="1"/>
              <a:t>руху</a:t>
            </a:r>
            <a:r>
              <a:rPr lang="ru-RU" sz="3200" dirty="0"/>
              <a:t>. </a:t>
            </a:r>
            <a:r>
              <a:rPr lang="ru-RU" sz="3200" dirty="0" err="1"/>
              <a:t>Готична</a:t>
            </a:r>
            <a:r>
              <a:rPr lang="ru-RU" sz="3200" dirty="0"/>
              <a:t> субкультура </a:t>
            </a:r>
            <a:r>
              <a:rPr lang="ru-RU" sz="3200" dirty="0" err="1"/>
              <a:t>досить</a:t>
            </a:r>
            <a:r>
              <a:rPr lang="ru-RU" sz="3200" dirty="0"/>
              <a:t> </a:t>
            </a:r>
            <a:r>
              <a:rPr lang="ru-RU" sz="3200" dirty="0" err="1"/>
              <a:t>різноманітна</a:t>
            </a:r>
            <a:r>
              <a:rPr lang="ru-RU" sz="3200" dirty="0"/>
              <a:t> і </a:t>
            </a:r>
            <a:r>
              <a:rPr lang="ru-RU" sz="3200" dirty="0" err="1"/>
              <a:t>неоднорідна</a:t>
            </a:r>
            <a:r>
              <a:rPr lang="ru-RU" sz="3200" dirty="0"/>
              <a:t>, </a:t>
            </a:r>
            <a:r>
              <a:rPr lang="ru-RU" sz="3200" dirty="0" err="1"/>
              <a:t>однак</a:t>
            </a:r>
            <a:r>
              <a:rPr lang="ru-RU" sz="3200" dirty="0"/>
              <a:t> для </a:t>
            </a:r>
            <a:r>
              <a:rPr lang="ru-RU" sz="3200" dirty="0" err="1"/>
              <a:t>всіх</a:t>
            </a:r>
            <a:r>
              <a:rPr lang="ru-RU" sz="3200" dirty="0"/>
              <a:t>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представників</a:t>
            </a:r>
            <a:r>
              <a:rPr lang="ru-RU" sz="3200" dirty="0"/>
              <a:t> в тому </a:t>
            </a:r>
            <a:r>
              <a:rPr lang="ru-RU" sz="3200" dirty="0" err="1"/>
              <a:t>чи</a:t>
            </a:r>
            <a:r>
              <a:rPr lang="ru-RU" sz="3200" dirty="0"/>
              <a:t> </a:t>
            </a:r>
            <a:r>
              <a:rPr lang="ru-RU" sz="3200" dirty="0" err="1"/>
              <a:t>іншому</a:t>
            </a:r>
            <a:r>
              <a:rPr lang="ru-RU" sz="3200" dirty="0"/>
              <a:t> </a:t>
            </a:r>
            <a:r>
              <a:rPr lang="ru-RU" sz="3200" dirty="0" err="1"/>
              <a:t>ступені</a:t>
            </a:r>
            <a:r>
              <a:rPr lang="ru-RU" sz="3200" dirty="0"/>
              <a:t> </a:t>
            </a:r>
            <a:r>
              <a:rPr lang="ru-RU" sz="3200" dirty="0" err="1"/>
              <a:t>характерні</a:t>
            </a:r>
            <a:r>
              <a:rPr lang="ru-RU" sz="3200" dirty="0"/>
              <a:t> </a:t>
            </a:r>
            <a:r>
              <a:rPr lang="ru-RU" sz="3200" dirty="0" err="1"/>
              <a:t>специфічний</a:t>
            </a:r>
            <a:r>
              <a:rPr lang="ru-RU" sz="3200" dirty="0"/>
              <a:t> </a:t>
            </a:r>
            <a:r>
              <a:rPr lang="ru-RU" sz="3200" dirty="0" err="1"/>
              <a:t>імідж</a:t>
            </a:r>
            <a:r>
              <a:rPr lang="ru-RU" sz="3200" dirty="0"/>
              <a:t> і </a:t>
            </a:r>
            <a:r>
              <a:rPr lang="ru-RU" sz="3200" dirty="0" err="1"/>
              <a:t>інтерес</a:t>
            </a:r>
            <a:r>
              <a:rPr lang="ru-RU" sz="3200" dirty="0"/>
              <a:t> до </a:t>
            </a:r>
            <a:r>
              <a:rPr lang="ru-RU" sz="3200" dirty="0" err="1"/>
              <a:t>готичної</a:t>
            </a:r>
            <a:r>
              <a:rPr lang="ru-RU" sz="3200" dirty="0"/>
              <a:t> </a:t>
            </a:r>
            <a:r>
              <a:rPr lang="ru-RU" sz="3200" dirty="0" err="1"/>
              <a:t>музики</a:t>
            </a:r>
            <a:r>
              <a:rPr lang="ru-RU" sz="3200" dirty="0"/>
              <a:t>. </a:t>
            </a:r>
            <a:r>
              <a:rPr lang="ru-RU" sz="3200" dirty="0" err="1"/>
              <a:t>Від</a:t>
            </a:r>
            <a:r>
              <a:rPr lang="ru-RU" sz="3200" dirty="0"/>
              <a:t> початку будучи </a:t>
            </a:r>
            <a:r>
              <a:rPr lang="ru-RU" sz="3200" dirty="0" err="1"/>
              <a:t>молодіжною</a:t>
            </a:r>
            <a:r>
              <a:rPr lang="ru-RU" sz="3200" dirty="0"/>
              <a:t>, </a:t>
            </a:r>
            <a:r>
              <a:rPr lang="ru-RU" sz="3200" dirty="0" err="1"/>
              <a:t>нині</a:t>
            </a:r>
            <a:r>
              <a:rPr lang="ru-RU" sz="3200" dirty="0"/>
              <a:t> у </a:t>
            </a:r>
            <a:r>
              <a:rPr lang="ru-RU" sz="3200" dirty="0" err="1"/>
              <a:t>світі</a:t>
            </a:r>
            <a:r>
              <a:rPr lang="ru-RU" sz="3200" dirty="0"/>
              <a:t> субкультура представлена людьми </a:t>
            </a:r>
            <a:r>
              <a:rPr lang="ru-RU" sz="3200" dirty="0" err="1"/>
              <a:t>віком</a:t>
            </a:r>
            <a:r>
              <a:rPr lang="ru-RU" sz="3200" dirty="0"/>
              <a:t> </a:t>
            </a:r>
            <a:r>
              <a:rPr lang="ru-RU" sz="3200" dirty="0" err="1"/>
              <a:t>від</a:t>
            </a:r>
            <a:r>
              <a:rPr lang="ru-RU" sz="3200" dirty="0"/>
              <a:t> 14 до 45 </a:t>
            </a:r>
            <a:r>
              <a:rPr lang="ru-RU" sz="3200" dirty="0" err="1"/>
              <a:t>років</a:t>
            </a:r>
            <a:r>
              <a:rPr lang="ru-RU" sz="3200" dirty="0"/>
              <a:t> і старшими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11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13" y="0"/>
            <a:ext cx="3999599" cy="60054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006"/>
            <a:ext cx="7018638" cy="4583842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68" y="1899165"/>
            <a:ext cx="3096797" cy="4624552"/>
          </a:xfrm>
        </p:spPr>
      </p:pic>
    </p:spTree>
    <p:extLst>
      <p:ext uri="{BB962C8B-B14F-4D97-AF65-F5344CB8AC3E}">
        <p14:creationId xmlns:p14="http://schemas.microsoft.com/office/powerpoint/2010/main" val="11122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8661" y="874813"/>
            <a:ext cx="8761413" cy="706964"/>
          </a:xfrm>
        </p:spPr>
        <p:txBody>
          <a:bodyPr/>
          <a:lstStyle/>
          <a:p>
            <a:r>
              <a:rPr lang="ru-RU" sz="6600" b="1" dirty="0" err="1"/>
              <a:t>Хіп</a:t>
            </a:r>
            <a:r>
              <a:rPr lang="ru-RU" sz="6600" b="1" dirty="0"/>
              <a:t>-хоп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36573"/>
            <a:ext cx="12192000" cy="4621427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Хіп</a:t>
            </a:r>
            <a:r>
              <a:rPr lang="ru-RU" sz="2800" b="1" dirty="0" smtClean="0"/>
              <a:t>-хоп</a:t>
            </a:r>
            <a:r>
              <a:rPr lang="en-US" sz="2800" dirty="0"/>
              <a:t> — </a:t>
            </a:r>
            <a:r>
              <a:rPr lang="ru-RU" sz="2800" dirty="0" err="1"/>
              <a:t>молодіжна</a:t>
            </a:r>
            <a:r>
              <a:rPr lang="ru-RU" sz="2800" dirty="0"/>
              <a:t> культура, яка </a:t>
            </a:r>
            <a:r>
              <a:rPr lang="ru-RU" sz="2800" dirty="0" err="1"/>
              <a:t>з'явилась</a:t>
            </a:r>
            <a:r>
              <a:rPr lang="ru-RU" sz="2800" dirty="0"/>
              <a:t> у США в </a:t>
            </a:r>
            <a:r>
              <a:rPr lang="ru-RU" sz="2800" dirty="0" err="1"/>
              <a:t>кінці</a:t>
            </a:r>
            <a:r>
              <a:rPr lang="ru-RU" sz="2800" dirty="0"/>
              <a:t> 1970-х в </a:t>
            </a:r>
            <a:r>
              <a:rPr lang="ru-RU" sz="2800" dirty="0" err="1"/>
              <a:t>середовищі</a:t>
            </a:r>
            <a:r>
              <a:rPr lang="ru-RU" sz="2800" dirty="0"/>
              <a:t> </a:t>
            </a:r>
            <a:r>
              <a:rPr lang="ru-RU" sz="2800" dirty="0" err="1"/>
              <a:t>афроамериканців</a:t>
            </a:r>
            <a:r>
              <a:rPr lang="ru-RU" sz="2800" dirty="0"/>
              <a:t>. </a:t>
            </a:r>
            <a:r>
              <a:rPr lang="ru-RU" sz="2800" dirty="0" err="1"/>
              <a:t>Включає</a:t>
            </a:r>
            <a:r>
              <a:rPr lang="ru-RU" sz="2800" dirty="0"/>
              <a:t> в себе 4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: </a:t>
            </a:r>
            <a:r>
              <a:rPr lang="ru-RU" sz="2800" dirty="0" err="1"/>
              <a:t>діджеїнг</a:t>
            </a:r>
            <a:r>
              <a:rPr lang="ru-RU" sz="2800" dirty="0"/>
              <a:t>, </a:t>
            </a:r>
            <a:r>
              <a:rPr lang="ru-RU" sz="2800" dirty="0" err="1"/>
              <a:t>графіті</a:t>
            </a:r>
            <a:r>
              <a:rPr lang="ru-RU" sz="2800" dirty="0"/>
              <a:t>, </a:t>
            </a:r>
            <a:r>
              <a:rPr lang="ru-RU" sz="2800" dirty="0" err="1"/>
              <a:t>емсіінг</a:t>
            </a:r>
            <a:r>
              <a:rPr lang="ru-RU" sz="2800" dirty="0"/>
              <a:t> (реп), </a:t>
            </a:r>
            <a:r>
              <a:rPr lang="ru-RU" sz="2800" dirty="0" err="1"/>
              <a:t>брейкінг</a:t>
            </a:r>
            <a:r>
              <a:rPr lang="ru-RU" sz="2800" dirty="0"/>
              <a:t>. </a:t>
            </a:r>
            <a:r>
              <a:rPr lang="ru-RU" sz="2800" dirty="0" err="1"/>
              <a:t>Також</a:t>
            </a:r>
            <a:r>
              <a:rPr lang="ru-RU" sz="2800" dirty="0"/>
              <a:t> часто 5-им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елементом</a:t>
            </a:r>
            <a:r>
              <a:rPr lang="ru-RU" sz="2800" dirty="0"/>
              <a:t> </a:t>
            </a:r>
            <a:r>
              <a:rPr lang="ru-RU" sz="2800" dirty="0" err="1"/>
              <a:t>вважається</a:t>
            </a:r>
            <a:r>
              <a:rPr lang="ru-RU" sz="2800" dirty="0"/>
              <a:t> </a:t>
            </a:r>
            <a:r>
              <a:rPr lang="ru-RU" sz="2800" dirty="0" err="1"/>
              <a:t>вуличне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 </a:t>
            </a:r>
            <a:r>
              <a:rPr lang="en-US" sz="2800" dirty="0" smtClean="0"/>
              <a:t>. </a:t>
            </a:r>
            <a:r>
              <a:rPr lang="ru-RU" sz="2800" dirty="0"/>
              <a:t>До початку 1990-х </a:t>
            </a:r>
            <a:r>
              <a:rPr lang="ru-RU" sz="2800" dirty="0" err="1"/>
              <a:t>рр</a:t>
            </a:r>
            <a:r>
              <a:rPr lang="ru-RU" sz="2800" dirty="0"/>
              <a:t>. </a:t>
            </a:r>
            <a:r>
              <a:rPr lang="ru-RU" sz="2800" dirty="0" err="1"/>
              <a:t>хіп</a:t>
            </a:r>
            <a:r>
              <a:rPr lang="ru-RU" sz="2800" dirty="0"/>
              <a:t>-хоп став </a:t>
            </a:r>
            <a:r>
              <a:rPr lang="ru-RU" sz="2800" dirty="0" err="1"/>
              <a:t>частиною</a:t>
            </a:r>
            <a:r>
              <a:rPr lang="ru-RU" sz="2800" dirty="0"/>
              <a:t> </a:t>
            </a:r>
            <a:r>
              <a:rPr lang="ru-RU" sz="2800" dirty="0" err="1"/>
              <a:t>молодіжної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 у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країнах</a:t>
            </a:r>
            <a:r>
              <a:rPr lang="ru-RU" sz="2800" dirty="0"/>
              <a:t> </a:t>
            </a:r>
            <a:r>
              <a:rPr lang="ru-RU" sz="2800" dirty="0" err="1"/>
              <a:t>світу</a:t>
            </a:r>
            <a:r>
              <a:rPr lang="ru-RU" sz="2800" dirty="0"/>
              <a:t>. </a:t>
            </a:r>
            <a:r>
              <a:rPr lang="ru-RU" sz="2800" dirty="0" err="1"/>
              <a:t>Хоч</a:t>
            </a:r>
            <a:r>
              <a:rPr lang="ru-RU" sz="2800" dirty="0"/>
              <a:t> </a:t>
            </a:r>
            <a:r>
              <a:rPr lang="ru-RU" sz="2800" dirty="0" err="1"/>
              <a:t>вищеперелічені</a:t>
            </a:r>
            <a:r>
              <a:rPr lang="ru-RU" sz="2800" dirty="0"/>
              <a:t> </a:t>
            </a:r>
            <a:r>
              <a:rPr lang="ru-RU" sz="2800" dirty="0" err="1"/>
              <a:t>елементи</a:t>
            </a:r>
            <a:r>
              <a:rPr lang="ru-RU" sz="2800" dirty="0"/>
              <a:t> разом </a:t>
            </a:r>
            <a:r>
              <a:rPr lang="ru-RU" sz="2800" dirty="0" err="1"/>
              <a:t>складають</a:t>
            </a:r>
            <a:r>
              <a:rPr lang="ru-RU" sz="2800" dirty="0"/>
              <a:t> </a:t>
            </a:r>
            <a:r>
              <a:rPr lang="ru-RU" sz="2800" dirty="0" err="1"/>
              <a:t>хіп</a:t>
            </a:r>
            <a:r>
              <a:rPr lang="ru-RU" sz="2800" dirty="0"/>
              <a:t>-хоп як субкультуру, вони </a:t>
            </a:r>
            <a:r>
              <a:rPr lang="ru-RU" sz="2800" dirty="0" err="1"/>
              <a:t>живуть</a:t>
            </a:r>
            <a:r>
              <a:rPr lang="ru-RU" sz="2800" dirty="0"/>
              <a:t> </a:t>
            </a:r>
            <a:r>
              <a:rPr lang="ru-RU" sz="2800" dirty="0" err="1"/>
              <a:t>окремим</a:t>
            </a:r>
            <a:r>
              <a:rPr lang="ru-RU" sz="2800" dirty="0"/>
              <a:t> </a:t>
            </a:r>
            <a:r>
              <a:rPr lang="ru-RU" sz="2800" dirty="0" err="1"/>
              <a:t>життям</a:t>
            </a:r>
            <a:r>
              <a:rPr lang="ru-RU" sz="2800" dirty="0"/>
              <a:t>. </a:t>
            </a:r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бі-бої</a:t>
            </a:r>
            <a:r>
              <a:rPr lang="ru-RU" sz="2800" dirty="0"/>
              <a:t> </a:t>
            </a:r>
            <a:r>
              <a:rPr lang="ru-RU" sz="2800" dirty="0" err="1"/>
              <a:t>рідко</a:t>
            </a:r>
            <a:r>
              <a:rPr lang="ru-RU" sz="2800" dirty="0"/>
              <a:t> </a:t>
            </a:r>
            <a:r>
              <a:rPr lang="ru-RU" sz="2800" dirty="0" err="1"/>
              <a:t>танцюють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реп, </a:t>
            </a:r>
            <a:r>
              <a:rPr lang="ru-RU" sz="2800" dirty="0" err="1"/>
              <a:t>графіті</a:t>
            </a:r>
            <a:r>
              <a:rPr lang="ru-RU" sz="2800" dirty="0"/>
              <a:t> </a:t>
            </a:r>
            <a:r>
              <a:rPr lang="ru-RU" sz="2800" dirty="0" err="1"/>
              <a:t>малюють</a:t>
            </a:r>
            <a:r>
              <a:rPr lang="ru-RU" sz="2800" dirty="0"/>
              <a:t> </a:t>
            </a:r>
            <a:r>
              <a:rPr lang="ru-RU" sz="2800" dirty="0" err="1"/>
              <a:t>вже</a:t>
            </a:r>
            <a:r>
              <a:rPr lang="ru-RU" sz="2800" dirty="0"/>
              <a:t> далеко не </a:t>
            </a:r>
            <a:r>
              <a:rPr lang="ru-RU" sz="2800" dirty="0" err="1"/>
              <a:t>тільки</a:t>
            </a:r>
            <a:r>
              <a:rPr lang="ru-RU" sz="2800" dirty="0"/>
              <a:t> </a:t>
            </a:r>
            <a:r>
              <a:rPr lang="ru-RU" sz="2800" dirty="0" err="1"/>
              <a:t>репери</a:t>
            </a:r>
            <a:r>
              <a:rPr lang="ru-RU" sz="2800" dirty="0"/>
              <a:t>. Тому в наш час </a:t>
            </a:r>
            <a:r>
              <a:rPr lang="ru-RU" sz="2800" dirty="0" err="1"/>
              <a:t>хіп</a:t>
            </a:r>
            <a:r>
              <a:rPr lang="ru-RU" sz="2800" dirty="0"/>
              <a:t>-хоп часто </a:t>
            </a:r>
            <a:r>
              <a:rPr lang="ru-RU" sz="2800" dirty="0" err="1"/>
              <a:t>асоціюється</a:t>
            </a:r>
            <a:r>
              <a:rPr lang="ru-RU" sz="2800" dirty="0"/>
              <a:t> в першу </a:t>
            </a:r>
            <a:r>
              <a:rPr lang="ru-RU" sz="2800" dirty="0" err="1"/>
              <a:t>чергу</a:t>
            </a:r>
            <a:r>
              <a:rPr lang="ru-RU" sz="2800" dirty="0"/>
              <a:t> </a:t>
            </a:r>
            <a:r>
              <a:rPr lang="ru-RU" sz="2800" dirty="0" err="1"/>
              <a:t>зі</a:t>
            </a:r>
            <a:r>
              <a:rPr lang="ru-RU" sz="2800" dirty="0"/>
              <a:t> стилем </a:t>
            </a:r>
            <a:r>
              <a:rPr lang="ru-RU" sz="2800" dirty="0" err="1"/>
              <a:t>музики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176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0888" y="825386"/>
            <a:ext cx="8761413" cy="706964"/>
          </a:xfrm>
        </p:spPr>
        <p:txBody>
          <a:bodyPr/>
          <a:lstStyle/>
          <a:p>
            <a:r>
              <a:rPr lang="ru-RU" sz="6600" b="1" dirty="0" err="1"/>
              <a:t>Металі́сти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23070"/>
            <a:ext cx="12192000" cy="4534930"/>
          </a:xfrm>
        </p:spPr>
        <p:txBody>
          <a:bodyPr>
            <a:normAutofit lnSpcReduction="10000"/>
          </a:bodyPr>
          <a:lstStyle/>
          <a:p>
            <a:r>
              <a:rPr lang="ru-RU" sz="3600" b="1" dirty="0" err="1"/>
              <a:t>Металі́сти</a:t>
            </a:r>
            <a:r>
              <a:rPr lang="ru-RU" sz="3600" dirty="0"/>
              <a:t>, </a:t>
            </a:r>
            <a:r>
              <a:rPr lang="ru-RU" sz="3600" i="1" dirty="0" err="1"/>
              <a:t>металхеди</a:t>
            </a:r>
            <a:r>
              <a:rPr lang="ru-RU" sz="3600" dirty="0"/>
              <a:t> </a:t>
            </a:r>
            <a:r>
              <a:rPr lang="en-US" sz="3600" dirty="0"/>
              <a:t> — </a:t>
            </a:r>
            <a:r>
              <a:rPr lang="ru-RU" sz="3600" dirty="0"/>
              <a:t>субкультура, </a:t>
            </a:r>
            <a:r>
              <a:rPr lang="ru-RU" sz="3600" dirty="0" err="1"/>
              <a:t>натхненна</a:t>
            </a:r>
            <a:r>
              <a:rPr lang="ru-RU" sz="3600" dirty="0"/>
              <a:t> </a:t>
            </a:r>
            <a:r>
              <a:rPr lang="ru-RU" sz="3600" dirty="0" err="1"/>
              <a:t>музикою</a:t>
            </a:r>
            <a:r>
              <a:rPr lang="ru-RU" sz="3600" dirty="0"/>
              <a:t> в </a:t>
            </a:r>
            <a:r>
              <a:rPr lang="ru-RU" sz="3600" dirty="0" err="1"/>
              <a:t>стилі</a:t>
            </a:r>
            <a:r>
              <a:rPr lang="ru-RU" sz="3600" dirty="0"/>
              <a:t> метал. </a:t>
            </a:r>
            <a:r>
              <a:rPr lang="ru-RU" sz="3600" dirty="0" err="1"/>
              <a:t>З'явилася</a:t>
            </a:r>
            <a:r>
              <a:rPr lang="ru-RU" sz="3600" dirty="0"/>
              <a:t> у 1980-их роках.</a:t>
            </a:r>
          </a:p>
          <a:p>
            <a:r>
              <a:rPr lang="ru-RU" sz="3600" dirty="0"/>
              <a:t>Субкультура популярна в </a:t>
            </a:r>
            <a:r>
              <a:rPr lang="ru-RU" sz="3600" dirty="0" err="1"/>
              <a:t>північній</a:t>
            </a:r>
            <a:r>
              <a:rPr lang="ru-RU" sz="3600" dirty="0"/>
              <a:t> </a:t>
            </a:r>
            <a:r>
              <a:rPr lang="ru-RU" sz="3600" dirty="0" err="1"/>
              <a:t>Європі</a:t>
            </a:r>
            <a:r>
              <a:rPr lang="ru-RU" sz="3600" dirty="0"/>
              <a:t>, </a:t>
            </a:r>
            <a:r>
              <a:rPr lang="ru-RU" sz="3600" dirty="0" err="1"/>
              <a:t>досить</a:t>
            </a:r>
            <a:r>
              <a:rPr lang="ru-RU" sz="3600" dirty="0"/>
              <a:t> </a:t>
            </a:r>
            <a:r>
              <a:rPr lang="ru-RU" sz="3600" dirty="0" err="1"/>
              <a:t>поширена</a:t>
            </a:r>
            <a:r>
              <a:rPr lang="ru-RU" sz="3600" dirty="0"/>
              <a:t> — в </a:t>
            </a:r>
            <a:r>
              <a:rPr lang="ru-RU" sz="3600" dirty="0" err="1"/>
              <a:t>північній</a:t>
            </a:r>
            <a:r>
              <a:rPr lang="ru-RU" sz="3600" dirty="0"/>
              <a:t> </a:t>
            </a:r>
            <a:r>
              <a:rPr lang="ru-RU" sz="3600" dirty="0" err="1"/>
              <a:t>Америці</a:t>
            </a:r>
            <a:r>
              <a:rPr lang="ru-RU" sz="3600" dirty="0"/>
              <a:t>, </a:t>
            </a:r>
            <a:r>
              <a:rPr lang="ru-RU" sz="3600" dirty="0" err="1"/>
              <a:t>має</a:t>
            </a:r>
            <a:r>
              <a:rPr lang="ru-RU" sz="3600" dirty="0"/>
              <a:t> </a:t>
            </a:r>
            <a:r>
              <a:rPr lang="ru-RU" sz="3600" dirty="0" err="1"/>
              <a:t>значну</a:t>
            </a:r>
            <a:r>
              <a:rPr lang="ru-RU" sz="3600" dirty="0"/>
              <a:t> </a:t>
            </a:r>
            <a:r>
              <a:rPr lang="ru-RU" sz="3600" dirty="0" err="1"/>
              <a:t>кількість</a:t>
            </a:r>
            <a:r>
              <a:rPr lang="ru-RU" sz="3600" dirty="0"/>
              <a:t> </a:t>
            </a:r>
            <a:r>
              <a:rPr lang="ru-RU" sz="3600" dirty="0" err="1"/>
              <a:t>прихильників</a:t>
            </a:r>
            <a:r>
              <a:rPr lang="ru-RU" sz="3600" dirty="0"/>
              <a:t> в </a:t>
            </a:r>
            <a:r>
              <a:rPr lang="ru-RU" sz="3600" dirty="0" err="1"/>
              <a:t>південній</a:t>
            </a:r>
            <a:r>
              <a:rPr lang="ru-RU" sz="3600" dirty="0"/>
              <a:t> </a:t>
            </a:r>
            <a:r>
              <a:rPr lang="ru-RU" sz="3600" dirty="0" err="1"/>
              <a:t>Америці</a:t>
            </a:r>
            <a:r>
              <a:rPr lang="ru-RU" sz="3600" dirty="0"/>
              <a:t>, </a:t>
            </a:r>
            <a:r>
              <a:rPr lang="ru-RU" sz="3600" dirty="0" err="1"/>
              <a:t>південній</a:t>
            </a:r>
            <a:r>
              <a:rPr lang="ru-RU" sz="3600" dirty="0"/>
              <a:t> </a:t>
            </a:r>
            <a:r>
              <a:rPr lang="ru-RU" sz="3600" dirty="0" err="1"/>
              <a:t>Європі</a:t>
            </a:r>
            <a:r>
              <a:rPr lang="ru-RU" sz="3600" dirty="0"/>
              <a:t> і </a:t>
            </a:r>
            <a:r>
              <a:rPr lang="ru-RU" sz="3600" dirty="0" err="1"/>
              <a:t>Японії</a:t>
            </a:r>
            <a:r>
              <a:rPr lang="ru-RU" sz="3600" dirty="0"/>
              <a:t>. На </a:t>
            </a:r>
            <a:r>
              <a:rPr lang="ru-RU" sz="3600" dirty="0" err="1"/>
              <a:t>Близькому</a:t>
            </a:r>
            <a:r>
              <a:rPr lang="ru-RU" sz="3600" dirty="0"/>
              <a:t> </a:t>
            </a:r>
            <a:r>
              <a:rPr lang="ru-RU" sz="3600" dirty="0" err="1"/>
              <a:t>Сході</a:t>
            </a:r>
            <a:r>
              <a:rPr lang="ru-RU" sz="3600" dirty="0"/>
              <a:t>, за </a:t>
            </a:r>
            <a:r>
              <a:rPr lang="ru-RU" sz="3600" dirty="0" err="1"/>
              <a:t>винятком</a:t>
            </a:r>
            <a:r>
              <a:rPr lang="ru-RU" sz="3600" dirty="0"/>
              <a:t> </a:t>
            </a:r>
            <a:r>
              <a:rPr lang="ru-RU" sz="3600" dirty="0" err="1"/>
              <a:t>Ізраїлю</a:t>
            </a:r>
            <a:r>
              <a:rPr lang="ru-RU" sz="3600" dirty="0"/>
              <a:t> і </a:t>
            </a:r>
            <a:r>
              <a:rPr lang="ru-RU" sz="3600" dirty="0" err="1"/>
              <a:t>Туреччини</a:t>
            </a:r>
            <a:r>
              <a:rPr lang="ru-RU" sz="3600" dirty="0"/>
              <a:t>, </a:t>
            </a:r>
            <a:r>
              <a:rPr lang="ru-RU" sz="3600" dirty="0" err="1"/>
              <a:t>металісти</a:t>
            </a:r>
            <a:r>
              <a:rPr lang="ru-RU" sz="3600" dirty="0"/>
              <a:t> </a:t>
            </a:r>
            <a:r>
              <a:rPr lang="ru-RU" sz="3600" dirty="0" err="1"/>
              <a:t>нечисленні</a:t>
            </a:r>
            <a:r>
              <a:rPr lang="ru-RU" sz="3600" dirty="0"/>
              <a:t> і </a:t>
            </a:r>
            <a:r>
              <a:rPr lang="ru-RU" sz="3600" dirty="0" err="1"/>
              <a:t>піддаються</a:t>
            </a:r>
            <a:r>
              <a:rPr lang="ru-RU" sz="3600" dirty="0"/>
              <a:t> </a:t>
            </a:r>
            <a:r>
              <a:rPr lang="ru-RU" sz="3600" dirty="0" err="1"/>
              <a:t>переслідуванню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568" y="2261286"/>
            <a:ext cx="11813059" cy="4596714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Субкультýри</a:t>
            </a:r>
            <a:r>
              <a:rPr lang="ru-RU" sz="3600" dirty="0"/>
              <a:t> — </a:t>
            </a:r>
            <a:r>
              <a:rPr lang="ru-RU" sz="3600" dirty="0" err="1"/>
              <a:t>сукупність</a:t>
            </a:r>
            <a:r>
              <a:rPr lang="ru-RU" sz="3600" dirty="0"/>
              <a:t> </a:t>
            </a:r>
            <a:r>
              <a:rPr lang="ru-RU" sz="3600" dirty="0" err="1"/>
              <a:t>культурних</a:t>
            </a:r>
            <a:r>
              <a:rPr lang="ru-RU" sz="3600" dirty="0"/>
              <a:t> </a:t>
            </a:r>
            <a:r>
              <a:rPr lang="ru-RU" sz="3600" dirty="0" err="1"/>
              <a:t>зразків</a:t>
            </a:r>
            <a:r>
              <a:rPr lang="ru-RU" sz="3600" dirty="0"/>
              <a:t>, </a:t>
            </a:r>
            <a:r>
              <a:rPr lang="ru-RU" sz="3600" dirty="0" err="1"/>
              <a:t>тісно</a:t>
            </a:r>
            <a:r>
              <a:rPr lang="ru-RU" sz="3600" dirty="0"/>
              <a:t> </a:t>
            </a:r>
            <a:r>
              <a:rPr lang="ru-RU" sz="3600" dirty="0" err="1"/>
              <a:t>пов'язаних</a:t>
            </a:r>
            <a:r>
              <a:rPr lang="ru-RU" sz="3600" dirty="0"/>
              <a:t> з </a:t>
            </a:r>
            <a:r>
              <a:rPr lang="ru-RU" sz="3600" dirty="0" err="1"/>
              <a:t>домінантною</a:t>
            </a:r>
            <a:r>
              <a:rPr lang="ru-RU" sz="3600" dirty="0"/>
              <a:t> культурою і у той же час </a:t>
            </a:r>
            <a:r>
              <a:rPr lang="ru-RU" sz="3600" dirty="0" err="1"/>
              <a:t>відмінних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</a:t>
            </a:r>
            <a:r>
              <a:rPr lang="ru-RU" sz="3600" dirty="0" err="1"/>
              <a:t>неї</a:t>
            </a:r>
            <a:r>
              <a:rPr lang="ru-RU" sz="3600" dirty="0"/>
              <a:t>. У </a:t>
            </a:r>
            <a:r>
              <a:rPr lang="ru-RU" sz="3600" dirty="0" err="1"/>
              <a:t>антропології</a:t>
            </a:r>
            <a:r>
              <a:rPr lang="ru-RU" sz="3600" dirty="0"/>
              <a:t>  — </a:t>
            </a:r>
            <a:r>
              <a:rPr lang="ru-RU" sz="3600" dirty="0" err="1"/>
              <a:t>група</a:t>
            </a:r>
            <a:r>
              <a:rPr lang="ru-RU" sz="3600" dirty="0"/>
              <a:t> людей у межах </a:t>
            </a:r>
            <a:r>
              <a:rPr lang="ru-RU" sz="3600" dirty="0" err="1"/>
              <a:t>більшого</a:t>
            </a:r>
            <a:r>
              <a:rPr lang="ru-RU" sz="3600" dirty="0"/>
              <a:t> </a:t>
            </a:r>
            <a:r>
              <a:rPr lang="ru-RU" sz="3600" dirty="0" err="1"/>
              <a:t>суспільства</a:t>
            </a:r>
            <a:r>
              <a:rPr lang="ru-RU" sz="3600" dirty="0"/>
              <a:t> з </a:t>
            </a:r>
            <a:r>
              <a:rPr lang="ru-RU" sz="3600" dirty="0" err="1"/>
              <a:t>відмінними</a:t>
            </a:r>
            <a:r>
              <a:rPr lang="ru-RU" sz="3600" dirty="0"/>
              <a:t> стандартами та моделями </a:t>
            </a:r>
            <a:r>
              <a:rPr lang="ru-RU" sz="3600" dirty="0" err="1"/>
              <a:t>поведінки</a:t>
            </a:r>
            <a:r>
              <a:rPr lang="ru-RU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843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76" y="0"/>
            <a:ext cx="5822006" cy="40306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02" y="0"/>
            <a:ext cx="4930669" cy="4930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55" y="2762518"/>
            <a:ext cx="5570782" cy="37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661" y="1023095"/>
            <a:ext cx="8761413" cy="706964"/>
          </a:xfrm>
        </p:spPr>
        <p:txBody>
          <a:bodyPr/>
          <a:lstStyle/>
          <a:p>
            <a:r>
              <a:rPr lang="ru-RU" dirty="0"/>
              <a:t>Причини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субкультури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8357"/>
            <a:ext cx="12192000" cy="4559643"/>
          </a:xfrm>
        </p:spPr>
        <p:txBody>
          <a:bodyPr>
            <a:normAutofit/>
          </a:bodyPr>
          <a:lstStyle/>
          <a:p>
            <a:r>
              <a:rPr lang="ru-RU" sz="2000" dirty="0" err="1"/>
              <a:t>Групи</a:t>
            </a:r>
            <a:r>
              <a:rPr lang="ru-RU" sz="2000" dirty="0"/>
              <a:t> субкультур </a:t>
            </a:r>
            <a:r>
              <a:rPr lang="ru-RU" sz="2000" dirty="0" err="1"/>
              <a:t>формуються</a:t>
            </a:r>
            <a:r>
              <a:rPr lang="ru-RU" sz="2000" dirty="0"/>
              <a:t> через потребу </a:t>
            </a:r>
            <a:r>
              <a:rPr lang="ru-RU" sz="2000" dirty="0" err="1"/>
              <a:t>втечі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загалу</a:t>
            </a:r>
            <a:r>
              <a:rPr lang="ru-RU" sz="2000" dirty="0"/>
              <a:t> і </a:t>
            </a:r>
            <a:r>
              <a:rPr lang="ru-RU" sz="2000" dirty="0" err="1"/>
              <a:t>намагаються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нове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речей — вони </a:t>
            </a:r>
            <a:r>
              <a:rPr lang="ru-RU" sz="2000" dirty="0" err="1"/>
              <a:t>постають</a:t>
            </a:r>
            <a:r>
              <a:rPr lang="ru-RU" sz="2000" dirty="0"/>
              <a:t> з </a:t>
            </a:r>
            <a:r>
              <a:rPr lang="ru-RU" sz="2000" dirty="0" err="1"/>
              <a:t>колективної</a:t>
            </a:r>
            <a:r>
              <a:rPr lang="ru-RU" sz="2000" dirty="0"/>
              <a:t> і </a:t>
            </a:r>
            <a:r>
              <a:rPr lang="ru-RU" sz="2000" dirty="0" err="1"/>
              <a:t>майже</a:t>
            </a:r>
            <a:r>
              <a:rPr lang="ru-RU" sz="2000" dirty="0"/>
              <a:t> </a:t>
            </a:r>
            <a:r>
              <a:rPr lang="ru-RU" sz="2000" dirty="0" err="1"/>
              <a:t>стихійної</a:t>
            </a:r>
            <a:r>
              <a:rPr lang="ru-RU" sz="2000" dirty="0"/>
              <a:t> потреби по-новому </a:t>
            </a:r>
            <a:r>
              <a:rPr lang="ru-RU" sz="2000" dirty="0" err="1"/>
              <a:t>визначити</a:t>
            </a:r>
            <a:r>
              <a:rPr lang="ru-RU" sz="2000" dirty="0"/>
              <a:t>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важливе</a:t>
            </a:r>
            <a:r>
              <a:rPr lang="ru-RU" sz="2000" dirty="0"/>
              <a:t> для </a:t>
            </a:r>
            <a:r>
              <a:rPr lang="ru-RU" sz="2000" dirty="0" err="1"/>
              <a:t>суспільства</a:t>
            </a:r>
            <a:r>
              <a:rPr lang="ru-RU" sz="2000" dirty="0"/>
              <a:t>. Люди у </a:t>
            </a:r>
            <a:r>
              <a:rPr lang="ru-RU" sz="2000" dirty="0" err="1"/>
              <a:t>пошуках</a:t>
            </a:r>
            <a:r>
              <a:rPr lang="ru-RU" sz="2000" dirty="0"/>
              <a:t> </a:t>
            </a:r>
            <a:r>
              <a:rPr lang="ru-RU" sz="2000" dirty="0" err="1"/>
              <a:t>розв'язань</a:t>
            </a:r>
            <a:r>
              <a:rPr lang="ru-RU" sz="2000" dirty="0"/>
              <a:t> </a:t>
            </a:r>
            <a:r>
              <a:rPr lang="ru-RU" sz="2000" dirty="0" err="1"/>
              <a:t>знаходять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подібними</a:t>
            </a:r>
            <a:r>
              <a:rPr lang="ru-RU" sz="2000" dirty="0"/>
              <a:t> проблемами і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усвідомлювати</a:t>
            </a:r>
            <a:r>
              <a:rPr lang="ru-RU" sz="2000" dirty="0"/>
              <a:t>, з </a:t>
            </a:r>
            <a:r>
              <a:rPr lang="ru-RU" sz="2000" dirty="0" err="1"/>
              <a:t>якою</a:t>
            </a:r>
            <a:r>
              <a:rPr lang="ru-RU" sz="2000" dirty="0"/>
              <a:t> субкультурою вони </a:t>
            </a:r>
            <a:r>
              <a:rPr lang="ru-RU" sz="2000" dirty="0" err="1"/>
              <a:t>хочуть</a:t>
            </a:r>
            <a:r>
              <a:rPr lang="ru-RU" sz="2000" dirty="0"/>
              <a:t> себе </a:t>
            </a:r>
            <a:r>
              <a:rPr lang="ru-RU" sz="2000" dirty="0" err="1"/>
              <a:t>ідентифікувати</a:t>
            </a:r>
            <a:r>
              <a:rPr lang="ru-RU" sz="2000" dirty="0"/>
              <a:t>. </a:t>
            </a:r>
            <a:r>
              <a:rPr lang="ru-RU" sz="2000" dirty="0" err="1"/>
              <a:t>Долучатися</a:t>
            </a:r>
            <a:r>
              <a:rPr lang="ru-RU" sz="2000" dirty="0"/>
              <a:t> до </a:t>
            </a:r>
            <a:r>
              <a:rPr lang="ru-RU" sz="2000" dirty="0" err="1"/>
              <a:t>неї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— то справа кожного </a:t>
            </a:r>
            <a:r>
              <a:rPr lang="ru-RU" sz="2000" dirty="0" err="1"/>
              <a:t>зокрема</a:t>
            </a:r>
            <a:r>
              <a:rPr lang="ru-RU" sz="2000" dirty="0"/>
              <a:t>.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слід</a:t>
            </a:r>
            <a:r>
              <a:rPr lang="ru-RU" sz="2000" dirty="0"/>
              <a:t> </a:t>
            </a:r>
            <a:r>
              <a:rPr lang="ru-RU" sz="2000" dirty="0" err="1"/>
              <a:t>зважити</a:t>
            </a:r>
            <a:r>
              <a:rPr lang="ru-RU" sz="2000" dirty="0"/>
              <a:t> на </a:t>
            </a:r>
            <a:r>
              <a:rPr lang="ru-RU" sz="2000" dirty="0" err="1"/>
              <a:t>можливість</a:t>
            </a:r>
            <a:r>
              <a:rPr lang="ru-RU" sz="2000" dirty="0"/>
              <a:t> </a:t>
            </a:r>
            <a:r>
              <a:rPr lang="ru-RU" sz="2000" dirty="0" err="1"/>
              <a:t>остракізації</a:t>
            </a:r>
            <a:r>
              <a:rPr lang="ru-RU" sz="2000" dirty="0"/>
              <a:t> з боку </a:t>
            </a:r>
            <a:r>
              <a:rPr lang="ru-RU" sz="2000" dirty="0" err="1"/>
              <a:t>загалу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вирішити</a:t>
            </a:r>
            <a:r>
              <a:rPr lang="ru-RU" sz="2000" dirty="0"/>
              <a:t> </a:t>
            </a:r>
            <a:r>
              <a:rPr lang="ru-RU" sz="2000" dirty="0" err="1"/>
              <a:t>суперечності</a:t>
            </a:r>
            <a:r>
              <a:rPr lang="ru-RU" sz="2000" dirty="0"/>
              <a:t> в </a:t>
            </a:r>
            <a:r>
              <a:rPr lang="ru-RU" sz="2000" dirty="0" err="1"/>
              <a:t>основній</a:t>
            </a:r>
            <a:r>
              <a:rPr lang="ru-RU" sz="2000" dirty="0"/>
              <a:t> </a:t>
            </a:r>
            <a:r>
              <a:rPr lang="ru-RU" sz="2000" dirty="0" err="1"/>
              <a:t>культурі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вона </a:t>
            </a:r>
            <a:r>
              <a:rPr lang="ru-RU" sz="2000" dirty="0" err="1"/>
              <a:t>вже</a:t>
            </a:r>
            <a:r>
              <a:rPr lang="ru-RU" sz="2000" dirty="0"/>
              <a:t> не </a:t>
            </a:r>
            <a:r>
              <a:rPr lang="ru-RU" sz="2000" dirty="0" err="1"/>
              <a:t>забезпечує</a:t>
            </a:r>
            <a:r>
              <a:rPr lang="ru-RU" sz="2000" dirty="0"/>
              <a:t> </a:t>
            </a:r>
            <a:r>
              <a:rPr lang="ru-RU" sz="2000" dirty="0" err="1"/>
              <a:t>наступне</a:t>
            </a:r>
            <a:r>
              <a:rPr lang="ru-RU" sz="2000" dirty="0"/>
              <a:t> </a:t>
            </a:r>
            <a:r>
              <a:rPr lang="ru-RU" sz="2000" dirty="0" err="1"/>
              <a:t>покоління</a:t>
            </a:r>
            <a:r>
              <a:rPr lang="ru-RU" sz="2000" dirty="0"/>
              <a:t> </a:t>
            </a:r>
            <a:r>
              <a:rPr lang="ru-RU" sz="2000" dirty="0" err="1"/>
              <a:t>дієвою</a:t>
            </a:r>
            <a:r>
              <a:rPr lang="ru-RU" sz="2000" dirty="0"/>
              <a:t> </a:t>
            </a:r>
            <a:r>
              <a:rPr lang="ru-RU" sz="2000" dirty="0" err="1"/>
              <a:t>ідеологією</a:t>
            </a:r>
            <a:r>
              <a:rPr lang="ru-RU" sz="2000" dirty="0"/>
              <a:t>, субкультура </a:t>
            </a:r>
            <a:r>
              <a:rPr lang="ru-RU" sz="2000" dirty="0" err="1"/>
              <a:t>набирає</a:t>
            </a:r>
            <a:r>
              <a:rPr lang="ru-RU" sz="2000" dirty="0"/>
              <a:t> </a:t>
            </a:r>
            <a:r>
              <a:rPr lang="ru-RU" sz="2000" dirty="0" err="1"/>
              <a:t>форми</a:t>
            </a:r>
            <a:r>
              <a:rPr lang="ru-RU" sz="2000" dirty="0"/>
              <a:t> у </a:t>
            </a:r>
            <a:r>
              <a:rPr lang="ru-RU" sz="2000" dirty="0" err="1"/>
              <a:t>власній</a:t>
            </a:r>
            <a:r>
              <a:rPr lang="ru-RU" sz="2000" dirty="0"/>
              <a:t> </a:t>
            </a:r>
            <a:r>
              <a:rPr lang="ru-RU" sz="2000" dirty="0" err="1"/>
              <a:t>музиці</a:t>
            </a:r>
            <a:r>
              <a:rPr lang="ru-RU" sz="2000" dirty="0"/>
              <a:t>, </a:t>
            </a:r>
            <a:r>
              <a:rPr lang="ru-RU" sz="2000" dirty="0" err="1"/>
              <a:t>моді</a:t>
            </a:r>
            <a:r>
              <a:rPr lang="ru-RU" sz="2000" dirty="0"/>
              <a:t> та ритуалах,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здатні</a:t>
            </a:r>
            <a:r>
              <a:rPr lang="ru-RU" sz="2000" dirty="0"/>
              <a:t> </a:t>
            </a:r>
            <a:r>
              <a:rPr lang="ru-RU" sz="2000" dirty="0" err="1"/>
              <a:t>творити</a:t>
            </a:r>
            <a:r>
              <a:rPr lang="ru-RU" sz="2000" dirty="0"/>
              <a:t>. </a:t>
            </a:r>
            <a:r>
              <a:rPr lang="ru-RU" sz="2000" dirty="0" err="1"/>
              <a:t>Теорія</a:t>
            </a:r>
            <a:r>
              <a:rPr lang="ru-RU" sz="2000" dirty="0"/>
              <a:t> </a:t>
            </a:r>
            <a:r>
              <a:rPr lang="ru-RU" sz="2000" dirty="0" err="1"/>
              <a:t>просотування</a:t>
            </a:r>
            <a:r>
              <a:rPr lang="ru-RU" sz="2000" dirty="0"/>
              <a:t> </a:t>
            </a:r>
            <a:r>
              <a:rPr lang="ru-RU" sz="2000" dirty="0" err="1"/>
              <a:t>стверджує</a:t>
            </a:r>
            <a:r>
              <a:rPr lang="ru-RU" sz="2000" dirty="0"/>
              <a:t>: напрямки </a:t>
            </a:r>
            <a:r>
              <a:rPr lang="ru-RU" sz="2000" dirty="0" err="1"/>
              <a:t>творяться</a:t>
            </a:r>
            <a:r>
              <a:rPr lang="ru-RU" sz="2000" dirty="0"/>
              <a:t> на </a:t>
            </a:r>
            <a:r>
              <a:rPr lang="ru-RU" sz="2000" dirty="0" err="1"/>
              <a:t>вершині</a:t>
            </a:r>
            <a:r>
              <a:rPr lang="ru-RU" sz="2000" dirty="0"/>
              <a:t> </a:t>
            </a:r>
            <a:r>
              <a:rPr lang="ru-RU" sz="2000" dirty="0" err="1"/>
              <a:t>суспільної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«</a:t>
            </a:r>
            <a:r>
              <a:rPr lang="ru-RU" sz="2000" dirty="0" err="1"/>
              <a:t>просотуються</a:t>
            </a:r>
            <a:r>
              <a:rPr lang="ru-RU" sz="2000" dirty="0"/>
              <a:t>» на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рівні</a:t>
            </a:r>
            <a:r>
              <a:rPr lang="ru-RU" sz="2000" dirty="0"/>
              <a:t>. </a:t>
            </a:r>
            <a:r>
              <a:rPr lang="ru-RU" sz="2000" dirty="0" err="1"/>
              <a:t>Наприклад</a:t>
            </a:r>
            <a:r>
              <a:rPr lang="ru-RU" sz="2000" dirty="0"/>
              <a:t>, вершиною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модельєри</a:t>
            </a:r>
            <a:r>
              <a:rPr lang="ru-RU" sz="2000" dirty="0"/>
              <a:t>, </a:t>
            </a:r>
            <a:r>
              <a:rPr lang="ru-RU" sz="2000" dirty="0" err="1"/>
              <a:t>моделі</a:t>
            </a:r>
            <a:r>
              <a:rPr lang="ru-RU" sz="2000" dirty="0"/>
              <a:t>, </a:t>
            </a:r>
            <a:r>
              <a:rPr lang="ru-RU" sz="2000" dirty="0" err="1"/>
              <a:t>рекламні</a:t>
            </a:r>
            <a:r>
              <a:rPr lang="ru-RU" sz="2000" dirty="0"/>
              <a:t> агентства та </a:t>
            </a:r>
            <a:r>
              <a:rPr lang="ru-RU" sz="2000" dirty="0" err="1"/>
              <a:t>відомі</a:t>
            </a:r>
            <a:r>
              <a:rPr lang="ru-RU" sz="2000" dirty="0"/>
              <a:t> </a:t>
            </a:r>
            <a:r>
              <a:rPr lang="ru-RU" sz="2000" dirty="0" err="1"/>
              <a:t>особистості</a:t>
            </a:r>
            <a:r>
              <a:rPr lang="ru-RU" sz="2000" dirty="0"/>
              <a:t>. Молодь </a:t>
            </a:r>
            <a:r>
              <a:rPr lang="ru-RU" sz="2000" dirty="0" err="1"/>
              <a:t>отримує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з телепередач про моду, </a:t>
            </a:r>
            <a:r>
              <a:rPr lang="ru-RU" sz="2000" dirty="0" err="1"/>
              <a:t>музичних</a:t>
            </a:r>
            <a:r>
              <a:rPr lang="ru-RU" sz="2000" dirty="0"/>
              <a:t> </a:t>
            </a:r>
            <a:r>
              <a:rPr lang="ru-RU" sz="2000" dirty="0" err="1"/>
              <a:t>кліпів</a:t>
            </a:r>
            <a:r>
              <a:rPr lang="ru-RU" sz="2000" dirty="0"/>
              <a:t> та </a:t>
            </a:r>
            <a:r>
              <a:rPr lang="ru-RU" sz="2000" dirty="0" err="1"/>
              <a:t>журнальних</a:t>
            </a:r>
            <a:r>
              <a:rPr lang="ru-RU" sz="2000" dirty="0"/>
              <a:t> реклам.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0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5082" y="815546"/>
            <a:ext cx="8761413" cy="1062794"/>
          </a:xfrm>
        </p:spPr>
        <p:txBody>
          <a:bodyPr/>
          <a:lstStyle/>
          <a:p>
            <a:r>
              <a:rPr lang="ru-RU" sz="4800" b="1" dirty="0"/>
              <a:t>Як </a:t>
            </a:r>
            <a:r>
              <a:rPr lang="ru-RU" sz="4800" b="1" dirty="0" err="1"/>
              <a:t>розпізнати</a:t>
            </a:r>
            <a:r>
              <a:rPr lang="ru-RU" sz="4800" b="1" dirty="0"/>
              <a:t> субкультуру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86000"/>
            <a:ext cx="12192000" cy="4572000"/>
          </a:xfrm>
        </p:spPr>
        <p:txBody>
          <a:bodyPr>
            <a:normAutofit/>
          </a:bodyPr>
          <a:lstStyle/>
          <a:p>
            <a:r>
              <a:rPr lang="ru-RU" sz="2400" dirty="0"/>
              <a:t>Субкультурам </a:t>
            </a:r>
            <a:r>
              <a:rPr lang="ru-RU" sz="2400" dirty="0" err="1"/>
              <a:t>притаманні</a:t>
            </a:r>
            <a:r>
              <a:rPr lang="ru-RU" sz="2400" dirty="0"/>
              <a:t> </a:t>
            </a:r>
            <a:r>
              <a:rPr lang="ru-RU" sz="2400" dirty="0" err="1"/>
              <a:t>суворі</a:t>
            </a:r>
            <a:r>
              <a:rPr lang="ru-RU" sz="2400" dirty="0"/>
              <a:t> </a:t>
            </a:r>
            <a:r>
              <a:rPr lang="ru-RU" sz="2400" dirty="0" err="1"/>
              <a:t>внутрішні</a:t>
            </a:r>
            <a:r>
              <a:rPr lang="ru-RU" sz="2400" dirty="0"/>
              <a:t> </a:t>
            </a:r>
            <a:r>
              <a:rPr lang="ru-RU" sz="2400" dirty="0" err="1"/>
              <a:t>впіски</a:t>
            </a:r>
            <a:r>
              <a:rPr lang="ru-RU" sz="2400" dirty="0"/>
              <a:t> і заходи, </a:t>
            </a:r>
            <a:r>
              <a:rPr lang="ru-RU" sz="2400" dirty="0" err="1"/>
              <a:t>спрямовані</a:t>
            </a:r>
            <a:r>
              <a:rPr lang="ru-RU" sz="2400" dirty="0"/>
              <a:t> на </a:t>
            </a:r>
            <a:r>
              <a:rPr lang="ru-RU" sz="2400" dirty="0" err="1"/>
              <a:t>остракізацію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їхню</a:t>
            </a:r>
            <a:r>
              <a:rPr lang="ru-RU" sz="2400" dirty="0"/>
              <a:t> </a:t>
            </a:r>
            <a:r>
              <a:rPr lang="ru-RU" sz="2400" dirty="0" err="1"/>
              <a:t>стійкість</a:t>
            </a:r>
            <a:r>
              <a:rPr lang="ru-RU" sz="2400" dirty="0"/>
              <a:t>.</a:t>
            </a:r>
          </a:p>
          <a:p>
            <a:r>
              <a:rPr lang="ru-RU" sz="2400" dirty="0"/>
              <a:t>Субкультурам </a:t>
            </a:r>
            <a:r>
              <a:rPr lang="ru-RU" sz="2400" dirty="0" err="1"/>
              <a:t>властивий</a:t>
            </a:r>
            <a:r>
              <a:rPr lang="ru-RU" sz="2400" dirty="0"/>
              <a:t> </a:t>
            </a:r>
            <a:r>
              <a:rPr lang="ru-RU" sz="2400" dirty="0" err="1"/>
              <a:t>структурований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,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кандидати</a:t>
            </a:r>
            <a:r>
              <a:rPr lang="ru-RU" sz="2400" dirty="0"/>
              <a:t> </a:t>
            </a:r>
            <a:r>
              <a:rPr lang="ru-RU" sz="2400" dirty="0" err="1"/>
              <a:t>вчаться</a:t>
            </a:r>
            <a:r>
              <a:rPr lang="ru-RU" sz="2400" dirty="0"/>
              <a:t>, як стати членами.</a:t>
            </a:r>
          </a:p>
          <a:p>
            <a:r>
              <a:rPr lang="ru-RU" sz="2400" dirty="0"/>
              <a:t>Субкультурам </a:t>
            </a:r>
            <a:r>
              <a:rPr lang="ru-RU" sz="2400" dirty="0" err="1"/>
              <a:t>притаманний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виразний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автентичності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творить </a:t>
            </a:r>
            <a:r>
              <a:rPr lang="ru-RU" sz="2400" dirty="0" err="1"/>
              <a:t>настільки</a:t>
            </a:r>
            <a:r>
              <a:rPr lang="ru-RU" sz="2400" dirty="0"/>
              <a:t> </a:t>
            </a:r>
            <a:r>
              <a:rPr lang="ru-RU" sz="2400" dirty="0" err="1"/>
              <a:t>міцні</a:t>
            </a:r>
            <a:r>
              <a:rPr lang="ru-RU" sz="2400" dirty="0"/>
              <a:t> </a:t>
            </a:r>
            <a:r>
              <a:rPr lang="ru-RU" sz="2400" dirty="0" err="1"/>
              <a:t>суспільні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групу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назвати</a:t>
            </a:r>
            <a:r>
              <a:rPr lang="ru-RU" sz="2400" dirty="0"/>
              <a:t> субкультурою. </a:t>
            </a:r>
            <a:r>
              <a:rPr lang="ru-RU" sz="2400" dirty="0" err="1"/>
              <a:t>Майбутні</a:t>
            </a:r>
            <a:r>
              <a:rPr lang="ru-RU" sz="2400" dirty="0"/>
              <a:t> члени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показати</a:t>
            </a:r>
            <a:r>
              <a:rPr lang="ru-RU" sz="2400" dirty="0"/>
              <a:t> </a:t>
            </a:r>
            <a:r>
              <a:rPr lang="ru-RU" sz="2400" dirty="0" err="1"/>
              <a:t>досвідченим</a:t>
            </a:r>
            <a:r>
              <a:rPr lang="ru-RU" sz="2400" dirty="0"/>
              <a:t> членам, </a:t>
            </a:r>
            <a:r>
              <a:rPr lang="ru-RU" sz="2400" dirty="0" err="1"/>
              <a:t>що</a:t>
            </a:r>
            <a:r>
              <a:rPr lang="ru-RU" sz="2400" dirty="0"/>
              <a:t> вони </a:t>
            </a:r>
            <a:r>
              <a:rPr lang="ru-RU" sz="2400" dirty="0" err="1"/>
              <a:t>зрозуміли</a:t>
            </a:r>
            <a:r>
              <a:rPr lang="ru-RU" sz="2400" dirty="0"/>
              <a:t> </a:t>
            </a:r>
            <a:r>
              <a:rPr lang="ru-RU" sz="2400" dirty="0" err="1"/>
              <a:t>альтернативні</a:t>
            </a:r>
            <a:r>
              <a:rPr lang="ru-RU" sz="2400" dirty="0"/>
              <a:t> правила, </a:t>
            </a:r>
            <a:r>
              <a:rPr lang="ru-RU" sz="2400" dirty="0" err="1"/>
              <a:t>що</a:t>
            </a:r>
            <a:r>
              <a:rPr lang="ru-RU" sz="2400" dirty="0"/>
              <a:t> вони — «</a:t>
            </a:r>
            <a:r>
              <a:rPr lang="ru-RU" sz="2400" dirty="0" err="1"/>
              <a:t>свої</a:t>
            </a:r>
            <a:r>
              <a:rPr lang="ru-RU" sz="2400" dirty="0"/>
              <a:t>».</a:t>
            </a:r>
          </a:p>
          <a:p>
            <a:r>
              <a:rPr lang="ru-RU" sz="2400" dirty="0" err="1"/>
              <a:t>Субкультури</a:t>
            </a:r>
            <a:r>
              <a:rPr lang="ru-RU" sz="2400" dirty="0"/>
              <a:t> </a:t>
            </a:r>
            <a:r>
              <a:rPr lang="ru-RU" sz="2400" dirty="0" err="1"/>
              <a:t>формуються</a:t>
            </a:r>
            <a:r>
              <a:rPr lang="ru-RU" sz="2400" dirty="0"/>
              <a:t> </a:t>
            </a:r>
            <a:r>
              <a:rPr lang="ru-RU" sz="2400" dirty="0" err="1"/>
              <a:t>навколо</a:t>
            </a:r>
            <a:r>
              <a:rPr lang="ru-RU" sz="2400" dirty="0"/>
              <a:t> </a:t>
            </a:r>
            <a:r>
              <a:rPr lang="ru-RU" sz="2400" dirty="0" err="1"/>
              <a:t>добровільних</a:t>
            </a:r>
            <a:r>
              <a:rPr lang="ru-RU" sz="2400" dirty="0"/>
              <a:t> </a:t>
            </a:r>
            <a:r>
              <a:rPr lang="ru-RU" sz="2400" dirty="0" err="1"/>
              <a:t>об'єднань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7318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580" y="1023095"/>
            <a:ext cx="8761413" cy="706964"/>
          </a:xfrm>
        </p:spPr>
        <p:txBody>
          <a:bodyPr/>
          <a:lstStyle/>
          <a:p>
            <a:r>
              <a:rPr lang="ru-RU" sz="4400" dirty="0" err="1"/>
              <a:t>Деякі</a:t>
            </a:r>
            <a:r>
              <a:rPr lang="ru-RU" sz="4400" dirty="0"/>
              <a:t> </a:t>
            </a:r>
            <a:r>
              <a:rPr lang="ru-RU" sz="4400" dirty="0" err="1"/>
              <a:t>приклади</a:t>
            </a:r>
            <a:r>
              <a:rPr lang="ru-RU" sz="4400" dirty="0"/>
              <a:t> субкультур</a:t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1934" y="2496064"/>
            <a:ext cx="7830065" cy="4361935"/>
          </a:xfrm>
        </p:spPr>
        <p:txBody>
          <a:bodyPr/>
          <a:lstStyle/>
          <a:p>
            <a:r>
              <a:rPr lang="ru-RU" sz="2400" dirty="0" err="1" smtClean="0"/>
              <a:t>хіп</a:t>
            </a:r>
            <a:r>
              <a:rPr lang="ru-RU" sz="2400" dirty="0" smtClean="0"/>
              <a:t>-хоп</a:t>
            </a:r>
            <a:endParaRPr lang="ru-RU" sz="2400" dirty="0"/>
          </a:p>
          <a:p>
            <a:r>
              <a:rPr lang="ru-RU" sz="2400" dirty="0" err="1"/>
              <a:t>готи</a:t>
            </a:r>
            <a:endParaRPr lang="ru-RU" sz="2400" dirty="0"/>
          </a:p>
          <a:p>
            <a:r>
              <a:rPr lang="ru-RU" sz="2400" dirty="0" err="1"/>
              <a:t>хіпі</a:t>
            </a:r>
            <a:endParaRPr lang="ru-RU" sz="2400" dirty="0"/>
          </a:p>
          <a:p>
            <a:r>
              <a:rPr lang="ru-RU" sz="2400" dirty="0"/>
              <a:t>панки</a:t>
            </a:r>
          </a:p>
          <a:p>
            <a:r>
              <a:rPr lang="ru-RU" sz="2400" dirty="0" err="1" smtClean="0"/>
              <a:t>скінхеди</a:t>
            </a:r>
            <a:endParaRPr lang="ru-RU" sz="2400" dirty="0"/>
          </a:p>
          <a:p>
            <a:r>
              <a:rPr lang="ru-RU" sz="2400" dirty="0" err="1"/>
              <a:t>Емо</a:t>
            </a:r>
            <a:endParaRPr lang="ru-RU" sz="2400" dirty="0"/>
          </a:p>
          <a:p>
            <a:r>
              <a:rPr lang="ru-RU" sz="2400" dirty="0" err="1"/>
              <a:t>Байкери</a:t>
            </a:r>
            <a:endParaRPr lang="ru-RU" sz="2400" dirty="0"/>
          </a:p>
          <a:p>
            <a:r>
              <a:rPr lang="ru-RU" sz="2400" dirty="0" err="1"/>
              <a:t>Металісти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81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6369" y="850100"/>
            <a:ext cx="8761413" cy="706964"/>
          </a:xfrm>
        </p:spPr>
        <p:txBody>
          <a:bodyPr/>
          <a:lstStyle/>
          <a:p>
            <a:r>
              <a:rPr lang="ru-RU" sz="8000" b="1" dirty="0" err="1"/>
              <a:t>Па́нки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73643"/>
            <a:ext cx="12060195" cy="4448432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Па́нки</a:t>
            </a:r>
            <a:r>
              <a:rPr lang="ru-RU" sz="2400" dirty="0"/>
              <a:t> </a:t>
            </a:r>
            <a:r>
              <a:rPr lang="ru-RU" sz="2400" dirty="0" smtClean="0"/>
              <a:t>— </a:t>
            </a:r>
            <a:r>
              <a:rPr lang="ru-RU" sz="2400" dirty="0" err="1"/>
              <a:t>молодіжна</a:t>
            </a:r>
            <a:r>
              <a:rPr lang="ru-RU" sz="2400" dirty="0"/>
              <a:t> субкультура, </a:t>
            </a:r>
            <a:r>
              <a:rPr lang="ru-RU" sz="2400" dirty="0" err="1"/>
              <a:t>покоління</a:t>
            </a:r>
            <a:r>
              <a:rPr lang="ru-RU" sz="2400" dirty="0"/>
              <a:t> </a:t>
            </a:r>
            <a:r>
              <a:rPr lang="ru-RU" sz="2400" dirty="0" err="1"/>
              <a:t>молодих</a:t>
            </a:r>
            <a:r>
              <a:rPr lang="ru-RU" sz="2400" dirty="0"/>
              <a:t> людей на рок-</a:t>
            </a:r>
            <a:r>
              <a:rPr lang="ru-RU" sz="2400" dirty="0" err="1"/>
              <a:t>естраді</a:t>
            </a:r>
            <a:r>
              <a:rPr lang="ru-RU" sz="2400" dirty="0"/>
              <a:t> (середина 70-х </a:t>
            </a:r>
            <a:r>
              <a:rPr lang="ru-RU" sz="2400" dirty="0" err="1"/>
              <a:t>рр</a:t>
            </a:r>
            <a:r>
              <a:rPr lang="ru-RU" sz="2400" dirty="0"/>
              <a:t>. 20 ст.). </a:t>
            </a:r>
            <a:r>
              <a:rPr lang="ru-RU" sz="2400" dirty="0" err="1"/>
              <a:t>Провідною</a:t>
            </a:r>
            <a:r>
              <a:rPr lang="ru-RU" sz="2400" dirty="0"/>
              <a:t> </a:t>
            </a:r>
            <a:r>
              <a:rPr lang="ru-RU" sz="2400" dirty="0" err="1"/>
              <a:t>інтонацією</a:t>
            </a:r>
            <a:r>
              <a:rPr lang="ru-RU" sz="2400" dirty="0"/>
              <a:t> </a:t>
            </a:r>
            <a:r>
              <a:rPr lang="ru-RU" sz="2400" dirty="0" err="1"/>
              <a:t>їхніх</a:t>
            </a:r>
            <a:r>
              <a:rPr lang="ru-RU" sz="2400" dirty="0"/>
              <a:t> </a:t>
            </a:r>
            <a:r>
              <a:rPr lang="ru-RU" sz="2400" dirty="0" err="1"/>
              <a:t>виступів</a:t>
            </a:r>
            <a:r>
              <a:rPr lang="ru-RU" sz="2400" dirty="0"/>
              <a:t> став </a:t>
            </a:r>
            <a:r>
              <a:rPr lang="ru-RU" sz="2400" dirty="0" err="1"/>
              <a:t>різкий</a:t>
            </a:r>
            <a:r>
              <a:rPr lang="ru-RU" sz="2400" dirty="0"/>
              <a:t> протест </a:t>
            </a:r>
            <a:r>
              <a:rPr lang="ru-RU" sz="2400" dirty="0" err="1"/>
              <a:t>проти</a:t>
            </a:r>
            <a:r>
              <a:rPr lang="ru-RU" sz="2400" dirty="0"/>
              <a:t> будь-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моральних</a:t>
            </a:r>
            <a:r>
              <a:rPr lang="ru-RU" sz="2400" dirty="0"/>
              <a:t> і </a:t>
            </a:r>
            <a:r>
              <a:rPr lang="ru-RU" sz="2400" dirty="0" err="1"/>
              <a:t>звичаєвих</a:t>
            </a:r>
            <a:r>
              <a:rPr lang="ru-RU" sz="2400" dirty="0"/>
              <a:t> правил.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відбилося</a:t>
            </a:r>
            <a:r>
              <a:rPr lang="ru-RU" sz="2400" dirty="0"/>
              <a:t> </a:t>
            </a:r>
            <a:r>
              <a:rPr lang="ru-RU" sz="2400" dirty="0" err="1"/>
              <a:t>насамперед</a:t>
            </a:r>
            <a:r>
              <a:rPr lang="ru-RU" sz="2400" dirty="0"/>
              <a:t> на </a:t>
            </a:r>
            <a:r>
              <a:rPr lang="ru-RU" sz="2400" dirty="0" err="1"/>
              <a:t>характері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музики</a:t>
            </a:r>
            <a:r>
              <a:rPr lang="ru-RU" sz="2400" dirty="0"/>
              <a:t> - панк-року (</a:t>
            </a:r>
            <a:r>
              <a:rPr lang="ru-RU" sz="2400" dirty="0" err="1"/>
              <a:t>постійна</a:t>
            </a:r>
            <a:r>
              <a:rPr lang="ru-RU" sz="2400" dirty="0"/>
              <a:t> </a:t>
            </a:r>
            <a:r>
              <a:rPr lang="ru-RU" sz="2400" dirty="0" err="1"/>
              <a:t>зміна</a:t>
            </a:r>
            <a:r>
              <a:rPr lang="ru-RU" sz="2400" dirty="0"/>
              <a:t> </a:t>
            </a:r>
            <a:r>
              <a:rPr lang="ru-RU" sz="2400" dirty="0" err="1"/>
              <a:t>інтонації</a:t>
            </a:r>
            <a:r>
              <a:rPr lang="ru-RU" sz="2400" dirty="0"/>
              <a:t>, </a:t>
            </a:r>
            <a:r>
              <a:rPr lang="ru-RU" sz="2400" dirty="0" err="1"/>
              <a:t>надмірне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ударних</a:t>
            </a:r>
            <a:r>
              <a:rPr lang="ru-RU" sz="2400" dirty="0"/>
              <a:t> </a:t>
            </a:r>
            <a:r>
              <a:rPr lang="ru-RU" sz="2400" dirty="0" err="1"/>
              <a:t>інструментів</a:t>
            </a:r>
            <a:r>
              <a:rPr lang="ru-RU" sz="2400" dirty="0"/>
              <a:t>, </a:t>
            </a:r>
            <a:r>
              <a:rPr lang="ru-RU" sz="2400" dirty="0" err="1"/>
              <a:t>переважання</a:t>
            </a:r>
            <a:r>
              <a:rPr lang="ru-RU" sz="2400" dirty="0"/>
              <a:t> ритму над </a:t>
            </a:r>
            <a:r>
              <a:rPr lang="ru-RU" sz="2400" dirty="0" err="1"/>
              <a:t>мелодією</a:t>
            </a:r>
            <a:r>
              <a:rPr lang="ru-RU" sz="2400" dirty="0"/>
              <a:t>). </a:t>
            </a:r>
            <a:r>
              <a:rPr lang="ru-RU" sz="2400" dirty="0" err="1"/>
              <a:t>Шокував</a:t>
            </a:r>
            <a:r>
              <a:rPr lang="ru-RU" sz="2400" dirty="0"/>
              <a:t> </a:t>
            </a:r>
            <a:r>
              <a:rPr lang="ru-RU" sz="2400" dirty="0" err="1"/>
              <a:t>глядачів</a:t>
            </a:r>
            <a:r>
              <a:rPr lang="ru-RU" sz="2400" dirty="0"/>
              <a:t> і </a:t>
            </a:r>
            <a:r>
              <a:rPr lang="ru-RU" sz="2400" dirty="0" err="1"/>
              <a:t>зовнішній</a:t>
            </a:r>
            <a:r>
              <a:rPr lang="ru-RU" sz="2400" dirty="0"/>
              <a:t> </a:t>
            </a:r>
            <a:r>
              <a:rPr lang="ru-RU" sz="2400" dirty="0" err="1"/>
              <a:t>вигляд</a:t>
            </a:r>
            <a:r>
              <a:rPr lang="ru-RU" sz="2400" dirty="0"/>
              <a:t> </a:t>
            </a:r>
            <a:r>
              <a:rPr lang="ru-RU" sz="2400" dirty="0" err="1"/>
              <a:t>виконавців</a:t>
            </a:r>
            <a:r>
              <a:rPr lang="ru-RU" sz="2400" dirty="0"/>
              <a:t> у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стилі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присутня</a:t>
            </a:r>
            <a:r>
              <a:rPr lang="ru-RU" sz="2400" dirty="0"/>
              <a:t> </a:t>
            </a:r>
            <a:r>
              <a:rPr lang="ru-RU" sz="2400" dirty="0" err="1"/>
              <a:t>неохайність</a:t>
            </a:r>
            <a:r>
              <a:rPr lang="ru-RU" sz="2400" dirty="0"/>
              <a:t> і </a:t>
            </a:r>
            <a:r>
              <a:rPr lang="ru-RU" sz="2400" dirty="0" err="1"/>
              <a:t>недбалість</a:t>
            </a:r>
            <a:r>
              <a:rPr lang="ru-RU" sz="2400" dirty="0"/>
              <a:t> (</a:t>
            </a:r>
            <a:r>
              <a:rPr lang="ru-RU" sz="2400" dirty="0" err="1"/>
              <a:t>різноколірний</a:t>
            </a:r>
            <a:r>
              <a:rPr lang="ru-RU" sz="2400" dirty="0"/>
              <a:t> грим, </a:t>
            </a:r>
            <a:r>
              <a:rPr lang="ru-RU" sz="2400" dirty="0" err="1"/>
              <a:t>лахміття</a:t>
            </a:r>
            <a:r>
              <a:rPr lang="ru-RU" sz="2400" dirty="0"/>
              <a:t> старомодного </a:t>
            </a:r>
            <a:r>
              <a:rPr lang="ru-RU" sz="2400" dirty="0" err="1"/>
              <a:t>одягу</a:t>
            </a:r>
            <a:r>
              <a:rPr lang="ru-RU" sz="2400" dirty="0"/>
              <a:t>, </a:t>
            </a:r>
            <a:r>
              <a:rPr lang="ru-RU" sz="2400" dirty="0" err="1"/>
              <a:t>обвішаного</a:t>
            </a:r>
            <a:r>
              <a:rPr lang="ru-RU" sz="2400" dirty="0"/>
              <a:t> </a:t>
            </a:r>
            <a:r>
              <a:rPr lang="ru-RU" sz="2400" dirty="0" err="1"/>
              <a:t>усіляким</a:t>
            </a:r>
            <a:r>
              <a:rPr lang="ru-RU" sz="2400" dirty="0"/>
              <a:t> </a:t>
            </a:r>
            <a:r>
              <a:rPr lang="ru-RU" sz="2400" dirty="0" err="1"/>
              <a:t>мотлохом,також</a:t>
            </a:r>
            <a:r>
              <a:rPr lang="ru-RU" sz="2400" dirty="0"/>
              <a:t> </a:t>
            </a:r>
            <a:r>
              <a:rPr lang="ru-RU" sz="2400" dirty="0" err="1"/>
              <a:t>канонічним</a:t>
            </a:r>
            <a:r>
              <a:rPr lang="ru-RU" sz="2400" dirty="0"/>
              <a:t> </a:t>
            </a:r>
            <a:r>
              <a:rPr lang="ru-RU" sz="2400" dirty="0" err="1"/>
              <a:t>вбранням</a:t>
            </a:r>
            <a:r>
              <a:rPr lang="ru-RU" sz="2400" dirty="0"/>
              <a:t> є </a:t>
            </a:r>
            <a:r>
              <a:rPr lang="ru-RU" sz="2400" dirty="0" err="1"/>
              <a:t>шкіряна</a:t>
            </a:r>
            <a:r>
              <a:rPr lang="ru-RU" sz="2400" dirty="0"/>
              <a:t> куртка з </a:t>
            </a:r>
            <a:r>
              <a:rPr lang="ru-RU" sz="2400" dirty="0" err="1"/>
              <a:t>металевими</a:t>
            </a:r>
            <a:r>
              <a:rPr lang="ru-RU" sz="2400" dirty="0"/>
              <a:t> шипами).Не </a:t>
            </a:r>
            <a:r>
              <a:rPr lang="ru-RU" sz="2400" dirty="0" err="1"/>
              <a:t>поважають</a:t>
            </a:r>
            <a:r>
              <a:rPr lang="ru-RU" sz="2400" dirty="0"/>
              <a:t> </a:t>
            </a:r>
            <a:r>
              <a:rPr lang="ru-RU" sz="2400" dirty="0" err="1"/>
              <a:t>органи</a:t>
            </a:r>
            <a:r>
              <a:rPr lang="ru-RU" sz="2400" dirty="0"/>
              <a:t> </a:t>
            </a:r>
            <a:r>
              <a:rPr lang="ru-RU" sz="2400" dirty="0" err="1"/>
              <a:t>порядку,полюбляють</a:t>
            </a:r>
            <a:r>
              <a:rPr lang="ru-RU" sz="2400" dirty="0"/>
              <a:t> </a:t>
            </a:r>
            <a:r>
              <a:rPr lang="ru-RU" sz="2400" dirty="0" err="1"/>
              <a:t>алкогольні</a:t>
            </a:r>
            <a:r>
              <a:rPr lang="ru-RU" sz="2400" dirty="0"/>
              <a:t> </a:t>
            </a:r>
            <a:r>
              <a:rPr lang="ru-RU" sz="2400" dirty="0" err="1"/>
              <a:t>напої</a:t>
            </a:r>
            <a:r>
              <a:rPr lang="ru-RU" sz="2400" dirty="0"/>
              <a:t>(пиво)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29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5" y="193933"/>
            <a:ext cx="5124450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0"/>
            <a:ext cx="6667500" cy="4410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90" y="3666140"/>
            <a:ext cx="40005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12" y="2397211"/>
            <a:ext cx="7068064" cy="4287005"/>
          </a:xfrm>
        </p:spPr>
        <p:txBody>
          <a:bodyPr>
            <a:normAutofit/>
          </a:bodyPr>
          <a:lstStyle/>
          <a:p>
            <a:r>
              <a:rPr lang="ru-RU" sz="4000" dirty="0" err="1"/>
              <a:t>Власник</a:t>
            </a:r>
            <a:r>
              <a:rPr lang="ru-RU" sz="4000" dirty="0"/>
              <a:t> </a:t>
            </a:r>
            <a:r>
              <a:rPr lang="ru-RU" sz="4000" dirty="0" err="1"/>
              <a:t>найвищого</a:t>
            </a:r>
            <a:r>
              <a:rPr lang="ru-RU" sz="4000" dirty="0"/>
              <a:t> </a:t>
            </a:r>
            <a:r>
              <a:rPr lang="ru-RU" sz="4000" dirty="0" err="1"/>
              <a:t>ірокеза</a:t>
            </a:r>
            <a:r>
              <a:rPr lang="ru-RU" sz="4000" dirty="0"/>
              <a:t> ‒ </a:t>
            </a:r>
            <a:r>
              <a:rPr lang="ru-RU" sz="4000" dirty="0" err="1"/>
              <a:t>Кацухиро</a:t>
            </a:r>
            <a:r>
              <a:rPr lang="ru-RU" sz="4000" dirty="0"/>
              <a:t> </a:t>
            </a:r>
            <a:r>
              <a:rPr lang="ru-RU" sz="4000" dirty="0" err="1"/>
              <a:t>Ватанабе</a:t>
            </a:r>
            <a:r>
              <a:rPr lang="ru-RU" sz="4000" dirty="0"/>
              <a:t> з </a:t>
            </a:r>
            <a:r>
              <a:rPr lang="ru-RU" sz="4000" dirty="0" err="1"/>
              <a:t>Японії</a:t>
            </a:r>
            <a:r>
              <a:rPr lang="ru-RU" sz="4000" dirty="0"/>
              <a:t>. </a:t>
            </a:r>
            <a:r>
              <a:rPr lang="ru-RU" sz="4000" dirty="0" err="1"/>
              <a:t>Довжина</a:t>
            </a:r>
            <a:r>
              <a:rPr lang="ru-RU" sz="4000" dirty="0"/>
              <a:t> </a:t>
            </a:r>
            <a:r>
              <a:rPr lang="ru-RU" sz="4000" dirty="0" err="1"/>
              <a:t>зачіски</a:t>
            </a:r>
            <a:r>
              <a:rPr lang="ru-RU" sz="4000" dirty="0"/>
              <a:t> ‒ 113,5 сантиметра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14" y="55696"/>
            <a:ext cx="4411696" cy="66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6714" y="775960"/>
            <a:ext cx="6036344" cy="1114624"/>
          </a:xfrm>
        </p:spPr>
        <p:txBody>
          <a:bodyPr/>
          <a:lstStyle/>
          <a:p>
            <a:r>
              <a:rPr lang="uk-UA" sz="9600" dirty="0"/>
              <a:t>Емо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61286"/>
            <a:ext cx="12192000" cy="459671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Е</a:t>
            </a:r>
            <a:r>
              <a:rPr lang="uk-UA" sz="4000" b="1" dirty="0" err="1" smtClean="0"/>
              <a:t>мо</a:t>
            </a:r>
            <a:r>
              <a:rPr lang="ru-RU" sz="4000" dirty="0" smtClean="0"/>
              <a:t> </a:t>
            </a:r>
            <a:r>
              <a:rPr lang="ru-RU" sz="4000" dirty="0"/>
              <a:t>— </a:t>
            </a:r>
            <a:r>
              <a:rPr lang="ru-RU" sz="4000" dirty="0" err="1"/>
              <a:t>молодіжна</a:t>
            </a:r>
            <a:r>
              <a:rPr lang="ru-RU" sz="4000" dirty="0"/>
              <a:t> субкультура, яка </a:t>
            </a:r>
            <a:r>
              <a:rPr lang="ru-RU" sz="4000" dirty="0" err="1"/>
              <a:t>утворилась</a:t>
            </a:r>
            <a:r>
              <a:rPr lang="ru-RU" sz="4000" dirty="0"/>
              <a:t> на </a:t>
            </a:r>
            <a:r>
              <a:rPr lang="ru-RU" sz="4000" dirty="0" err="1"/>
              <a:t>базі</a:t>
            </a:r>
            <a:r>
              <a:rPr lang="ru-RU" sz="4000" dirty="0"/>
              <a:t> </a:t>
            </a:r>
            <a:r>
              <a:rPr lang="ru-RU" sz="4000" dirty="0" err="1"/>
              <a:t>прибічників</a:t>
            </a:r>
            <a:r>
              <a:rPr lang="ru-RU" sz="4000" dirty="0"/>
              <a:t> </a:t>
            </a:r>
            <a:r>
              <a:rPr lang="ru-RU" sz="4000" dirty="0" err="1"/>
              <a:t>однойменного</a:t>
            </a:r>
            <a:r>
              <a:rPr lang="ru-RU" sz="4000" dirty="0"/>
              <a:t> </a:t>
            </a:r>
            <a:r>
              <a:rPr lang="ru-RU" sz="4000" dirty="0" err="1"/>
              <a:t>музичного</a:t>
            </a:r>
            <a:r>
              <a:rPr lang="ru-RU" sz="4000" dirty="0"/>
              <a:t> </a:t>
            </a:r>
            <a:r>
              <a:rPr lang="ru-RU" sz="4000" dirty="0" smtClean="0"/>
              <a:t>жанру.</a:t>
            </a:r>
            <a:r>
              <a:rPr lang="ru-RU" sz="4000" dirty="0"/>
              <a:t> </a:t>
            </a:r>
            <a:r>
              <a:rPr lang="ru-RU" sz="4000" dirty="0" err="1"/>
              <a:t>Найпоширеніша</a:t>
            </a:r>
            <a:r>
              <a:rPr lang="ru-RU" sz="4000" dirty="0"/>
              <a:t> субкультура </a:t>
            </a:r>
            <a:r>
              <a:rPr lang="ru-RU" sz="4000" dirty="0" err="1"/>
              <a:t>серед</a:t>
            </a:r>
            <a:r>
              <a:rPr lang="ru-RU" sz="4000" dirty="0"/>
              <a:t> </a:t>
            </a:r>
            <a:r>
              <a:rPr lang="ru-RU" sz="4000" dirty="0" err="1"/>
              <a:t>підлітків</a:t>
            </a:r>
            <a:r>
              <a:rPr lang="ru-RU" sz="4000" dirty="0"/>
              <a:t> 12-20 </a:t>
            </a:r>
            <a:r>
              <a:rPr lang="ru-RU" sz="4000" dirty="0" err="1" smtClean="0"/>
              <a:t>років</a:t>
            </a:r>
            <a:r>
              <a:rPr lang="ru-RU" sz="4000" dirty="0" smtClean="0"/>
              <a:t>. </a:t>
            </a:r>
            <a:r>
              <a:rPr lang="ru-RU" sz="4000" dirty="0"/>
              <a:t>Головне для </a:t>
            </a:r>
            <a:r>
              <a:rPr lang="ru-RU" sz="4000" dirty="0" err="1"/>
              <a:t>представників</a:t>
            </a:r>
            <a:r>
              <a:rPr lang="ru-RU" sz="4000" dirty="0"/>
              <a:t> </a:t>
            </a:r>
            <a:r>
              <a:rPr lang="ru-RU" sz="4000" dirty="0" err="1"/>
              <a:t>цієї</a:t>
            </a:r>
            <a:r>
              <a:rPr lang="ru-RU" sz="4000" dirty="0"/>
              <a:t> </a:t>
            </a:r>
            <a:r>
              <a:rPr lang="ru-RU" sz="4000" dirty="0" err="1"/>
              <a:t>субкультури</a:t>
            </a:r>
            <a:r>
              <a:rPr lang="ru-RU" sz="4000" dirty="0"/>
              <a:t> - </a:t>
            </a:r>
            <a:r>
              <a:rPr lang="ru-RU" sz="4000" dirty="0" err="1"/>
              <a:t>емоції</a:t>
            </a:r>
            <a:r>
              <a:rPr lang="ru-RU" sz="4000" dirty="0"/>
              <a:t>, і вони </a:t>
            </a:r>
            <a:r>
              <a:rPr lang="ru-RU" sz="4000" dirty="0" err="1"/>
              <a:t>черпають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/>
              <a:t>звідусіль</a:t>
            </a:r>
            <a:r>
              <a:rPr lang="ru-RU" sz="4000" dirty="0"/>
              <a:t> - </a:t>
            </a:r>
            <a:r>
              <a:rPr lang="ru-RU" sz="4000" dirty="0" err="1"/>
              <a:t>із</a:t>
            </a:r>
            <a:r>
              <a:rPr lang="ru-RU" sz="4000" dirty="0"/>
              <a:t> </a:t>
            </a:r>
            <a:r>
              <a:rPr lang="ru-RU" sz="4000" dirty="0" err="1"/>
              <a:t>музики</a:t>
            </a:r>
            <a:r>
              <a:rPr lang="ru-RU" sz="4000" dirty="0"/>
              <a:t>, книг, </a:t>
            </a:r>
            <a:r>
              <a:rPr lang="ru-RU" sz="4000" dirty="0" err="1"/>
              <a:t>кіно</a:t>
            </a:r>
            <a:r>
              <a:rPr lang="ru-RU" sz="4000" dirty="0"/>
              <a:t>. 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597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5" y="114643"/>
            <a:ext cx="4907891" cy="635737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461" y="114643"/>
            <a:ext cx="45339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</TotalTime>
  <Words>256</Words>
  <Application>Microsoft Office PowerPoint</Application>
  <PresentationFormat>Широкоэкранный</PresentationFormat>
  <Paragraphs>39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Ион (конференц-зал)</vt:lpstr>
      <vt:lpstr>Субкультýри</vt:lpstr>
      <vt:lpstr>Презентация PowerPoint</vt:lpstr>
      <vt:lpstr>Як розпізнати субкультуру </vt:lpstr>
      <vt:lpstr>Деякі приклади субкультур </vt:lpstr>
      <vt:lpstr>Па́нки </vt:lpstr>
      <vt:lpstr>Презентация PowerPoint</vt:lpstr>
      <vt:lpstr>Презентация PowerPoint</vt:lpstr>
      <vt:lpstr>Емо </vt:lpstr>
      <vt:lpstr>Презентация PowerPoint</vt:lpstr>
      <vt:lpstr>Історія </vt:lpstr>
      <vt:lpstr>Візуальний стиль та імідж </vt:lpstr>
      <vt:lpstr>Одяг </vt:lpstr>
      <vt:lpstr>Презентация PowerPoint</vt:lpstr>
      <vt:lpstr>Хіпі </vt:lpstr>
      <vt:lpstr>Презентация PowerPoint</vt:lpstr>
      <vt:lpstr>Готи</vt:lpstr>
      <vt:lpstr>Презентация PowerPoint</vt:lpstr>
      <vt:lpstr>Хіп-хоп</vt:lpstr>
      <vt:lpstr>Металі́сти</vt:lpstr>
      <vt:lpstr>Презентация PowerPoint</vt:lpstr>
      <vt:lpstr>Причини формування субкультури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Субкультýри</dc:title>
  <dc:creator>VITALIY</dc:creator>
  <cp:lastModifiedBy>VITALIY</cp:lastModifiedBy>
  <cp:revision>7</cp:revision>
  <dcterms:created xsi:type="dcterms:W3CDTF">2015-02-11T22:16:56Z</dcterms:created>
  <dcterms:modified xsi:type="dcterms:W3CDTF">2015-02-11T23:15:32Z</dcterms:modified>
</cp:coreProperties>
</file>