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125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30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02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96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8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86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76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42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03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55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7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2D44B-F5D2-44B0-96DC-B2774DE744DA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FDC0-031A-4D7A-ABDE-A868EB8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9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088232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solidFill>
                  <a:schemeClr val="accent2">
                    <a:lumMod val="50000"/>
                  </a:schemeClr>
                </a:solidFill>
              </a:rPr>
              <a:t>Кримінальна відповідальність</a:t>
            </a:r>
            <a:endParaRPr lang="ru-RU" sz="8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1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/>
          <a:lstStyle/>
          <a:p>
            <a:pPr algn="l"/>
            <a:r>
              <a:rPr lang="uk-UA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Кримінальна </a:t>
            </a:r>
            <a:r>
              <a:rPr lang="uk-UA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відповідальність -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це правовий наслідок, результат застосування норм </a:t>
            </a:r>
            <a:r>
              <a:rPr lang="uk-UA" b="1" dirty="0" err="1" smtClean="0">
                <a:solidFill>
                  <a:schemeClr val="tx2">
                    <a:lumMod val="50000"/>
                  </a:schemeClr>
                </a:solidFill>
              </a:rPr>
              <a:t>криміналь-ного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 права, засудження  від  імені  держави винної особи, яка вчинила злочин.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6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/>
          <a:lstStyle/>
          <a:p>
            <a:pPr algn="l"/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               </a:t>
            </a:r>
            <a:r>
              <a:rPr lang="uk-UA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Види покарань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/>
              <a:t>                                      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сновні</a:t>
            </a:r>
            <a:r>
              <a:rPr lang="uk-UA" sz="4800" dirty="0" smtClean="0"/>
              <a:t>    </a:t>
            </a:r>
            <a:r>
              <a:rPr lang="uk-UA" sz="4800" b="1" dirty="0" smtClean="0">
                <a:solidFill>
                  <a:schemeClr val="accent6">
                    <a:lumMod val="50000"/>
                  </a:schemeClr>
                </a:solidFill>
              </a:rPr>
              <a:t>додаткові</a:t>
            </a:r>
            <a:r>
              <a:rPr lang="uk-UA" sz="4800" dirty="0" smtClean="0"/>
              <a:t>     </a:t>
            </a:r>
            <a:r>
              <a:rPr lang="uk-UA" sz="4800" b="1" dirty="0" smtClean="0">
                <a:solidFill>
                  <a:schemeClr val="accent5">
                    <a:lumMod val="50000"/>
                  </a:schemeClr>
                </a:solidFill>
              </a:rPr>
              <a:t>змішані</a:t>
            </a:r>
            <a:endParaRPr lang="ru-RU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547664" y="2132856"/>
            <a:ext cx="1728192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355976" y="2132856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796136" y="2132856"/>
            <a:ext cx="1368152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1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Основні покарання:</a:t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uk-UA" dirty="0" smtClean="0"/>
              <a:t>позбавлення </a:t>
            </a:r>
            <a:r>
              <a:rPr lang="uk-UA" dirty="0" smtClean="0"/>
              <a:t>волі;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виправні </a:t>
            </a:r>
            <a:r>
              <a:rPr lang="uk-UA" dirty="0" smtClean="0"/>
              <a:t>роботи;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позбавлення права  обіймати певні  </a:t>
            </a:r>
            <a:r>
              <a:rPr lang="uk-UA" dirty="0" smtClean="0"/>
              <a:t>посади;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uk-UA" dirty="0" smtClean="0"/>
              <a:t>штраф;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громадська </a:t>
            </a:r>
            <a:r>
              <a:rPr lang="uk-UA" dirty="0" smtClean="0"/>
              <a:t>догана.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9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Додаткові  покарання:</a:t>
            </a:r>
            <a:b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dirty="0" smtClean="0"/>
              <a:t>конфіскація </a:t>
            </a:r>
            <a:r>
              <a:rPr lang="uk-UA" dirty="0" smtClean="0"/>
              <a:t>майна;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позбавлення батьківських </a:t>
            </a:r>
            <a:r>
              <a:rPr lang="uk-UA" dirty="0" smtClean="0"/>
              <a:t>прав;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позбавлення звання, </a:t>
            </a:r>
            <a:r>
              <a:rPr lang="uk-UA" dirty="0" smtClean="0"/>
              <a:t>нагород.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0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/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Змішані покарання:</a:t>
            </a:r>
            <a:b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dirty="0" smtClean="0"/>
              <a:t>штраф;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позбавлення права займати певні посади або займатися певною діяльністю.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46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38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Кримінальна відповідальність</vt:lpstr>
      <vt:lpstr>Кримінальна відповідальність - це правовий наслідок, результат застосування норм криміналь-ного права, засудження  від  імені  держави винної особи, яка вчинила злочин.</vt:lpstr>
      <vt:lpstr>               Види покарань                                           основні    додаткові     змішані</vt:lpstr>
      <vt:lpstr>Основні покарання: - позбавлення волі; - виправні роботи; - позбавлення права  обіймати певні  посади; - штраф; - громадська догана.</vt:lpstr>
      <vt:lpstr>Додаткові  покарання: конфіскація майна; позбавлення батьківських прав; позбавлення звання, нагород. </vt:lpstr>
      <vt:lpstr>Змішані покарання: штраф; позбавлення права займати певні посади або займатися певною діяльністю.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Кримінальна відповідальність</dc:title>
  <dc:creator>пк</dc:creator>
  <cp:lastModifiedBy>пк</cp:lastModifiedBy>
  <cp:revision>6</cp:revision>
  <dcterms:created xsi:type="dcterms:W3CDTF">2014-04-24T08:14:52Z</dcterms:created>
  <dcterms:modified xsi:type="dcterms:W3CDTF">2014-11-17T15:56:17Z</dcterms:modified>
</cp:coreProperties>
</file>