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A01B-B63C-4993-8676-92C80CC5C569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E0CE-2813-4728-A186-57ECC72FF0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00897">
            <a:off x="539552" y="1916832"/>
            <a:ext cx="7488832" cy="2304256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Мед – найсмачніші ліки…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Амир\Desktop\5 апреля 2012\Мёд\001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357430"/>
            <a:ext cx="364330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мир\Desktop\5 апреля 2012\Мёд\62825973_2---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0"/>
            <a:ext cx="364330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4392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особливій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пошані</a:t>
            </a:r>
            <a:r>
              <a:rPr lang="ru-RU" sz="2000" dirty="0" smtClean="0"/>
              <a:t> , тому </a:t>
            </a:r>
            <a:r>
              <a:rPr lang="ru-RU" sz="2000" dirty="0" err="1" smtClean="0"/>
              <a:t>простіше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перерахувати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речі</a:t>
            </a:r>
            <a:r>
              <a:rPr lang="ru-RU" sz="2000" dirty="0" smtClean="0"/>
              <a:t> 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робить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для науки .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упевненістю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складніше</a:t>
            </a:r>
            <a:r>
              <a:rPr lang="ru-RU" sz="2000" dirty="0" smtClean="0"/>
              <a:t> 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нанотехнології</a:t>
            </a:r>
            <a:r>
              <a:rPr lang="ru-RU" sz="2000" dirty="0" smtClean="0"/>
              <a:t> 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одним </a:t>
            </a:r>
            <a:r>
              <a:rPr lang="ru-RU" sz="2000" dirty="0" err="1" smtClean="0"/>
              <a:t>елементом</a:t>
            </a:r>
            <a:r>
              <a:rPr lang="ru-RU" sz="2000" dirty="0" smtClean="0"/>
              <a:t> , а в кожному </a:t>
            </a:r>
            <a:r>
              <a:rPr lang="ru-RU" sz="2000" dirty="0" err="1" smtClean="0"/>
              <a:t>продукті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бджільництва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безліч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Ми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замислюємося</a:t>
            </a:r>
            <a:r>
              <a:rPr lang="ru-RU" sz="2000" dirty="0" smtClean="0"/>
              <a:t> про те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мед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продукт , про </a:t>
            </a:r>
            <a:r>
              <a:rPr lang="ru-RU" sz="2000" dirty="0" err="1" smtClean="0"/>
              <a:t>цілющі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ходить </a:t>
            </a:r>
            <a:r>
              <a:rPr lang="ru-RU" sz="2000" dirty="0" err="1" smtClean="0"/>
              <a:t>безліч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історій</a:t>
            </a:r>
            <a:r>
              <a:rPr lang="ru-RU" sz="2000" dirty="0" smtClean="0"/>
              <a:t>. Ми </a:t>
            </a:r>
            <a:r>
              <a:rPr lang="ru-RU" sz="2000" dirty="0" err="1" smtClean="0"/>
              <a:t>приходимо</a:t>
            </a:r>
            <a:r>
              <a:rPr lang="ru-RU" sz="2000" dirty="0" smtClean="0"/>
              <a:t> в магазин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просто </a:t>
            </a:r>
            <a:r>
              <a:rPr lang="ru-RU" sz="2000" dirty="0" err="1" smtClean="0"/>
              <a:t>беремо</a:t>
            </a:r>
            <a:r>
              <a:rPr lang="ru-RU" sz="2000" dirty="0" smtClean="0"/>
              <a:t> баночку 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написом</a:t>
            </a:r>
            <a:r>
              <a:rPr lang="ru-RU" sz="2000" dirty="0" smtClean="0"/>
              <a:t> МЕД 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підтвердили</a:t>
            </a:r>
            <a:r>
              <a:rPr lang="ru-RU" sz="2000" dirty="0" smtClean="0"/>
              <a:t>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меді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300 </a:t>
            </a:r>
            <a:r>
              <a:rPr lang="ru-RU" sz="2000" dirty="0" err="1" smtClean="0"/>
              <a:t>найменувань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компонентів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5" name="Picture 2" descr="C:\Users\Амир\Desktop\5 апреля 2012\Мёд\me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2357430"/>
            <a:ext cx="2928927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Амир\Desktop\5 апреля 2012\Мёд\405905_w640_h640_22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300036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мир\Desktop\5 апреля 2012\Мёд\image0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0"/>
            <a:ext cx="292892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Амир\Desktop\5 апреля 2012\Мёд\Рисунок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300036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Амир\Desktop\5 апреля 2012\Мёд\image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0"/>
            <a:ext cx="321471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Амир\Desktop\5 апреля 2012\Мёд\Рисунок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00364" y="4500571"/>
            <a:ext cx="321471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52936"/>
            <a:ext cx="4824536" cy="3642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692696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До складу меду входить </a:t>
            </a:r>
            <a:r>
              <a:rPr lang="ru-RU" sz="2800" dirty="0" smtClean="0"/>
              <a:t>велика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uk-UA" sz="2800" dirty="0" smtClean="0"/>
              <a:t>цукру</a:t>
            </a:r>
            <a:r>
              <a:rPr lang="ru-RU" sz="2800" dirty="0" smtClean="0"/>
              <a:t>. Так, в с</a:t>
            </a:r>
            <a:r>
              <a:rPr lang="uk-UA" sz="2800" dirty="0" err="1" smtClean="0"/>
              <a:t>ередньому</a:t>
            </a:r>
            <a:r>
              <a:rPr lang="ru-RU" sz="2800" dirty="0" smtClean="0"/>
              <a:t>, в </a:t>
            </a:r>
            <a:r>
              <a:rPr lang="ru-RU" sz="2800" dirty="0" err="1" smtClean="0"/>
              <a:t>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ньому</a:t>
            </a:r>
            <a:r>
              <a:rPr lang="ru-RU" sz="2800" dirty="0" smtClean="0"/>
              <a:t> </a:t>
            </a:r>
            <a:r>
              <a:rPr lang="uk-UA" sz="2800" dirty="0" smtClean="0"/>
              <a:t>є</a:t>
            </a:r>
            <a:r>
              <a:rPr lang="ru-RU" sz="2800" dirty="0" smtClean="0"/>
              <a:t>: ​​36,5% </a:t>
            </a:r>
            <a:r>
              <a:rPr lang="ru-RU" sz="2800" dirty="0" err="1" smtClean="0"/>
              <a:t>виног</a:t>
            </a:r>
            <a:r>
              <a:rPr lang="en-US" sz="2800" dirty="0" smtClean="0"/>
              <a:t>p</a:t>
            </a:r>
            <a:r>
              <a:rPr lang="ru-RU" sz="2800" dirty="0" err="1" smtClean="0"/>
              <a:t>адного</a:t>
            </a:r>
            <a:r>
              <a:rPr lang="ru-RU" sz="2800" dirty="0" smtClean="0"/>
              <a:t> </a:t>
            </a:r>
            <a:r>
              <a:rPr lang="uk-UA" sz="2800" dirty="0" smtClean="0"/>
              <a:t>цукру</a:t>
            </a:r>
            <a:r>
              <a:rPr lang="ru-RU" sz="2800" dirty="0" smtClean="0"/>
              <a:t>; плодового - 37,5%; т</a:t>
            </a:r>
            <a:r>
              <a:rPr lang="en-US" sz="2800" dirty="0" smtClean="0"/>
              <a:t>p</a:t>
            </a:r>
            <a:r>
              <a:rPr lang="ru-RU" sz="2800" dirty="0" err="1" smtClean="0"/>
              <a:t>остникового</a:t>
            </a:r>
            <a:r>
              <a:rPr lang="ru-RU" sz="2800" dirty="0" smtClean="0"/>
              <a:t> 1-2%; </a:t>
            </a:r>
            <a:r>
              <a:rPr lang="ru-RU" sz="2800" dirty="0" err="1" smtClean="0"/>
              <a:t>декет</a:t>
            </a:r>
            <a:r>
              <a:rPr lang="en-US" sz="2800" dirty="0" smtClean="0"/>
              <a:t>p</a:t>
            </a:r>
            <a:r>
              <a:rPr lang="ru-RU" sz="2800" dirty="0" err="1" smtClean="0"/>
              <a:t>інів</a:t>
            </a:r>
            <a:r>
              <a:rPr lang="ru-RU" sz="2800" dirty="0" smtClean="0"/>
              <a:t> - 3%; </a:t>
            </a:r>
            <a:r>
              <a:rPr lang="ru-RU" sz="2800" dirty="0" err="1" smtClean="0"/>
              <a:t>азотистих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- до 0,4%; кислот - 0,12%; воску, пилку, а</a:t>
            </a:r>
            <a:r>
              <a:rPr lang="en-US" sz="2800" dirty="0" smtClean="0"/>
              <a:t>p</a:t>
            </a:r>
            <a:r>
              <a:rPr lang="ru-RU" sz="2800" dirty="0" err="1" smtClean="0"/>
              <a:t>оматних</a:t>
            </a:r>
            <a:r>
              <a:rPr lang="ru-RU" sz="2800" dirty="0" smtClean="0"/>
              <a:t> </a:t>
            </a:r>
            <a:r>
              <a:rPr lang="uk-UA" sz="2800" dirty="0" smtClean="0"/>
              <a:t>та інших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до 0,5%; </a:t>
            </a:r>
            <a:r>
              <a:rPr lang="ru-RU" sz="2800" dirty="0" err="1" smtClean="0"/>
              <a:t>інше</a:t>
            </a:r>
            <a:r>
              <a:rPr lang="ru-RU" sz="2800" dirty="0" smtClean="0"/>
              <a:t> становить вода.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31851470de0f15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доведено </a:t>
            </a:r>
            <a:r>
              <a:rPr lang="ru-RU" sz="2000" dirty="0" err="1" smtClean="0"/>
              <a:t>велике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меду, </a:t>
            </a:r>
            <a:r>
              <a:rPr lang="ru-RU" sz="2000" dirty="0" err="1" smtClean="0"/>
              <a:t>бджолиної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отрути</a:t>
            </a:r>
            <a:r>
              <a:rPr lang="ru-RU" sz="2000" dirty="0" smtClean="0"/>
              <a:t>, маточного молочка, </a:t>
            </a:r>
            <a:r>
              <a:rPr lang="ru-RU" sz="2000" dirty="0" err="1" smtClean="0"/>
              <a:t>квіткового</a:t>
            </a:r>
            <a:r>
              <a:rPr lang="ru-RU" sz="2000" dirty="0" smtClean="0"/>
              <a:t> пилку на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прополісу</a:t>
            </a:r>
            <a:r>
              <a:rPr lang="ru-RU" sz="2000" dirty="0" smtClean="0"/>
              <a:t> (</a:t>
            </a:r>
            <a:r>
              <a:rPr lang="ru-RU" sz="2000" dirty="0" err="1" smtClean="0"/>
              <a:t>бджолиного</a:t>
            </a:r>
            <a:r>
              <a:rPr lang="ru-RU" sz="2000" dirty="0" smtClean="0"/>
              <a:t> клею) </a:t>
            </a:r>
            <a:r>
              <a:rPr lang="ru-RU" sz="2000" dirty="0" err="1" smtClean="0"/>
              <a:t>і</a:t>
            </a:r>
            <a:r>
              <a:rPr lang="ru-RU" sz="2000" dirty="0" smtClean="0"/>
              <a:t> воску - для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галузей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індустрії</a:t>
            </a:r>
            <a:r>
              <a:rPr lang="ru-RU" sz="2000" dirty="0" smtClean="0"/>
              <a:t>. </a:t>
            </a:r>
          </a:p>
          <a:p>
            <a:pPr algn="ctr"/>
            <a:r>
              <a:rPr lang="ru-RU" sz="2000" dirty="0" err="1" smtClean="0"/>
              <a:t>Бджолиний</a:t>
            </a:r>
            <a:r>
              <a:rPr lang="ru-RU" sz="2000" dirty="0" smtClean="0"/>
              <a:t> мед,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бджола</a:t>
            </a:r>
            <a:r>
              <a:rPr lang="ru-RU" sz="2000" dirty="0" smtClean="0"/>
              <a:t> приберегла </a:t>
            </a:r>
            <a:r>
              <a:rPr lang="ru-RU" sz="2000" dirty="0" err="1" smtClean="0"/>
              <a:t>молодість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розкриває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життєдайні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933034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196753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3200" dirty="0" err="1" smtClean="0"/>
              <a:t>Бджолиний</a:t>
            </a:r>
            <a:r>
              <a:rPr lang="ru-RU" sz="3200" dirty="0" smtClean="0"/>
              <a:t> мед -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природний</a:t>
            </a:r>
            <a:r>
              <a:rPr lang="ru-RU" sz="3200" dirty="0" smtClean="0"/>
              <a:t> продукт, </a:t>
            </a:r>
            <a:r>
              <a:rPr lang="ru-RU" sz="3200" dirty="0" err="1" smtClean="0"/>
              <a:t>незамінний</a:t>
            </a:r>
            <a:r>
              <a:rPr lang="ru-RU" sz="3200" dirty="0" smtClean="0"/>
              <a:t> за </a:t>
            </a:r>
            <a:r>
              <a:rPr lang="ru-RU" sz="3200" dirty="0" err="1" smtClean="0"/>
              <a:t>своїми</a:t>
            </a:r>
            <a:r>
              <a:rPr lang="ru-RU" sz="3200" dirty="0" smtClean="0"/>
              <a:t> </a:t>
            </a:r>
            <a:r>
              <a:rPr lang="ru-RU" sz="3200" dirty="0" err="1" smtClean="0"/>
              <a:t>якостями</a:t>
            </a:r>
            <a:r>
              <a:rPr lang="ru-RU" sz="3200" dirty="0" smtClean="0"/>
              <a:t>.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займає</a:t>
            </a:r>
            <a:r>
              <a:rPr lang="ru-RU" sz="3200" dirty="0" smtClean="0"/>
              <a:t> перше </a:t>
            </a:r>
            <a:r>
              <a:rPr lang="ru-RU" sz="3200" dirty="0" err="1" smtClean="0"/>
              <a:t>місце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</a:t>
            </a:r>
            <a:r>
              <a:rPr lang="ru-RU" sz="3200" dirty="0" smtClean="0"/>
              <a:t> </a:t>
            </a:r>
            <a:r>
              <a:rPr lang="ru-RU" sz="3200" dirty="0" err="1" smtClean="0"/>
              <a:t>усіх</a:t>
            </a:r>
            <a:r>
              <a:rPr lang="ru-RU" sz="3200" dirty="0" smtClean="0"/>
              <a:t> </a:t>
            </a:r>
            <a:r>
              <a:rPr lang="ru-RU" sz="3200" dirty="0" err="1" smtClean="0"/>
              <a:t>ліків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підносить</a:t>
            </a:r>
            <a:r>
              <a:rPr lang="ru-RU" sz="3200" dirty="0" smtClean="0"/>
              <a:t> нам природа. Мед </a:t>
            </a:r>
            <a:r>
              <a:rPr lang="ru-RU" sz="3200" dirty="0" err="1" smtClean="0"/>
              <a:t>містить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вітаміни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оновлюються</a:t>
            </a:r>
            <a:r>
              <a:rPr lang="ru-RU" sz="3200" dirty="0" smtClean="0"/>
              <a:t> кров, </a:t>
            </a:r>
            <a:r>
              <a:rPr lang="ru-RU" sz="3200" dirty="0" err="1" smtClean="0"/>
              <a:t>заспокоюють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нерви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нове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».</a:t>
            </a:r>
          </a:p>
          <a:p>
            <a:endParaRPr lang="uk-UA" sz="3200" dirty="0"/>
          </a:p>
          <a:p>
            <a:r>
              <a:rPr lang="ru-RU" sz="3200" dirty="0" smtClean="0">
                <a:cs typeface="Times New Roman" pitchFamily="18" charset="0"/>
              </a:rPr>
              <a:t>                                                                                                   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494116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Проф. </a:t>
            </a:r>
            <a:r>
              <a:rPr lang="ru-RU" sz="2800" dirty="0" err="1" smtClean="0">
                <a:cs typeface="Times New Roman" pitchFamily="18" charset="0"/>
              </a:rPr>
              <a:t>лікар</a:t>
            </a:r>
            <a:r>
              <a:rPr lang="ru-RU" sz="2800" dirty="0" smtClean="0">
                <a:cs typeface="Times New Roman" pitchFamily="18" charset="0"/>
              </a:rPr>
              <a:t>  А. </a:t>
            </a:r>
            <a:r>
              <a:rPr lang="ru-RU" sz="2800" dirty="0" err="1" smtClean="0">
                <a:cs typeface="Times New Roman" pitchFamily="18" charset="0"/>
              </a:rPr>
              <a:t>Златоров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5" y="0"/>
            <a:ext cx="9149505" cy="6858000"/>
          </a:xfrm>
          <a:prstGeom prst="rect">
            <a:avLst/>
          </a:prstGeom>
        </p:spPr>
      </p:pic>
      <p:pic>
        <p:nvPicPr>
          <p:cNvPr id="11" name="Picture 3" descr="C:\Users\Амир\Desktop\5 апреля 2012\Мёд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15074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Амир\Desktop\5 апреля 2012\Мёд\73235_o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0"/>
            <a:ext cx="292892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Users\Амир\Desktop\5 апреля 2012\Мёд\62729137_sotovuyy_hyun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2143116"/>
            <a:ext cx="2928926" cy="250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Амир\Desktop\5 апреля 2012\Мёд\image005(2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643446"/>
            <a:ext cx="314324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C:\Users\Амир\Desktop\5 апреля 2012\Мёд\Рисунок1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4643446"/>
            <a:ext cx="292892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Амир\Desktop\5 апреля 2012\Мёд\712875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4643446"/>
            <a:ext cx="307183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dirty="0" smtClean="0"/>
              <a:t>Сировина для отримання меду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1 . </a:t>
            </a:r>
            <a:r>
              <a:rPr lang="ru-RU" u="sng" dirty="0" err="1" smtClean="0"/>
              <a:t>Квітковий</a:t>
            </a:r>
            <a:r>
              <a:rPr lang="ru-RU" u="sng" dirty="0" smtClean="0"/>
              <a:t> нектар.  </a:t>
            </a:r>
            <a:endParaRPr lang="ru-RU" u="sng" dirty="0"/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Нектар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/>
              <a:t>солодкий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ароматний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нектарниками </a:t>
            </a:r>
            <a:r>
              <a:rPr lang="ru-RU" dirty="0" err="1" smtClean="0"/>
              <a:t>квіток</a:t>
            </a:r>
            <a:r>
              <a:rPr lang="ru-RU" dirty="0" smtClean="0"/>
              <a:t> (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спеціалізований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). Нектар </a:t>
            </a:r>
            <a:r>
              <a:rPr lang="ru-RU" dirty="0" err="1" smtClean="0"/>
              <a:t>містить</a:t>
            </a:r>
            <a:r>
              <a:rPr lang="ru-RU" dirty="0" smtClean="0"/>
              <a:t> 50-75 % води , 20-24 % </a:t>
            </a:r>
            <a:r>
              <a:rPr lang="ru-RU" dirty="0" err="1" smtClean="0"/>
              <a:t>моносахаридів</a:t>
            </a:r>
            <a:r>
              <a:rPr lang="ru-RU" dirty="0" smtClean="0"/>
              <a:t> ,13- 24 % </a:t>
            </a:r>
            <a:r>
              <a:rPr lang="ru-RU" dirty="0" err="1" smtClean="0"/>
              <a:t>тростинного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 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, </a:t>
            </a:r>
            <a:r>
              <a:rPr lang="ru-RU" dirty="0" err="1" smtClean="0"/>
              <a:t>білки</a:t>
            </a:r>
            <a:r>
              <a:rPr lang="ru-RU" dirty="0" smtClean="0"/>
              <a:t> , </a:t>
            </a:r>
            <a:r>
              <a:rPr lang="ru-RU" dirty="0" err="1" smtClean="0"/>
              <a:t>ефірні</a:t>
            </a:r>
            <a:r>
              <a:rPr lang="ru-RU" dirty="0" smtClean="0"/>
              <a:t> масла , каротин , </a:t>
            </a:r>
            <a:r>
              <a:rPr lang="ru-RU" dirty="0" err="1" smtClean="0"/>
              <a:t>вітаміни</a:t>
            </a:r>
            <a:r>
              <a:rPr lang="ru-RU" dirty="0" smtClean="0"/>
              <a:t>. </a:t>
            </a:r>
            <a:r>
              <a:rPr lang="ru-RU" dirty="0" err="1" smtClean="0"/>
              <a:t>Бджоли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квітучі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, нектар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u="sng" dirty="0" err="1" smtClean="0"/>
              <a:t>Квітковий</a:t>
            </a:r>
            <a:r>
              <a:rPr lang="ru-RU" u="sng" dirty="0" smtClean="0"/>
              <a:t> пилок </a:t>
            </a:r>
            <a:r>
              <a:rPr lang="ru-RU" u="sng" dirty="0" err="1" smtClean="0"/>
              <a:t>і</a:t>
            </a:r>
            <a:r>
              <a:rPr lang="ru-RU" u="sng" dirty="0" smtClean="0"/>
              <a:t> перга. </a:t>
            </a:r>
          </a:p>
          <a:p>
            <a:pPr>
              <a:buNone/>
            </a:pPr>
            <a:r>
              <a:rPr lang="ru-RU" dirty="0" err="1" smtClean="0"/>
              <a:t>Квітковий</a:t>
            </a:r>
            <a:r>
              <a:rPr lang="ru-RU" dirty="0" smtClean="0"/>
              <a:t> пилок , </a:t>
            </a:r>
            <a:r>
              <a:rPr lang="ru-RU" dirty="0" err="1" smtClean="0"/>
              <a:t>зібраний</a:t>
            </a:r>
            <a:r>
              <a:rPr lang="ru-RU" dirty="0" smtClean="0"/>
              <a:t> </a:t>
            </a:r>
            <a:r>
              <a:rPr lang="ru-RU" dirty="0" err="1" smtClean="0"/>
              <a:t>бджолами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перероблена</a:t>
            </a:r>
            <a:r>
              <a:rPr lang="ru-RU" dirty="0" smtClean="0"/>
              <a:t> </a:t>
            </a:r>
            <a:r>
              <a:rPr lang="ru-RU" dirty="0" err="1" smtClean="0"/>
              <a:t>їхслинними</a:t>
            </a:r>
            <a:r>
              <a:rPr lang="ru-RU" dirty="0" smtClean="0"/>
              <a:t> </a:t>
            </a:r>
            <a:r>
              <a:rPr lang="ru-RU" dirty="0" err="1" smtClean="0"/>
              <a:t>шлунками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відкладена</a:t>
            </a:r>
            <a:r>
              <a:rPr lang="ru-RU" dirty="0" smtClean="0"/>
              <a:t> </a:t>
            </a:r>
            <a:r>
              <a:rPr lang="ru-RU" dirty="0" err="1" smtClean="0"/>
              <a:t>встільники</a:t>
            </a:r>
            <a:r>
              <a:rPr lang="ru-RU" dirty="0" smtClean="0"/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пергою 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Пилок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чоловічий</a:t>
            </a:r>
            <a:r>
              <a:rPr lang="ru-RU" dirty="0" smtClean="0"/>
              <a:t> </a:t>
            </a:r>
            <a:r>
              <a:rPr lang="ru-RU" dirty="0" err="1" smtClean="0"/>
              <a:t>статевий</a:t>
            </a:r>
            <a:r>
              <a:rPr lang="ru-RU" dirty="0" smtClean="0"/>
              <a:t> орган </a:t>
            </a:r>
            <a:r>
              <a:rPr lang="ru-RU" dirty="0" err="1" smtClean="0"/>
              <a:t>рослин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 </a:t>
            </a:r>
            <a:r>
              <a:rPr lang="ru-RU" dirty="0" err="1" smtClean="0"/>
              <a:t>складний</a:t>
            </a:r>
            <a:r>
              <a:rPr lang="ru-RU" dirty="0" smtClean="0"/>
              <a:t> комплекс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лікувальних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У пилку практично </a:t>
            </a:r>
            <a:r>
              <a:rPr lang="ru-RU" dirty="0" err="1" smtClean="0"/>
              <a:t>міститься</a:t>
            </a:r>
            <a:r>
              <a:rPr lang="ru-RU" dirty="0" smtClean="0"/>
              <a:t> весь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рослині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У пилку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все </a:t>
            </a:r>
            <a:r>
              <a:rPr lang="ru-RU" dirty="0" err="1" smtClean="0"/>
              <a:t>амінокислоти</a:t>
            </a:r>
            <a:r>
              <a:rPr lang="ru-RU" dirty="0" smtClean="0"/>
              <a:t> , пектин , </a:t>
            </a:r>
            <a:r>
              <a:rPr lang="ru-RU" dirty="0" err="1" smtClean="0"/>
              <a:t>глобцеліни</a:t>
            </a:r>
            <a:r>
              <a:rPr lang="ru-RU" dirty="0" smtClean="0"/>
              <a:t> , фруктозу , </a:t>
            </a:r>
            <a:r>
              <a:rPr lang="ru-RU" dirty="0" err="1" smtClean="0"/>
              <a:t>крохмаль</a:t>
            </a:r>
            <a:r>
              <a:rPr lang="ru-RU" dirty="0" smtClean="0"/>
              <a:t> . У пилку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В, </a:t>
            </a:r>
            <a:r>
              <a:rPr lang="en-US" dirty="0" smtClean="0"/>
              <a:t>P </a:t>
            </a:r>
            <a:r>
              <a:rPr lang="ru-RU" dirty="0" smtClean="0"/>
              <a:t>та </a:t>
            </a:r>
            <a:r>
              <a:rPr lang="ru-RU" dirty="0" err="1" smtClean="0"/>
              <a:t>інших</a:t>
            </a:r>
            <a:r>
              <a:rPr lang="ru-RU" dirty="0" smtClean="0"/>
              <a:t> , </a:t>
            </a:r>
            <a:r>
              <a:rPr lang="ru-RU" dirty="0" err="1" smtClean="0"/>
              <a:t>близько</a:t>
            </a:r>
            <a:r>
              <a:rPr lang="ru-RU" dirty="0" smtClean="0"/>
              <a:t> 50 </a:t>
            </a:r>
            <a:r>
              <a:rPr lang="ru-RU" dirty="0" err="1" smtClean="0"/>
              <a:t>ферментів</a:t>
            </a:r>
            <a:r>
              <a:rPr lang="ru-RU" dirty="0" smtClean="0"/>
              <a:t> , </a:t>
            </a:r>
            <a:r>
              <a:rPr lang="ru-RU" dirty="0" err="1" smtClean="0"/>
              <a:t>ростових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 , каротину , </a:t>
            </a:r>
            <a:r>
              <a:rPr lang="ru-RU" dirty="0" err="1" smtClean="0"/>
              <a:t>антибіотичні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Перга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багатосторонніми</a:t>
            </a:r>
            <a:r>
              <a:rPr lang="ru-RU" dirty="0" smtClean="0"/>
              <a:t> </a:t>
            </a:r>
            <a:r>
              <a:rPr lang="ru-RU" dirty="0" err="1" smtClean="0"/>
              <a:t>лікувальними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при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захворюваннях</a:t>
            </a:r>
            <a:r>
              <a:rPr lang="ru-RU" dirty="0" smtClean="0"/>
              <a:t>: </a:t>
            </a:r>
            <a:r>
              <a:rPr lang="ru-RU" dirty="0" err="1" smtClean="0"/>
              <a:t>недокрів'ї</a:t>
            </a:r>
            <a:r>
              <a:rPr lang="ru-RU" dirty="0" smtClean="0"/>
              <a:t> , </a:t>
            </a:r>
            <a:r>
              <a:rPr lang="ru-RU" dirty="0" err="1" smtClean="0"/>
              <a:t>нормалізує</a:t>
            </a:r>
            <a:r>
              <a:rPr lang="ru-RU" dirty="0" smtClean="0"/>
              <a:t> </a:t>
            </a:r>
            <a:r>
              <a:rPr lang="ru-RU" dirty="0" err="1" smtClean="0"/>
              <a:t>травлення</a:t>
            </a:r>
            <a:r>
              <a:rPr lang="ru-RU" dirty="0" smtClean="0"/>
              <a:t> ,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апетит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працездатність</a:t>
            </a:r>
            <a:r>
              <a:rPr lang="ru-RU" dirty="0" smtClean="0"/>
              <a:t> ,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артеріальний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,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/>
              <a:t> </a:t>
            </a:r>
            <a:r>
              <a:rPr lang="ru-RU" dirty="0" err="1" smtClean="0"/>
              <a:t>гемоглобіну</a:t>
            </a:r>
            <a:r>
              <a:rPr lang="ru-RU" dirty="0" smtClean="0"/>
              <a:t> , </a:t>
            </a:r>
            <a:r>
              <a:rPr lang="ru-RU" dirty="0" err="1" smtClean="0"/>
              <a:t>еритроцитів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лейкоцитів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1988840"/>
            <a:ext cx="583264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Пчелиный лекарь - это мёд.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Пчела хворь быстро унесет.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Прибавь к целебной силе вкус.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К здоровью ты получишь плюс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uk-UA" dirty="0" smtClean="0"/>
              <a:t>Фізичні властивості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   </a:t>
            </a:r>
            <a:r>
              <a:rPr lang="ru-RU" b="1" dirty="0" err="1" smtClean="0"/>
              <a:t>Консистенція</a:t>
            </a:r>
            <a:r>
              <a:rPr lang="ru-RU" dirty="0" smtClean="0"/>
              <a:t>. </a:t>
            </a:r>
            <a:r>
              <a:rPr lang="ru-RU" dirty="0" err="1" smtClean="0"/>
              <a:t>Свіжий</a:t>
            </a:r>
            <a:r>
              <a:rPr lang="ru-RU" dirty="0" smtClean="0"/>
              <a:t> мед - </a:t>
            </a:r>
            <a:r>
              <a:rPr lang="ru-RU" dirty="0" err="1" smtClean="0"/>
              <a:t>це</a:t>
            </a:r>
            <a:r>
              <a:rPr lang="ru-RU" dirty="0" smtClean="0"/>
              <a:t> густа </a:t>
            </a:r>
            <a:r>
              <a:rPr lang="ru-RU" dirty="0" err="1" smtClean="0"/>
              <a:t>прозора</a:t>
            </a:r>
            <a:r>
              <a:rPr lang="ru-RU" dirty="0" smtClean="0"/>
              <a:t> </a:t>
            </a:r>
            <a:r>
              <a:rPr lang="ru-RU" dirty="0" err="1" smtClean="0"/>
              <a:t>напіврідка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плином</a:t>
            </a:r>
            <a:r>
              <a:rPr lang="ru-RU" dirty="0" smtClean="0"/>
              <a:t> часу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кристалізуватися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укріпляти</a:t>
            </a:r>
            <a:r>
              <a:rPr lang="ru-RU" dirty="0" smtClean="0"/>
              <a:t> . </a:t>
            </a:r>
            <a:r>
              <a:rPr lang="ru-RU" dirty="0" err="1" smtClean="0"/>
              <a:t>Незрілий</a:t>
            </a:r>
            <a:r>
              <a:rPr lang="ru-RU" dirty="0" smtClean="0"/>
              <a:t> мед </a:t>
            </a:r>
            <a:r>
              <a:rPr lang="ru-RU" dirty="0" err="1" smtClean="0"/>
              <a:t>стікає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ложки , а </a:t>
            </a:r>
            <a:r>
              <a:rPr lang="ru-RU" dirty="0" err="1" smtClean="0"/>
              <a:t>зрілий</a:t>
            </a:r>
            <a:r>
              <a:rPr lang="ru-RU" dirty="0" smtClean="0"/>
              <a:t> </a:t>
            </a:r>
            <a:r>
              <a:rPr lang="ru-RU" dirty="0" err="1" smtClean="0"/>
              <a:t>намотується</a:t>
            </a:r>
            <a:r>
              <a:rPr lang="ru-RU" dirty="0" smtClean="0"/>
              <a:t> на </a:t>
            </a:r>
            <a:r>
              <a:rPr lang="ru-RU" dirty="0" err="1" smtClean="0"/>
              <a:t>неї</a:t>
            </a:r>
            <a:r>
              <a:rPr lang="ru-RU" dirty="0" smtClean="0"/>
              <a:t>. </a:t>
            </a:r>
            <a:r>
              <a:rPr lang="ru-RU" dirty="0" err="1" smtClean="0"/>
              <a:t>Нашаровується</a:t>
            </a:r>
            <a:r>
              <a:rPr lang="ru-RU" dirty="0" smtClean="0"/>
              <a:t> складками. </a:t>
            </a:r>
            <a:r>
              <a:rPr lang="ru-RU" dirty="0" err="1" smtClean="0"/>
              <a:t>Чистий</a:t>
            </a:r>
            <a:r>
              <a:rPr lang="ru-RU" dirty="0" smtClean="0"/>
              <a:t> мед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рідким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запечатаний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2 . </a:t>
            </a:r>
            <a:r>
              <a:rPr lang="ru-RU" b="1" dirty="0" err="1" smtClean="0"/>
              <a:t>Колір</a:t>
            </a:r>
            <a:r>
              <a:rPr lang="ru-RU" b="1" dirty="0" smtClean="0"/>
              <a:t> меду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фарбувальних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нектарі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меду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різним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безбарвного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- </a:t>
            </a:r>
            <a:r>
              <a:rPr lang="ru-RU" dirty="0" err="1" smtClean="0"/>
              <a:t>жовтого</a:t>
            </a:r>
            <a:r>
              <a:rPr lang="ru-RU" dirty="0" smtClean="0"/>
              <a:t> , лимонно -</a:t>
            </a:r>
            <a:r>
              <a:rPr lang="ru-RU" dirty="0" err="1" smtClean="0"/>
              <a:t>жовтого</a:t>
            </a:r>
            <a:r>
              <a:rPr lang="ru-RU" dirty="0" smtClean="0"/>
              <a:t> , золотисто -</a:t>
            </a:r>
            <a:r>
              <a:rPr lang="ru-RU" dirty="0" err="1" smtClean="0"/>
              <a:t>жовтого</a:t>
            </a:r>
            <a:r>
              <a:rPr lang="ru-RU" dirty="0" smtClean="0"/>
              <a:t> , темно -</a:t>
            </a:r>
            <a:r>
              <a:rPr lang="ru-RU" dirty="0" err="1" smtClean="0"/>
              <a:t>жовтого</a:t>
            </a:r>
            <a:r>
              <a:rPr lang="ru-RU" dirty="0" smtClean="0"/>
              <a:t> , </a:t>
            </a:r>
            <a:r>
              <a:rPr lang="ru-RU" dirty="0" err="1" smtClean="0"/>
              <a:t>коричнево-зелений</a:t>
            </a:r>
            <a:r>
              <a:rPr lang="ru-RU" dirty="0" smtClean="0"/>
              <a:t> , темно -</a:t>
            </a:r>
            <a:r>
              <a:rPr lang="ru-RU" dirty="0" err="1" smtClean="0"/>
              <a:t>жовтого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чорного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світлий</a:t>
            </a:r>
            <a:r>
              <a:rPr lang="ru-RU" dirty="0" smtClean="0"/>
              <a:t> мед - </a:t>
            </a:r>
            <a:r>
              <a:rPr lang="ru-RU" dirty="0" err="1" smtClean="0"/>
              <a:t>акацієвий</a:t>
            </a:r>
            <a:r>
              <a:rPr lang="ru-RU" dirty="0" smtClean="0"/>
              <a:t> 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ледь</a:t>
            </a:r>
            <a:r>
              <a:rPr lang="ru-RU" dirty="0" smtClean="0"/>
              <a:t> </a:t>
            </a:r>
            <a:r>
              <a:rPr lang="ru-RU" dirty="0" err="1" smtClean="0"/>
              <a:t>помітним</a:t>
            </a:r>
            <a:r>
              <a:rPr lang="ru-RU" dirty="0" smtClean="0"/>
              <a:t> </a:t>
            </a:r>
            <a:r>
              <a:rPr lang="ru-RU" dirty="0" err="1" smtClean="0"/>
              <a:t>кремовим</a:t>
            </a:r>
            <a:r>
              <a:rPr lang="ru-RU" dirty="0" smtClean="0"/>
              <a:t> </a:t>
            </a:r>
            <a:r>
              <a:rPr lang="ru-RU" dirty="0" err="1" smtClean="0"/>
              <a:t>відтінком</a:t>
            </a:r>
            <a:r>
              <a:rPr lang="ru-RU" dirty="0" smtClean="0"/>
              <a:t>. </a:t>
            </a:r>
            <a:r>
              <a:rPr lang="ru-RU" dirty="0" err="1" smtClean="0"/>
              <a:t>Переважним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 меду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жовтий</a:t>
            </a:r>
            <a:r>
              <a:rPr lang="ru-RU" dirty="0" smtClean="0"/>
              <a:t> , а </a:t>
            </a:r>
            <a:r>
              <a:rPr lang="ru-RU" dirty="0" err="1" smtClean="0"/>
              <a:t>рідше</a:t>
            </a:r>
            <a:r>
              <a:rPr lang="ru-RU" dirty="0" smtClean="0"/>
              <a:t> темно -</a:t>
            </a:r>
            <a:r>
              <a:rPr lang="ru-RU" dirty="0" err="1" smtClean="0"/>
              <a:t>коричневий</a:t>
            </a:r>
            <a:r>
              <a:rPr lang="ru-RU" dirty="0" smtClean="0"/>
              <a:t> доходить до зеленого </a:t>
            </a:r>
            <a:r>
              <a:rPr lang="ru-RU" dirty="0" err="1" smtClean="0"/>
              <a:t>відтінку</a:t>
            </a:r>
            <a:r>
              <a:rPr lang="ru-RU" dirty="0" smtClean="0"/>
              <a:t>. Мед , </a:t>
            </a:r>
            <a:r>
              <a:rPr lang="ru-RU" dirty="0" err="1" smtClean="0"/>
              <a:t>зібраний</a:t>
            </a:r>
            <a:r>
              <a:rPr lang="ru-RU" dirty="0" smtClean="0"/>
              <a:t> </a:t>
            </a:r>
            <a:r>
              <a:rPr lang="ru-RU" dirty="0" err="1" smtClean="0"/>
              <a:t>ранньою</a:t>
            </a:r>
            <a:r>
              <a:rPr lang="ru-RU" dirty="0" smtClean="0"/>
              <a:t> весною 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-</a:t>
            </a:r>
            <a:r>
              <a:rPr lang="ru-RU" dirty="0" err="1" smtClean="0"/>
              <a:t>жовтого</a:t>
            </a:r>
            <a:r>
              <a:rPr lang="ru-RU" dirty="0" smtClean="0"/>
              <a:t> до </a:t>
            </a:r>
            <a:r>
              <a:rPr lang="ru-RU" dirty="0" err="1" smtClean="0"/>
              <a:t>помаранчевого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, а мед , </a:t>
            </a:r>
            <a:r>
              <a:rPr lang="ru-RU" dirty="0" err="1" smtClean="0"/>
              <a:t>отриманий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квіткового</a:t>
            </a:r>
            <a:r>
              <a:rPr lang="ru-RU" dirty="0" smtClean="0"/>
              <a:t> нектару 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зеленуватим</a:t>
            </a:r>
            <a:r>
              <a:rPr lang="ru-RU" dirty="0" smtClean="0"/>
              <a:t> </a:t>
            </a:r>
            <a:r>
              <a:rPr lang="ru-RU" dirty="0" err="1" smtClean="0"/>
              <a:t>відтінком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3 . </a:t>
            </a:r>
            <a:r>
              <a:rPr lang="ru-RU" b="1" dirty="0" smtClean="0"/>
              <a:t>Аромат меду</a:t>
            </a:r>
            <a:r>
              <a:rPr lang="ru-RU" dirty="0" smtClean="0"/>
              <a:t>.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сорту меду. Запах </a:t>
            </a:r>
            <a:r>
              <a:rPr lang="ru-RU" dirty="0" err="1" smtClean="0"/>
              <a:t>обумовлений</a:t>
            </a:r>
            <a:r>
              <a:rPr lang="ru-RU" dirty="0" smtClean="0"/>
              <a:t> </a:t>
            </a:r>
            <a:r>
              <a:rPr lang="ru-RU" dirty="0" err="1" smtClean="0"/>
              <a:t>наявністю</a:t>
            </a:r>
            <a:r>
              <a:rPr lang="ru-RU" dirty="0" smtClean="0"/>
              <a:t> в </a:t>
            </a:r>
            <a:r>
              <a:rPr lang="ru-RU" dirty="0" err="1" smtClean="0"/>
              <a:t>меді</a:t>
            </a:r>
            <a:r>
              <a:rPr lang="ru-RU" dirty="0" smtClean="0"/>
              <a:t> </a:t>
            </a:r>
            <a:r>
              <a:rPr lang="ru-RU" dirty="0" err="1" smtClean="0"/>
              <a:t>характерних</a:t>
            </a:r>
            <a:r>
              <a:rPr lang="ru-RU" dirty="0" smtClean="0"/>
              <a:t> </a:t>
            </a:r>
            <a:r>
              <a:rPr lang="ru-RU" dirty="0" err="1" smtClean="0"/>
              <a:t>летючих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нектарі</a:t>
            </a:r>
            <a:r>
              <a:rPr lang="ru-RU" dirty="0" smtClean="0"/>
              <a:t> </a:t>
            </a:r>
            <a:r>
              <a:rPr lang="ru-RU" dirty="0" err="1" smtClean="0"/>
              <a:t>квіток</a:t>
            </a:r>
            <a:r>
              <a:rPr lang="ru-RU" dirty="0" smtClean="0"/>
              <a:t>. </a:t>
            </a:r>
            <a:r>
              <a:rPr lang="ru-RU" dirty="0" err="1" smtClean="0"/>
              <a:t>Ефірні</a:t>
            </a:r>
            <a:r>
              <a:rPr lang="ru-RU" dirty="0" smtClean="0"/>
              <a:t> масла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виняткову</a:t>
            </a:r>
            <a:r>
              <a:rPr lang="ru-RU" dirty="0" smtClean="0"/>
              <a:t> </a:t>
            </a:r>
            <a:r>
              <a:rPr lang="ru-RU" dirty="0" err="1" smtClean="0"/>
              <a:t>специфічністю</a:t>
            </a:r>
            <a:r>
              <a:rPr lang="ru-RU" dirty="0" smtClean="0"/>
              <a:t> 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точністю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меду.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аромату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летючих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в </a:t>
            </a:r>
            <a:r>
              <a:rPr lang="ru-RU" dirty="0" err="1" smtClean="0"/>
              <a:t>меді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сорти</a:t>
            </a:r>
            <a:r>
              <a:rPr lang="ru-RU" dirty="0" smtClean="0"/>
              <a:t> меду. </a:t>
            </a:r>
          </a:p>
          <a:p>
            <a:pPr>
              <a:buNone/>
            </a:pPr>
            <a:r>
              <a:rPr lang="ru-RU" dirty="0" smtClean="0"/>
              <a:t>4 . </a:t>
            </a:r>
            <a:r>
              <a:rPr lang="ru-RU" b="1" dirty="0" smtClean="0"/>
              <a:t>Смак меду</a:t>
            </a:r>
            <a:r>
              <a:rPr lang="ru-RU" dirty="0" smtClean="0"/>
              <a:t>.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складу.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поєднанню</a:t>
            </a:r>
            <a:r>
              <a:rPr lang="ru-RU" dirty="0" smtClean="0"/>
              <a:t> аромату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солодкістю</a:t>
            </a:r>
            <a:r>
              <a:rPr lang="ru-RU" dirty="0" smtClean="0"/>
              <a:t> </a:t>
            </a:r>
            <a:r>
              <a:rPr lang="ru-RU" dirty="0" err="1" smtClean="0"/>
              <a:t>цукрів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кислотністю</a:t>
            </a:r>
            <a:r>
              <a:rPr lang="ru-RU" dirty="0" smtClean="0"/>
              <a:t>, яка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органічними</a:t>
            </a:r>
            <a:r>
              <a:rPr lang="ru-RU" dirty="0" smtClean="0"/>
              <a:t> кислотами , мед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солодкий</a:t>
            </a:r>
            <a:r>
              <a:rPr lang="ru-RU" dirty="0" smtClean="0"/>
              <a:t> , легка </a:t>
            </a:r>
            <a:r>
              <a:rPr lang="ru-RU" dirty="0" err="1" smtClean="0"/>
              <a:t>кислуватим</a:t>
            </a:r>
            <a:r>
              <a:rPr lang="ru-RU" dirty="0" smtClean="0"/>
              <a:t> смаком . Самим </a:t>
            </a:r>
            <a:r>
              <a:rPr lang="ru-RU" dirty="0" err="1" smtClean="0"/>
              <a:t>солодким</a:t>
            </a:r>
            <a:r>
              <a:rPr lang="ru-RU" dirty="0" smtClean="0"/>
              <a:t> смаком </a:t>
            </a:r>
            <a:r>
              <a:rPr lang="ru-RU" dirty="0" err="1" smtClean="0"/>
              <a:t>володіє</a:t>
            </a:r>
            <a:r>
              <a:rPr lang="ru-RU" dirty="0" smtClean="0"/>
              <a:t> мед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переважає</a:t>
            </a:r>
            <a:r>
              <a:rPr lang="ru-RU" dirty="0" smtClean="0"/>
              <a:t> фруктоза. Мед , </a:t>
            </a:r>
            <a:r>
              <a:rPr lang="ru-RU" dirty="0" err="1" smtClean="0"/>
              <a:t>отриманий</a:t>
            </a:r>
            <a:r>
              <a:rPr lang="ru-RU" dirty="0" smtClean="0"/>
              <a:t> не </a:t>
            </a:r>
            <a:r>
              <a:rPr lang="ru-RU" dirty="0" err="1" smtClean="0"/>
              <a:t>з</a:t>
            </a:r>
            <a:r>
              <a:rPr lang="ru-RU" dirty="0" smtClean="0"/>
              <a:t> нектару , а </a:t>
            </a:r>
            <a:r>
              <a:rPr lang="ru-RU" dirty="0" err="1" smtClean="0"/>
              <a:t>цукрового</a:t>
            </a:r>
            <a:r>
              <a:rPr lang="ru-RU" dirty="0" smtClean="0"/>
              <a:t> сиропу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-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солодкий</a:t>
            </a:r>
            <a:r>
              <a:rPr lang="ru-RU" dirty="0" smtClean="0"/>
              <a:t> 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квітковий</a:t>
            </a:r>
            <a:r>
              <a:rPr lang="ru-RU" dirty="0" smtClean="0"/>
              <a:t>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Амир\Desktop\5 апреля 2012\Мёд\Рисунок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143116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Амир\Desktop\5 апреля 2012\Мёд\Рисунок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00036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Амир\Desktop\5 апреля 2012\Мёд\Рисунок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0"/>
            <a:ext cx="2928926" cy="216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Амир\Desktop\5 апреля 2012\Мёд\Рисунок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0"/>
            <a:ext cx="321471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Амир\Desktop\5 апреля 2012\Мёд\Рисунок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643446"/>
            <a:ext cx="300036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Users\Амир\Desktop\5 апреля 2012\Мёд\f216658e2b3a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75" y="2143116"/>
            <a:ext cx="29289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C:\Users\Амир\Desktop\5 апреля 2012\Мёд\5110dae3c2f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4643446"/>
            <a:ext cx="321471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C:\Users\Амир\Desktop\5 апреля 2012\Мёд\image02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2143116"/>
            <a:ext cx="300036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C:\Users\Амир\Desktop\5 апреля 2012\Мёд\Рисунок1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215074" y="4643447"/>
            <a:ext cx="292892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uk-UA" dirty="0" smtClean="0"/>
              <a:t>Сорти меду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Акацієвий</a:t>
            </a:r>
            <a:r>
              <a:rPr lang="ru-RU" sz="2000" dirty="0" smtClean="0"/>
              <a:t> мед - </a:t>
            </a:r>
            <a:r>
              <a:rPr lang="ru-RU" sz="2000" dirty="0" err="1" smtClean="0"/>
              <a:t>добувається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придунайських</a:t>
            </a:r>
            <a:r>
              <a:rPr lang="ru-RU" sz="2000" dirty="0" smtClean="0"/>
              <a:t> районах .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кращих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сортів</a:t>
            </a:r>
            <a:r>
              <a:rPr lang="ru-RU" sz="2000" dirty="0" smtClean="0"/>
              <a:t> .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40,35 % </a:t>
            </a:r>
            <a:r>
              <a:rPr lang="ru-RU" sz="2000" dirty="0" err="1" smtClean="0"/>
              <a:t>фруктози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35,98 % </a:t>
            </a:r>
            <a:r>
              <a:rPr lang="ru-RU" sz="2000" dirty="0" err="1" smtClean="0"/>
              <a:t>глюкози</a:t>
            </a:r>
            <a:r>
              <a:rPr lang="ru-RU" sz="2000" dirty="0" smtClean="0"/>
              <a:t>. </a:t>
            </a:r>
            <a:r>
              <a:rPr lang="ru-RU" sz="2000" dirty="0" err="1" smtClean="0"/>
              <a:t>Володіє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протимікробними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протістоціднимі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Липовий</a:t>
            </a:r>
            <a:r>
              <a:rPr lang="ru-RU" sz="2000" dirty="0" smtClean="0"/>
              <a:t> мед -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високоякісний</a:t>
            </a:r>
            <a:r>
              <a:rPr lang="ru-RU" sz="2000" dirty="0" smtClean="0"/>
              <a:t> сорт меду.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аромат </a:t>
            </a:r>
            <a:r>
              <a:rPr lang="ru-RU" sz="2000" dirty="0" err="1" smtClean="0"/>
              <a:t>липи</a:t>
            </a:r>
            <a:r>
              <a:rPr lang="ru-RU" sz="2000" dirty="0" smtClean="0"/>
              <a:t> , </a:t>
            </a:r>
            <a:r>
              <a:rPr lang="ru-RU" sz="2000" dirty="0" err="1" smtClean="0"/>
              <a:t>солодкий</a:t>
            </a:r>
            <a:r>
              <a:rPr lang="ru-RU" sz="2000" dirty="0" smtClean="0"/>
              <a:t> , </a:t>
            </a:r>
            <a:r>
              <a:rPr lang="ru-RU" sz="2000" dirty="0" err="1" smtClean="0"/>
              <a:t>блідо</a:t>
            </a:r>
            <a:r>
              <a:rPr lang="ru-RU" sz="2000" dirty="0" smtClean="0"/>
              <a:t> -</a:t>
            </a:r>
            <a:r>
              <a:rPr lang="ru-RU" sz="2000" dirty="0" err="1" smtClean="0"/>
              <a:t>жовтого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. </a:t>
            </a:r>
            <a:r>
              <a:rPr lang="ru-RU" sz="2000" dirty="0" err="1" smtClean="0"/>
              <a:t>Володіє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антибактеріальними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відношенню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бактерій</a:t>
            </a:r>
            <a:r>
              <a:rPr lang="ru-RU" sz="2000" dirty="0" smtClean="0"/>
              <a:t> 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летючі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протимікробну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дію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Польовий</a:t>
            </a:r>
            <a:r>
              <a:rPr lang="ru-RU" sz="2000" dirty="0" smtClean="0"/>
              <a:t> мед - </a:t>
            </a:r>
            <a:r>
              <a:rPr lang="ru-RU" sz="2000" dirty="0" err="1" smtClean="0"/>
              <a:t>безбарвний</a:t>
            </a:r>
            <a:r>
              <a:rPr lang="ru-RU" sz="2000" dirty="0" smtClean="0"/>
              <a:t>. </a:t>
            </a:r>
            <a:r>
              <a:rPr lang="ru-RU" sz="2000" dirty="0" err="1" smtClean="0"/>
              <a:t>Надає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заспокійливу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дію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Фруктовий</a:t>
            </a:r>
            <a:r>
              <a:rPr lang="ru-RU" sz="2000" dirty="0" smtClean="0"/>
              <a:t> мед - </a:t>
            </a:r>
            <a:r>
              <a:rPr lang="ru-RU" sz="2000" dirty="0" err="1" smtClean="0"/>
              <a:t>з</a:t>
            </a:r>
            <a:r>
              <a:rPr lang="ru-RU" sz="2000" dirty="0" smtClean="0"/>
              <a:t> нектару </a:t>
            </a:r>
            <a:r>
              <a:rPr lang="ru-RU" sz="2000" dirty="0" err="1" smtClean="0"/>
              <a:t>квітучих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фруктових</a:t>
            </a:r>
            <a:r>
              <a:rPr lang="ru-RU" sz="2000" dirty="0" smtClean="0"/>
              <a:t> дерев. </a:t>
            </a:r>
            <a:r>
              <a:rPr lang="ru-RU" sz="2000" dirty="0" err="1" smtClean="0"/>
              <a:t>Свіжий</a:t>
            </a:r>
            <a:r>
              <a:rPr lang="ru-RU" sz="2000" dirty="0" smtClean="0"/>
              <a:t> 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прозорого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жовто</a:t>
            </a:r>
            <a:r>
              <a:rPr lang="ru-RU" sz="2000" dirty="0" smtClean="0"/>
              <a:t> -</a:t>
            </a:r>
            <a:r>
              <a:rPr lang="ru-RU" sz="2000" dirty="0" err="1" smtClean="0"/>
              <a:t>червоним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відтінком</a:t>
            </a:r>
            <a:r>
              <a:rPr lang="ru-RU" sz="2000" dirty="0" smtClean="0"/>
              <a:t>. 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переважати</a:t>
            </a:r>
            <a:r>
              <a:rPr lang="ru-RU" sz="2000" dirty="0" smtClean="0"/>
              <a:t> перга </a:t>
            </a:r>
            <a:r>
              <a:rPr lang="ru-RU" sz="2000" dirty="0" err="1" smtClean="0"/>
              <a:t>яблунь</a:t>
            </a:r>
            <a:r>
              <a:rPr lang="ru-RU" sz="2000" dirty="0" smtClean="0"/>
              <a:t> , </a:t>
            </a:r>
            <a:r>
              <a:rPr lang="ru-RU" sz="2000" dirty="0" err="1" smtClean="0"/>
              <a:t>груші</a:t>
            </a:r>
            <a:r>
              <a:rPr lang="ru-RU" sz="2000" dirty="0" smtClean="0"/>
              <a:t> , </a:t>
            </a:r>
            <a:r>
              <a:rPr lang="ru-RU" sz="2000" dirty="0" err="1" smtClean="0"/>
              <a:t>черешень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фруктових</a:t>
            </a:r>
            <a:r>
              <a:rPr lang="ru-RU" sz="2000" dirty="0" smtClean="0"/>
              <a:t> дерев.</a:t>
            </a:r>
          </a:p>
          <a:p>
            <a:r>
              <a:rPr lang="ru-RU" sz="2000" dirty="0" err="1" smtClean="0"/>
              <a:t>Каштановий</a:t>
            </a:r>
            <a:r>
              <a:rPr lang="ru-RU" sz="2000" dirty="0" smtClean="0"/>
              <a:t> мед - темного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слабким</a:t>
            </a:r>
            <a:r>
              <a:rPr lang="ru-RU" sz="2000" dirty="0" smtClean="0"/>
              <a:t> ароматом </a:t>
            </a:r>
            <a:r>
              <a:rPr lang="ru-RU" sz="2000" dirty="0" err="1" smtClean="0"/>
              <a:t>каштанових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гіркуватим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присмаком</a:t>
            </a:r>
            <a:r>
              <a:rPr lang="ru-RU" sz="2000" dirty="0" smtClean="0"/>
              <a:t>.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протимікробну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бактерій</a:t>
            </a:r>
            <a:r>
              <a:rPr lang="ru-RU" sz="2000" dirty="0" smtClean="0"/>
              <a:t>  при </a:t>
            </a:r>
            <a:r>
              <a:rPr lang="ru-RU" sz="2000" dirty="0" err="1" smtClean="0"/>
              <a:t>шлунково</a:t>
            </a:r>
            <a:r>
              <a:rPr lang="ru-RU" sz="2000" dirty="0" smtClean="0"/>
              <a:t> -</a:t>
            </a:r>
            <a:r>
              <a:rPr lang="ru-RU" sz="2000" dirty="0" err="1" smtClean="0"/>
              <a:t>кишкових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ниркових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захворюваннях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Гірчичний</a:t>
            </a:r>
            <a:r>
              <a:rPr lang="ru-RU" sz="2000" dirty="0" smtClean="0"/>
              <a:t> мед - золотисто -</a:t>
            </a:r>
            <a:r>
              <a:rPr lang="ru-RU" sz="2000" dirty="0" err="1" smtClean="0"/>
              <a:t>жовтого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 . </a:t>
            </a:r>
            <a:r>
              <a:rPr lang="ru-RU" sz="2000" dirty="0" err="1" smtClean="0"/>
              <a:t>Рекомендується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захворюваннях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дихальної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</a:t>
            </a:r>
            <a:r>
              <a:rPr lang="en-US" sz="2000" dirty="0" smtClean="0"/>
              <a:t>’</a:t>
            </a:r>
            <a:r>
              <a:rPr lang="ru-RU" sz="2000" dirty="0" err="1" smtClean="0"/>
              <a:t>ятний</a:t>
            </a:r>
            <a:r>
              <a:rPr lang="ru-RU" sz="2000" dirty="0" smtClean="0"/>
              <a:t> мед -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ароматом </a:t>
            </a:r>
            <a:r>
              <a:rPr lang="ru-RU" sz="2000" dirty="0" err="1" smtClean="0"/>
              <a:t>м'яти</a:t>
            </a:r>
            <a:r>
              <a:rPr lang="ru-RU" sz="2000" dirty="0" smtClean="0"/>
              <a:t> , </a:t>
            </a:r>
            <a:r>
              <a:rPr lang="ru-RU" sz="2000" dirty="0" err="1" smtClean="0"/>
              <a:t>світло</a:t>
            </a:r>
            <a:r>
              <a:rPr lang="ru-RU" sz="2000" dirty="0" smtClean="0"/>
              <a:t>- </a:t>
            </a:r>
            <a:r>
              <a:rPr lang="ru-RU" sz="2000" dirty="0" err="1" smtClean="0"/>
              <a:t>жовтого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. Мед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вітаміну</a:t>
            </a:r>
            <a:r>
              <a:rPr lang="ru-RU" sz="2000" dirty="0" smtClean="0"/>
              <a:t> С, </a:t>
            </a:r>
            <a:r>
              <a:rPr lang="ru-RU" sz="2000" dirty="0" err="1" smtClean="0"/>
              <a:t>м'ятний</a:t>
            </a:r>
            <a:r>
              <a:rPr lang="ru-RU" sz="2000" dirty="0" smtClean="0"/>
              <a:t> мед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жовчогінну</a:t>
            </a:r>
            <a:r>
              <a:rPr lang="ru-RU" sz="2000" dirty="0" smtClean="0"/>
              <a:t> , </a:t>
            </a:r>
            <a:r>
              <a:rPr lang="ru-RU" sz="2000" dirty="0" err="1" smtClean="0"/>
              <a:t>заспокійливу</a:t>
            </a:r>
            <a:r>
              <a:rPr lang="ru-RU" sz="2000" dirty="0" smtClean="0"/>
              <a:t>, </a:t>
            </a:r>
            <a:r>
              <a:rPr lang="ru-RU" sz="2000" dirty="0" err="1" smtClean="0"/>
              <a:t>болезаспокійливу</a:t>
            </a:r>
            <a:r>
              <a:rPr lang="ru-RU" sz="2000" dirty="0" smtClean="0"/>
              <a:t> , </a:t>
            </a:r>
            <a:r>
              <a:rPr lang="ru-RU" sz="2000" dirty="0" err="1" smtClean="0"/>
              <a:t>газогоні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антисептичну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0"/>
            <a:ext cx="397916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14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ston" pitchFamily="66" charset="0"/>
                <a:ea typeface="+mj-ea"/>
                <a:cs typeface="+mj-cs"/>
              </a:rPr>
              <a:t>З </a:t>
            </a:r>
            <a:r>
              <a:rPr kumimoji="0" lang="ru-RU" sz="4400" b="1" i="0" u="none" strike="noStrike" kern="1200" cap="none" spc="14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ston" pitchFamily="66" charset="0"/>
                <a:ea typeface="+mj-ea"/>
                <a:cs typeface="+mj-cs"/>
              </a:rPr>
              <a:t>історії</a:t>
            </a:r>
            <a:r>
              <a:rPr kumimoji="0" lang="ru-RU" sz="4400" b="1" i="0" u="none" strike="noStrike" kern="1200" cap="none" spc="14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ston" pitchFamily="66" charset="0"/>
                <a:ea typeface="+mj-ea"/>
                <a:cs typeface="+mj-cs"/>
              </a:rPr>
              <a:t> меду</a:t>
            </a:r>
            <a:endParaRPr kumimoji="0" lang="ru-RU" sz="4400" b="1" i="0" u="none" strike="noStrike" kern="1200" cap="none" spc="14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ston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92697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err="1" smtClean="0"/>
              <a:t>Бджола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з'явилася</a:t>
            </a:r>
            <a:r>
              <a:rPr lang="ru-RU" sz="2000" dirty="0" smtClean="0"/>
              <a:t> на 50-60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err="1" smtClean="0"/>
              <a:t>Письмові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пам'ятники</a:t>
            </a:r>
            <a:r>
              <a:rPr lang="ru-RU" sz="2000" dirty="0" smtClean="0"/>
              <a:t> 3000 р. до </a:t>
            </a:r>
            <a:r>
              <a:rPr lang="ru-RU" sz="2000" dirty="0" err="1" smtClean="0"/>
              <a:t>нашої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свідчать</a:t>
            </a:r>
            <a:r>
              <a:rPr lang="ru-RU" sz="2000" dirty="0" smtClean="0"/>
              <a:t> про те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 </a:t>
            </a:r>
            <a:r>
              <a:rPr lang="ru-RU" sz="2000" dirty="0" err="1" smtClean="0"/>
              <a:t>Єгипті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розвинене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бджільництво</a:t>
            </a:r>
            <a:r>
              <a:rPr lang="ru-RU" sz="2000" dirty="0" smtClean="0"/>
              <a:t>. З тих </a:t>
            </a:r>
            <a:r>
              <a:rPr lang="ru-RU" sz="2000" dirty="0" err="1" smtClean="0"/>
              <a:t>пір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кочове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Наскільки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єгиптяни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цінували</a:t>
            </a:r>
            <a:r>
              <a:rPr lang="ru-RU" sz="2000" dirty="0" smtClean="0"/>
              <a:t> мед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</a:t>
            </a:r>
            <a:r>
              <a:rPr lang="ru-RU" sz="2000" dirty="0" smtClean="0"/>
              <a:t> , </a:t>
            </a:r>
            <a:r>
              <a:rPr lang="ru-RU" sz="2000" dirty="0" err="1" smtClean="0"/>
              <a:t>показує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те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</a:t>
            </a:r>
            <a:r>
              <a:rPr lang="ru-RU" sz="2000" dirty="0" err="1" smtClean="0"/>
              <a:t>фараонів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династії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римського</a:t>
            </a:r>
            <a:r>
              <a:rPr lang="ru-RU" sz="2000" dirty="0" smtClean="0"/>
              <a:t> часу на </a:t>
            </a:r>
            <a:r>
              <a:rPr lang="ru-RU" sz="2000" dirty="0" err="1" smtClean="0"/>
              <a:t>емблемах</a:t>
            </a:r>
            <a:r>
              <a:rPr lang="ru-RU" sz="2000" dirty="0" smtClean="0"/>
              <a:t> , як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гробницях</a:t>
            </a:r>
            <a:r>
              <a:rPr lang="ru-RU" sz="2000" dirty="0" smtClean="0"/>
              <a:t> ,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бджола</a:t>
            </a:r>
            <a:r>
              <a:rPr lang="ru-RU" sz="2000" dirty="0" smtClean="0"/>
              <a:t> 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В </a:t>
            </a:r>
            <a:r>
              <a:rPr lang="ru-RU" sz="2000" dirty="0" err="1" smtClean="0"/>
              <a:t>Ассирії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розквіті</a:t>
            </a:r>
            <a:r>
              <a:rPr lang="ru-RU" sz="2000" dirty="0" smtClean="0"/>
              <a:t> ,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віск</a:t>
            </a:r>
            <a:r>
              <a:rPr lang="ru-RU" sz="2000" dirty="0" smtClean="0"/>
              <a:t>. У </a:t>
            </a:r>
            <a:r>
              <a:rPr lang="ru-RU" sz="2000" dirty="0" err="1" smtClean="0"/>
              <a:t>часи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Сарагохета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померлих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намазували</a:t>
            </a:r>
            <a:r>
              <a:rPr lang="ru-RU" sz="2000" dirty="0" smtClean="0"/>
              <a:t> медом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воском.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err="1" smtClean="0"/>
              <a:t>Бджільництво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розвинене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Стародавній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Греції</a:t>
            </a:r>
            <a:r>
              <a:rPr lang="ru-RU" sz="2000" dirty="0" smtClean="0"/>
              <a:t>. Греки вставляли у </a:t>
            </a:r>
            <a:r>
              <a:rPr lang="ru-RU" sz="2000" dirty="0" err="1" smtClean="0"/>
              <a:t>вулики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регулювали</a:t>
            </a:r>
            <a:r>
              <a:rPr lang="ru-RU" sz="2000" dirty="0" smtClean="0"/>
              <a:t> ними </a:t>
            </a:r>
            <a:r>
              <a:rPr lang="ru-RU" sz="2000" dirty="0" err="1" smtClean="0"/>
              <a:t>зайві</a:t>
            </a:r>
            <a:r>
              <a:rPr lang="ru-RU" sz="2000" dirty="0" smtClean="0"/>
              <a:t> запаси меду. Аристотель </a:t>
            </a:r>
            <a:r>
              <a:rPr lang="ru-RU" sz="2000" dirty="0" err="1" smtClean="0"/>
              <a:t>поклав</a:t>
            </a:r>
            <a:r>
              <a:rPr lang="ru-RU" sz="2000" dirty="0" smtClean="0"/>
              <a:t> початок </a:t>
            </a:r>
            <a:r>
              <a:rPr lang="ru-RU" sz="2000" dirty="0" err="1" smtClean="0"/>
              <a:t>науковому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бджільництва</a:t>
            </a:r>
            <a:r>
              <a:rPr lang="ru-RU" sz="2000" dirty="0" smtClean="0"/>
              <a:t> 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знав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розподіл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бджолиної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сім'ї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згадує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гнільце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неприємностей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У </a:t>
            </a:r>
            <a:r>
              <a:rPr lang="ru-RU" sz="2000" dirty="0" err="1" smtClean="0"/>
              <a:t>Древній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оформляються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розведенні</a:t>
            </a:r>
            <a:r>
              <a:rPr lang="ru-RU" sz="2000" dirty="0" smtClean="0"/>
              <a:t>. </a:t>
            </a:r>
            <a:r>
              <a:rPr lang="ru-RU" sz="2000" dirty="0" err="1" smtClean="0"/>
              <a:t>Гіппократ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пише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</a:t>
            </a:r>
            <a:r>
              <a:rPr lang="ru-RU" sz="2000" dirty="0" smtClean="0"/>
              <a:t> , </a:t>
            </a:r>
            <a:r>
              <a:rPr lang="ru-RU" sz="2000" dirty="0" err="1" smtClean="0"/>
              <a:t>харчових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лікувальних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якостях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бджільництва</a:t>
            </a:r>
            <a:r>
              <a:rPr lang="ru-RU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У </a:t>
            </a:r>
            <a:r>
              <a:rPr lang="ru-RU" sz="2000" dirty="0" err="1" smtClean="0"/>
              <a:t>Римській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 , </a:t>
            </a:r>
            <a:r>
              <a:rPr lang="ru-RU" sz="2000" dirty="0" err="1" smtClean="0"/>
              <a:t>римський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Вараон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сільське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приділяє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 , </a:t>
            </a:r>
            <a:r>
              <a:rPr lang="ru-RU" sz="2000" dirty="0" err="1" smtClean="0"/>
              <a:t>розведення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</a:t>
            </a:r>
            <a:r>
              <a:rPr lang="ru-RU" sz="2000" dirty="0" smtClean="0"/>
              <a:t> , </a:t>
            </a:r>
            <a:r>
              <a:rPr lang="ru-RU" sz="2000" dirty="0" err="1" smtClean="0"/>
              <a:t>вуликів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бджільництва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лікар</a:t>
            </a:r>
            <a:r>
              <a:rPr lang="ru-RU" sz="2000" dirty="0" smtClean="0"/>
              <a:t> </a:t>
            </a:r>
            <a:r>
              <a:rPr lang="ru-RU" sz="2000" dirty="0" err="1" smtClean="0"/>
              <a:t>Діоскаріт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успішне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меду при </a:t>
            </a:r>
            <a:r>
              <a:rPr lang="ru-RU" sz="2000" dirty="0" err="1" smtClean="0"/>
              <a:t>лікуванні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шлункових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1168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Мед – найсмачніші ліки…</vt:lpstr>
      <vt:lpstr>Слайд 2</vt:lpstr>
      <vt:lpstr>Слайд 3</vt:lpstr>
      <vt:lpstr>Сировина для отримання меду</vt:lpstr>
      <vt:lpstr>Слайд 5</vt:lpstr>
      <vt:lpstr>Фізичні властивості</vt:lpstr>
      <vt:lpstr>Слайд 7</vt:lpstr>
      <vt:lpstr>Сорти меду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 – найкращі ліки</dc:title>
  <dc:creator>HP-PC</dc:creator>
  <cp:lastModifiedBy>HP-PC</cp:lastModifiedBy>
  <cp:revision>8</cp:revision>
  <dcterms:created xsi:type="dcterms:W3CDTF">2014-01-19T11:28:13Z</dcterms:created>
  <dcterms:modified xsi:type="dcterms:W3CDTF">2014-01-19T12:27:09Z</dcterms:modified>
</cp:coreProperties>
</file>