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67" r:id="rId14"/>
    <p:sldId id="271" r:id="rId15"/>
    <p:sldId id="272" r:id="rId16"/>
    <p:sldId id="273" r:id="rId17"/>
    <p:sldId id="277" r:id="rId18"/>
    <p:sldId id="274" r:id="rId19"/>
    <p:sldId id="275" r:id="rId20"/>
    <p:sldId id="276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A630-13BB-46C4-BD44-B2C5F9B66074}" type="datetimeFigureOut">
              <a:rPr lang="en-US" smtClean="0"/>
              <a:pPr/>
              <a:t>9/24/2013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A630-13BB-46C4-BD44-B2C5F9B66074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A630-13BB-46C4-BD44-B2C5F9B66074}" type="datetimeFigureOut">
              <a:rPr lang="en-US" smtClean="0"/>
              <a:pPr/>
              <a:t>9/24/2013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A630-13BB-46C4-BD44-B2C5F9B66074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A630-13BB-46C4-BD44-B2C5F9B66074}" type="datetimeFigureOut">
              <a:rPr lang="en-US" smtClean="0"/>
              <a:pPr/>
              <a:t>9/24/2013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A630-13BB-46C4-BD44-B2C5F9B66074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A630-13BB-46C4-BD44-B2C5F9B66074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A630-13BB-46C4-BD44-B2C5F9B66074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A630-13BB-46C4-BD44-B2C5F9B66074}" type="datetimeFigureOut">
              <a:rPr lang="en-US" smtClean="0"/>
              <a:pPr/>
              <a:t>9/24/2013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A630-13BB-46C4-BD44-B2C5F9B66074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A630-13BB-46C4-BD44-B2C5F9B66074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C5217A8-0E06-4059-AC45-433E2E67A85D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8CFA630-13BB-46C4-BD44-B2C5F9B66074}" type="datetimeFigureOut">
              <a:rPr lang="en-US" smtClean="0"/>
              <a:pPr/>
              <a:t>9/24/2013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 eaLnBrk="1" latinLnBrk="0" hangingPunct="1"/>
            <a:fld id="{BC5217A8-0E06-4059-AC45-433E2E67A85D}" type="slidenum">
              <a:rPr kumimoji="0" lang="en-US" smtClean="0"/>
              <a:pPr algn="r" eaLnBrk="1" latinLnBrk="0" hangingPunct="1"/>
              <a:t>‹#›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prstTxWarp prst="textWave1">
              <a:avLst/>
            </a:prstTxWarp>
          </a:bodyPr>
          <a:lstStyle/>
          <a:p>
            <a:r>
              <a:rPr lang="uk-UA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Вишивка стрічками</a:t>
            </a:r>
            <a:endParaRPr lang="ru-RU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4572008"/>
            <a:ext cx="7854696" cy="1752600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Учениці 10 класу</a:t>
            </a:r>
          </a:p>
          <a:p>
            <a:r>
              <a:rPr lang="uk-UA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Демченко Наталії</a:t>
            </a:r>
          </a:p>
          <a:p>
            <a:r>
              <a:rPr lang="uk-UA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Вчитель</a:t>
            </a:r>
          </a:p>
          <a:p>
            <a:r>
              <a:rPr lang="uk-UA" dirty="0" err="1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Літинська</a:t>
            </a:r>
            <a:r>
              <a:rPr lang="uk-UA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  Л.Д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704088"/>
            <a:ext cx="3543296" cy="2367722"/>
          </a:xfrm>
        </p:spPr>
        <p:txBody>
          <a:bodyPr>
            <a:normAutofit/>
          </a:bodyPr>
          <a:lstStyle/>
          <a:p>
            <a:r>
              <a:rPr lang="uk-UA" dirty="0" smtClean="0"/>
              <a:t>Починаємо вишивати пташку</a:t>
            </a:r>
            <a:endParaRPr lang="ru-RU" dirty="0"/>
          </a:p>
        </p:txBody>
      </p:sp>
      <p:pic>
        <p:nvPicPr>
          <p:cNvPr id="4" name="Содержимое 3" descr="2013-05-15 17.01.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4" cy="6858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229600" cy="1143000"/>
          </a:xfrm>
        </p:spPr>
        <p:txBody>
          <a:bodyPr/>
          <a:lstStyle/>
          <a:p>
            <a:r>
              <a:rPr lang="uk-UA" dirty="0" smtClean="0"/>
              <a:t>Закінчуємо вишивати пташку</a:t>
            </a:r>
            <a:endParaRPr lang="ru-RU" dirty="0"/>
          </a:p>
        </p:txBody>
      </p:sp>
      <p:pic>
        <p:nvPicPr>
          <p:cNvPr id="4" name="Содержимое 3" descr="2013-05-15 17.01.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951898">
            <a:off x="1358089" y="1585070"/>
            <a:ext cx="3292078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0"/>
            <a:ext cx="2900354" cy="3296416"/>
          </a:xfrm>
        </p:spPr>
        <p:txBody>
          <a:bodyPr/>
          <a:lstStyle/>
          <a:p>
            <a:r>
              <a:rPr lang="uk-UA" dirty="0" smtClean="0"/>
              <a:t>Кінцевий результат</a:t>
            </a:r>
            <a:endParaRPr lang="ru-RU" dirty="0"/>
          </a:p>
        </p:txBody>
      </p:sp>
      <p:pic>
        <p:nvPicPr>
          <p:cNvPr id="4" name="Содержимое 3" descr="2013-05-22 17.35.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4471990" cy="685804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Запозичений виріб з сайту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Інші джерела інформації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Содержимое 3" descr="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56453">
            <a:off x="4515807" y="260416"/>
            <a:ext cx="4291396" cy="5373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28574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http://vishivka-super.ru/risunki-dlya-vyshivki-lentami.html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5000636"/>
            <a:ext cx="2805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http://handiwork.com.ua/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5429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http://images.yandex.ua/?lr=28539&amp;source=wiz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Увага!</a:t>
            </a:r>
            <a:endParaRPr lang="ru-RU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>
                <a:ln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Супер</a:t>
            </a:r>
            <a:r>
              <a:rPr lang="uk-UA" dirty="0" smtClean="0">
                <a:ln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пропозиція саме для вас! Лише сьогодні, лише на нашому сайті ви маєте змогу придбати вишивку стрічками “ Квіткова фантазія ”! Це унікальний виріб, який буде вас тішити своїм перебування у </a:t>
            </a:r>
            <a:r>
              <a:rPr lang="uk-UA" dirty="0" err="1" smtClean="0">
                <a:ln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інтер</a:t>
            </a:r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`</a:t>
            </a:r>
            <a:r>
              <a:rPr lang="ru-RU" dirty="0" err="1" smtClean="0">
                <a:ln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рі</a:t>
            </a:r>
            <a:r>
              <a:rPr lang="ru-RU" dirty="0" smtClean="0">
                <a:ln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вашої</a:t>
            </a:r>
            <a:r>
              <a:rPr lang="ru-RU" dirty="0" smtClean="0">
                <a:ln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вітальні</a:t>
            </a:r>
            <a:r>
              <a:rPr lang="ru-RU" dirty="0" smtClean="0">
                <a:ln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</a:t>
            </a:r>
          </a:p>
          <a:p>
            <a:r>
              <a:rPr lang="uk-UA" dirty="0" smtClean="0">
                <a:ln>
                  <a:solidFill>
                    <a:schemeClr val="accent2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Замовляйте на сайті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4500570"/>
            <a:ext cx="492922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n>
                  <a:solidFill>
                    <a:schemeClr val="bg2"/>
                  </a:solidFill>
                </a:ln>
              </a:rPr>
              <a:t>http://images.yandex.ua/?lr=28539&amp;source=wiz</a:t>
            </a:r>
            <a:endParaRPr lang="ru-RU" dirty="0">
              <a:ln>
                <a:solidFill>
                  <a:schemeClr val="bg2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87512">
            <a:off x="0" y="142852"/>
            <a:ext cx="8229600" cy="1000148"/>
          </a:xfrm>
        </p:spPr>
        <p:txBody>
          <a:bodyPr/>
          <a:lstStyle/>
          <a:p>
            <a:r>
              <a:rPr lang="uk-UA" dirty="0" smtClean="0"/>
              <a:t>Вироби аналоги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www.lawofattraction.ru/_fr/4/05763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16953">
            <a:off x="370203" y="1710121"/>
            <a:ext cx="2526255" cy="4002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://www.miruvlecheniy.ru/img/catalog/iT00102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43735">
            <a:off x="3237519" y="1197437"/>
            <a:ext cx="2708306" cy="3917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http://gr0undchin6.ru.com/image.php?aHR0cDovL3MwMTcucmFkaWthbC5ydS9pNDE1LzExMTAvNmIvZDJjMDRlZTNlZjkyLmpwZw=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41862">
            <a:off x="6516083" y="2727126"/>
            <a:ext cx="2261573" cy="1696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http://gorod.wdepo.ru/upload/pages/196/image_12971083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15000">
            <a:off x="5999961" y="702806"/>
            <a:ext cx="2214324" cy="165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7643866" cy="78581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Історія вишивки стрічками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429288"/>
          </a:xfrm>
        </p:spPr>
        <p:txBody>
          <a:bodyPr>
            <a:normAutofit fontScale="77500" lnSpcReduction="20000"/>
          </a:bodyPr>
          <a:lstStyle/>
          <a:p>
            <a:r>
              <a:rPr lang="ru-RU" b="1" i="1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 З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 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давніх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часів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вузькі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смужки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тканини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застосовувалися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в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повсякденному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житті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господарській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діяльності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людей. </a:t>
            </a:r>
          </a:p>
          <a:p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    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Вже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в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Давній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Греції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жінки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вплітали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у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волосся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смужки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тканин,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щоб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"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оживити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"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свій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образ.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Пов'язки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прикрашені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золотом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коштовними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каменями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впліталися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у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волосся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в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Стародавньому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Римі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Крім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того,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кольоровими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стрічками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оброблявся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одяг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причому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кожному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соціальному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класу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відповідав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свій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колір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матеріал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  <a:p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     В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середні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віки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Італії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стрічками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вже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декорували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спинки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стільців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балдахіни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а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також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підв'язували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важкі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завіси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якими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закривалися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вікна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для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захисту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від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холоду в зимовий час. Але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лише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в </a:t>
            </a:r>
            <a:r>
              <a:rPr lang="en-US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XIV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столітті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почало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розширюватися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побутове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вживання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шовкових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стрічок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Традиції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ткацтва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в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Ліоне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сприятливі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кліматичні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умови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півдня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Європи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сприяли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швидкому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розвитку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виробництва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коштовної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шовкової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нитки.</a:t>
            </a:r>
          </a:p>
          <a:p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    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Після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переїзду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папської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курії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до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Авіньону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під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опіку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французького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короля,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знатні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пани стали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красуватися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в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розкішному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одязі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обробленому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стрічками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із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золотою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облямівкою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або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парчовими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стрічками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відповідно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рангу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і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походженню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того,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хто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err="1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їх</a:t>
            </a:r>
            <a:r>
              <a:rPr lang="ru-RU" dirty="0" smtClean="0">
                <a:ln>
                  <a:solidFill>
                    <a:schemeClr val="tx1">
                      <a:lumMod val="10000"/>
                      <a:lumOff val="90000"/>
                    </a:schemeClr>
                  </a:solidFill>
                </a:ln>
                <a:solidFill>
                  <a:schemeClr val="tx1">
                    <a:lumMod val="10000"/>
                    <a:lumOff val="9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носив.</a:t>
            </a:r>
          </a:p>
          <a:p>
            <a:pPr>
              <a:buNone/>
            </a:pPr>
            <a:r>
              <a:rPr lang="ru-RU" dirty="0" smtClean="0"/>
              <a:t>    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Опис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Вишивка стрічками “ Квіткова фантазія “ має привабливий вигляд. Букет складається з восьми квітів різних кольорів. Вони перебувають на зеленому стовбурі з безліччю </a:t>
            </a:r>
            <a:r>
              <a:rPr lang="uk-UA" dirty="0" err="1" smtClean="0"/>
              <a:t>стебелочків</a:t>
            </a:r>
            <a:r>
              <a:rPr lang="uk-UA" dirty="0" smtClean="0"/>
              <a:t>.  В правій стороні знаходиться жовтого кольору птах. Він має помаранчевий хвіст  і трішки схожий на жар-птицю. Вишивка виготовлена на рожевому фоні!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Інструменти та матеріали: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Тканина</a:t>
            </a:r>
          </a:p>
          <a:p>
            <a:r>
              <a:rPr lang="uk-UA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Стрічки</a:t>
            </a:r>
          </a:p>
          <a:p>
            <a:r>
              <a:rPr lang="uk-UA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Голка</a:t>
            </a:r>
          </a:p>
          <a:p>
            <a:r>
              <a:rPr lang="uk-UA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Ножиці</a:t>
            </a:r>
          </a:p>
          <a:p>
            <a:r>
              <a:rPr lang="uk-UA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Нитка</a:t>
            </a:r>
          </a:p>
          <a:p>
            <a:r>
              <a:rPr lang="uk-UA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Олівець</a:t>
            </a:r>
          </a:p>
          <a:p>
            <a:endParaRPr lang="ru-RU" dirty="0"/>
          </a:p>
        </p:txBody>
      </p:sp>
      <p:pic>
        <p:nvPicPr>
          <p:cNvPr id="3074" name="Picture 2" descr="http://www.ammonit-studio.ru/img/c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27951">
            <a:off x="3817591" y="2337060"/>
            <a:ext cx="4704282" cy="3136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r>
              <a:rPr lang="uk-UA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Економічне </a:t>
            </a:r>
            <a:r>
              <a:rPr lang="uk-UA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обгрунтування</a:t>
            </a:r>
            <a:endParaRPr lang="ru-RU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329642" cy="370809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Тканина – 2 грн.</a:t>
            </a:r>
          </a:p>
          <a:p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Голка – 1.50 </a:t>
            </a:r>
          </a:p>
          <a:p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Стрічки – 15 грн.</a:t>
            </a:r>
          </a:p>
          <a:p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Нитка муліне – 50 коп.</a:t>
            </a:r>
          </a:p>
          <a:p>
            <a:pPr>
              <a:buNone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Сума = 19 грн.</a:t>
            </a:r>
          </a:p>
          <a:p>
            <a:pPr>
              <a:buNone/>
            </a:pP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схожий виріб коштує 50 грн., а отже, я з економила 31 грн.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642918"/>
            <a:ext cx="3714776" cy="2143140"/>
          </a:xfrm>
        </p:spPr>
        <p:txBody>
          <a:bodyPr>
            <a:noAutofit/>
          </a:bodyPr>
          <a:lstStyle/>
          <a:p>
            <a:r>
              <a:rPr lang="uk-UA" sz="3600" dirty="0" smtClean="0"/>
              <a:t>Наносимо ескіз на тканину і починаємо вишивати.</a:t>
            </a:r>
            <a:endParaRPr lang="ru-RU" sz="3600" dirty="0"/>
          </a:p>
        </p:txBody>
      </p:sp>
      <p:pic>
        <p:nvPicPr>
          <p:cNvPr id="4" name="Содержимое 3" descr="2013-04-10 16.49.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964959" cy="6619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висновок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Отже,  вишивка стрічками “ Квіткова фантазія ” є дуже чудовим виробом. Кінцевий результат вишивки втілив всі мої сподівання. Виріб є екологічно чистим, адже всі матеріали виготовлені із натуральних речовин. Вишивка  є недорогою , в порівнянні з тими які продаються  в магазинах.</a:t>
            </a:r>
          </a:p>
          <a:p>
            <a:r>
              <a:rPr lang="uk-UA" dirty="0" smtClean="0"/>
              <a:t>Отже, можна насолоджуватися красивим виробом!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2038344"/>
          </a:xfrm>
        </p:spPr>
        <p:txBody>
          <a:bodyPr>
            <a:prstTxWarp prst="textWave1">
              <a:avLst/>
            </a:prstTxWarp>
          </a:bodyPr>
          <a:lstStyle/>
          <a:p>
            <a:pPr>
              <a:buNone/>
            </a:pPr>
            <a:r>
              <a:rPr lang="uk-UA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Дякую за увагу!</a:t>
            </a:r>
            <a:endParaRPr lang="ru-RU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428604"/>
            <a:ext cx="3614734" cy="1357322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Продовжуємо вишивати квіти</a:t>
            </a:r>
            <a:endParaRPr lang="ru-RU" sz="3600" dirty="0"/>
          </a:p>
        </p:txBody>
      </p:sp>
      <p:pic>
        <p:nvPicPr>
          <p:cNvPr id="4" name="Содержимое 3" descr="2013-04-10 17.07.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4875644" cy="6500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TEST\Saved Games\Desktop\школа, уроки\трудове\2013-05-08 08.41.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4982783" cy="6643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-05-08 10.20.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704088"/>
            <a:ext cx="3543296" cy="3439292"/>
          </a:xfrm>
        </p:spPr>
        <p:txBody>
          <a:bodyPr/>
          <a:lstStyle/>
          <a:p>
            <a:r>
              <a:rPr lang="uk-UA" dirty="0" smtClean="0"/>
              <a:t>Вишиваємо стовбури квітів</a:t>
            </a:r>
            <a:endParaRPr lang="ru-RU" dirty="0"/>
          </a:p>
        </p:txBody>
      </p:sp>
      <p:pic>
        <p:nvPicPr>
          <p:cNvPr id="4" name="Содержимое 3" descr="2013-05-14 18.54.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89"/>
            <a:ext cx="4857784" cy="6477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0"/>
            <a:ext cx="3471858" cy="3439292"/>
          </a:xfrm>
        </p:spPr>
        <p:txBody>
          <a:bodyPr/>
          <a:lstStyle/>
          <a:p>
            <a:r>
              <a:rPr lang="uk-UA" dirty="0" smtClean="0"/>
              <a:t>Вишиваємо стебла квітів</a:t>
            </a:r>
            <a:endParaRPr lang="ru-RU" dirty="0"/>
          </a:p>
        </p:txBody>
      </p:sp>
      <p:pic>
        <p:nvPicPr>
          <p:cNvPr id="4" name="Содержимое 3" descr="2013-05-14 19.47.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704088"/>
            <a:ext cx="3471858" cy="27249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013-05-15 10.55.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6501" cy="6862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76">
      <a:dk1>
        <a:srgbClr val="2D1301"/>
      </a:dk1>
      <a:lt1>
        <a:srgbClr val="BB3DAD"/>
      </a:lt1>
      <a:dk2>
        <a:srgbClr val="5A2C64"/>
      </a:dk2>
      <a:lt2>
        <a:srgbClr val="2D1301"/>
      </a:lt2>
      <a:accent1>
        <a:srgbClr val="B83D68"/>
      </a:accent1>
      <a:accent2>
        <a:srgbClr val="2D1301"/>
      </a:accent2>
      <a:accent3>
        <a:srgbClr val="FEE7D7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123</TotalTime>
  <Words>271</Words>
  <Application>Microsoft Office PowerPoint</Application>
  <PresentationFormat>Экран (4:3)</PresentationFormat>
  <Paragraphs>47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Вишивка стрічками</vt:lpstr>
      <vt:lpstr>Наносимо ескіз на тканину і починаємо вишивати.</vt:lpstr>
      <vt:lpstr>Продовжуємо вишивати квіти</vt:lpstr>
      <vt:lpstr>Слайд 4</vt:lpstr>
      <vt:lpstr>Слайд 5</vt:lpstr>
      <vt:lpstr>Слайд 6</vt:lpstr>
      <vt:lpstr>Вишиваємо стовбури квітів</vt:lpstr>
      <vt:lpstr>Вишиваємо стебла квітів</vt:lpstr>
      <vt:lpstr>Слайд 9</vt:lpstr>
      <vt:lpstr>Починаємо вишивати пташку</vt:lpstr>
      <vt:lpstr>Закінчуємо вишивати пташку</vt:lpstr>
      <vt:lpstr>Кінцевий результат</vt:lpstr>
      <vt:lpstr>Запозичений виріб з сайту  Інші джерела інформації    </vt:lpstr>
      <vt:lpstr>Увага!</vt:lpstr>
      <vt:lpstr>Вироби аналоги</vt:lpstr>
      <vt:lpstr>Історія вишивки стрічками</vt:lpstr>
      <vt:lpstr>Опис</vt:lpstr>
      <vt:lpstr>Інструменти та матеріали:</vt:lpstr>
      <vt:lpstr>Економічне обгрунтування</vt:lpstr>
      <vt:lpstr>висновок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Вишивка стрічками</dc:title>
  <dc:creator>TEST</dc:creator>
  <cp:lastModifiedBy>TEST</cp:lastModifiedBy>
  <cp:revision>15</cp:revision>
  <dcterms:created xsi:type="dcterms:W3CDTF">2013-05-20T16:44:58Z</dcterms:created>
  <dcterms:modified xsi:type="dcterms:W3CDTF">2013-09-24T14:42:06Z</dcterms:modified>
</cp:coreProperties>
</file>