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8D710"/>
    <a:srgbClr val="FFCCFF"/>
    <a:srgbClr val="EEA8F0"/>
    <a:srgbClr val="9900FF"/>
    <a:srgbClr val="3333CC"/>
    <a:srgbClr val="FF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E055-DD2C-45C5-993E-24FF0246E2C3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0932-CDA2-4E11-B483-9CAD31DC4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3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8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9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1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6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2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7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7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3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4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8542-E1C3-4820-826C-99DA262DCDE6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4707-C8CB-4735-83C2-C93E63E1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8750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55776" y="1772816"/>
            <a:ext cx="4533900" cy="2519362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9900FF"/>
                </a:solidFill>
                <a:effectLst>
                  <a:innerShdw blurRad="114300">
                    <a:prstClr val="black"/>
                  </a:innerShdw>
                </a:effectLst>
                <a:latin typeface="Segoe Print" pitchFamily="2" charset="0"/>
              </a:rPr>
              <a:t>Вишивка</a:t>
            </a:r>
            <a:r>
              <a:rPr lang="ru-RU" sz="4800" b="1" dirty="0" smtClean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Segoe Print" pitchFamily="2" charset="0"/>
              </a:rPr>
              <a:t> </a:t>
            </a:r>
            <a:r>
              <a:rPr lang="ru-RU" sz="4800" b="1" dirty="0" err="1" smtClean="0">
                <a:solidFill>
                  <a:srgbClr val="9900FF"/>
                </a:solidFill>
                <a:effectLst>
                  <a:innerShdw blurRad="114300">
                    <a:prstClr val="black"/>
                  </a:innerShdw>
                </a:effectLst>
                <a:latin typeface="Segoe Print" pitchFamily="2" charset="0"/>
              </a:rPr>
              <a:t>стрічками</a:t>
            </a:r>
            <a:endParaRPr lang="ru-RU" sz="4800" b="1" dirty="0">
              <a:solidFill>
                <a:srgbClr val="9900FF"/>
              </a:solidFill>
              <a:effectLst>
                <a:innerShdw blurRad="114300">
                  <a:prstClr val="black"/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dirty="0" smtClean="0">
                <a:latin typeface="Book Antiqua" pitchFamily="18" charset="0"/>
              </a:rPr>
              <a:t>Вишивка стрічками на одязі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/>
              <a:t>Капці  прикрашені  стрічками</a:t>
            </a:r>
            <a:endParaRPr lang="ru-RU" sz="1800" i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836613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8971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20688"/>
            <a:ext cx="5328592" cy="5755422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uk-UA" sz="2000" b="1" dirty="0" smtClean="0"/>
              <a:t>Для того щоб пошити капці нам потрібно: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sz="2000" b="1" dirty="0" smtClean="0"/>
              <a:t>Махрова тканина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sz="2000" b="1" dirty="0" smtClean="0"/>
              <a:t>лекала</a:t>
            </a:r>
            <a:endParaRPr lang="uk-UA" sz="2000" b="1" dirty="0"/>
          </a:p>
          <a:p>
            <a:pPr>
              <a:lnSpc>
                <a:spcPct val="250000"/>
              </a:lnSpc>
            </a:pPr>
            <a:r>
              <a:rPr lang="uk-UA" sz="2000" b="1" dirty="0" smtClean="0"/>
              <a:t>Для того щоб вишити  візерунок: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sz="2000" b="1" dirty="0" smtClean="0"/>
              <a:t>Стрічки ( зеленого,рожевого та фіолетового кольору)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sz="2000" b="1" dirty="0" smtClean="0"/>
              <a:t>Велика голка </a:t>
            </a:r>
          </a:p>
          <a:p>
            <a:pPr marL="285750" indent="-285750">
              <a:buFontTx/>
              <a:buChar char="-"/>
            </a:pP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70652" y="2492896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70652" y="1844824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0652" y="4005064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30065" y="5589240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9269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Ескіз роботи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1916832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3429419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1196752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Техніка виконання квітки</a:t>
            </a:r>
            <a:endParaRPr lang="ru-RU" sz="32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70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</a:schemeClr>
            </a:gs>
            <a:gs pos="50000">
              <a:schemeClr val="tx2">
                <a:lumMod val="20000"/>
                <a:lumOff val="80000"/>
                <a:alpha val="85000"/>
              </a:schemeClr>
            </a:gs>
            <a:gs pos="1000">
              <a:schemeClr val="accent5">
                <a:lumMod val="60000"/>
                <a:lumOff val="40000"/>
                <a:alpha val="6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6336704" cy="2677656"/>
          </a:xfrm>
          <a:prstGeom prst="rect">
            <a:avLst/>
          </a:prstGeom>
          <a:solidFill>
            <a:srgbClr val="FFFFCC"/>
          </a:solidFill>
          <a:ln w="76200" cap="rnd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man Old Style" pitchFamily="18" charset="0"/>
              </a:rPr>
              <a:t>Підрахунок собівартості виробу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Bookman Old Style" pitchFamily="18" charset="0"/>
              </a:rPr>
              <a:t>Стрічки 4 грн.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Bookman Old Style" pitchFamily="18" charset="0"/>
              </a:rPr>
              <a:t>Голка 1,5 грн.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Bookman Old Style" pitchFamily="18" charset="0"/>
              </a:rPr>
              <a:t>Тканина 15 грн.</a:t>
            </a:r>
          </a:p>
          <a:p>
            <a:r>
              <a:rPr lang="uk-UA" sz="2400" dirty="0" smtClean="0">
                <a:latin typeface="Bookman Old Style" pitchFamily="18" charset="0"/>
              </a:rPr>
              <a:t>____________________</a:t>
            </a:r>
          </a:p>
          <a:p>
            <a:endParaRPr lang="uk-UA" sz="2400" dirty="0">
              <a:latin typeface="Bookman Old Style" pitchFamily="18" charset="0"/>
            </a:endParaRPr>
          </a:p>
          <a:p>
            <a:r>
              <a:rPr lang="uk-UA" sz="2400" dirty="0" smtClean="0">
                <a:latin typeface="Bookman Old Style" pitchFamily="18" charset="0"/>
              </a:rPr>
              <a:t>  Виріб коштує  20, 5 грн.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9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73" y="260648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41490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Segoe Script" pitchFamily="34" charset="0"/>
              </a:rPr>
              <a:t>У цих ви,        наче по</a:t>
            </a:r>
            <a:endParaRPr lang="ru-RU" sz="3200" b="1" dirty="0">
              <a:latin typeface="Segoe Script" pitchFamily="34" charset="0"/>
            </a:endParaRPr>
          </a:p>
        </p:txBody>
      </p:sp>
      <p:pic>
        <p:nvPicPr>
          <p:cNvPr id="3074" name="Picture 2" descr="C:\Users\Таня\AppData\Local\Microsoft\Windows\Temporary Internet Files\Content.IE5\19ORGMJN\MC9003111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3" y="4171458"/>
            <a:ext cx="921544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AppData\Local\Microsoft\Windows\Temporary Internet Files\Content.IE5\SCDI6R0D\MC9003330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60731"/>
            <a:ext cx="915193" cy="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4807659"/>
            <a:ext cx="1817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Segoe Script" pitchFamily="34" charset="0"/>
              </a:rPr>
              <a:t>Ідете.</a:t>
            </a:r>
            <a:endParaRPr lang="ru-RU" sz="3200" b="1" dirty="0">
              <a:latin typeface="Segoe Script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01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3274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Українська</a:t>
            </a:r>
            <a:r>
              <a:rPr lang="ru-RU" sz="3600" b="1" dirty="0"/>
              <a:t> </a:t>
            </a:r>
            <a:r>
              <a:rPr lang="ru-RU" sz="3600" b="1" dirty="0" err="1"/>
              <a:t>вишивка</a:t>
            </a:r>
            <a:r>
              <a:rPr lang="ru-RU" sz="3600" b="1" dirty="0"/>
              <a:t> </a:t>
            </a:r>
            <a:r>
              <a:rPr lang="ru-RU" dirty="0"/>
              <a:t>—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народного декоративного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; </a:t>
            </a:r>
            <a:r>
              <a:rPr lang="ru-RU" dirty="0" err="1"/>
              <a:t>орнаментальне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сюжетне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на </a:t>
            </a:r>
            <a:r>
              <a:rPr lang="ru-RU" dirty="0" err="1"/>
              <a:t>тканині</a:t>
            </a:r>
            <a:r>
              <a:rPr lang="ru-RU" dirty="0"/>
              <a:t>, </a:t>
            </a:r>
            <a:r>
              <a:rPr lang="ru-RU" dirty="0" err="1"/>
              <a:t>шкірі</a:t>
            </a:r>
            <a:r>
              <a:rPr lang="ru-RU" dirty="0"/>
              <a:t>, </a:t>
            </a:r>
            <a:r>
              <a:rPr lang="ru-RU" dirty="0" err="1"/>
              <a:t>виконане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ручними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машинними</a:t>
            </a:r>
            <a:r>
              <a:rPr lang="ru-RU" dirty="0"/>
              <a:t> швами;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дівчат</a:t>
            </a:r>
            <a:r>
              <a:rPr lang="ru-RU" dirty="0"/>
              <a:t>. </a:t>
            </a:r>
            <a:r>
              <a:rPr lang="ru-RU" dirty="0" err="1"/>
              <a:t>Вишивку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народному </a:t>
            </a:r>
            <a:r>
              <a:rPr lang="ru-RU" dirty="0" err="1"/>
              <a:t>побуті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на предметах </a:t>
            </a:r>
            <a:r>
              <a:rPr lang="ru-RU" dirty="0" err="1"/>
              <a:t>одягу</a:t>
            </a:r>
            <a:r>
              <a:rPr lang="ru-RU" dirty="0"/>
              <a:t>, в основному на </a:t>
            </a:r>
            <a:r>
              <a:rPr lang="ru-RU" dirty="0" err="1"/>
              <a:t>жіночих</a:t>
            </a:r>
            <a:r>
              <a:rPr lang="ru-RU" dirty="0"/>
              <a:t> і </a:t>
            </a:r>
            <a:r>
              <a:rPr lang="ru-RU" dirty="0" err="1"/>
              <a:t>чоловічих</a:t>
            </a:r>
            <a:r>
              <a:rPr lang="ru-RU" dirty="0"/>
              <a:t> сорочках. </a:t>
            </a:r>
          </a:p>
        </p:txBody>
      </p:sp>
      <p:pic>
        <p:nvPicPr>
          <p:cNvPr id="1026" name="Picture 2" descr="C:\Users\Таня\AppData\Local\Microsoft\Windows\Temporary Internet Files\Content.IE5\Y559191W\MC900310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749157" cy="32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AppData\Local\Microsoft\Windows\Temporary Internet Files\Content.IE5\19ORGMJN\MC9004391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7" y="163513"/>
            <a:ext cx="63023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9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A8F0">
                <a:lumMod val="93000"/>
                <a:alpha val="37000"/>
              </a:srgbClr>
            </a:gs>
            <a:gs pos="50000">
              <a:srgbClr val="FFCCFF">
                <a:lumMod val="60000"/>
                <a:lumOff val="40000"/>
                <a:alpha val="99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989" y="1772816"/>
            <a:ext cx="72728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Вишивка</a:t>
            </a:r>
            <a:r>
              <a:rPr lang="ru-RU" sz="2800" b="1" dirty="0"/>
              <a:t> </a:t>
            </a:r>
            <a:r>
              <a:rPr lang="ru-RU" sz="2800" b="1" dirty="0" err="1"/>
              <a:t>стрічками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старовинне</a:t>
            </a:r>
            <a:r>
              <a:rPr lang="ru-RU" dirty="0"/>
              <a:t> </a:t>
            </a:r>
            <a:r>
              <a:rPr lang="ru-RU" dirty="0" err="1"/>
              <a:t>рукоділля</a:t>
            </a:r>
            <a:r>
              <a:rPr lang="ru-RU" dirty="0"/>
              <a:t>, яке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модною </a:t>
            </a:r>
            <a:r>
              <a:rPr lang="ru-RU" dirty="0" err="1"/>
              <a:t>тенденцією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час. </a:t>
            </a:r>
            <a:r>
              <a:rPr lang="ru-RU" dirty="0" err="1"/>
              <a:t>Вишивкою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прикрасити</a:t>
            </a:r>
            <a:r>
              <a:rPr lang="ru-RU" dirty="0"/>
              <a:t> і </a:t>
            </a:r>
            <a:r>
              <a:rPr lang="ru-RU" dirty="0" err="1"/>
              <a:t>нижню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, і </a:t>
            </a:r>
            <a:r>
              <a:rPr lang="ru-RU" dirty="0" err="1"/>
              <a:t>повсякденний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убори</a:t>
            </a:r>
            <a:r>
              <a:rPr lang="ru-RU" dirty="0"/>
              <a:t> та </a:t>
            </a:r>
            <a:r>
              <a:rPr lang="ru-RU" dirty="0" err="1"/>
              <a:t>одяг</a:t>
            </a:r>
            <a:r>
              <a:rPr lang="ru-RU" dirty="0"/>
              <a:t> на </a:t>
            </a:r>
            <a:r>
              <a:rPr lang="ru-RU" dirty="0" err="1"/>
              <a:t>вихід</a:t>
            </a:r>
            <a:r>
              <a:rPr lang="ru-RU" dirty="0"/>
              <a:t>; подушки і шкатулки, сумки та рукавички; нею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прикрасити</a:t>
            </a:r>
            <a:r>
              <a:rPr lang="ru-RU" dirty="0"/>
              <a:t> рушники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 За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на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розшивати</a:t>
            </a:r>
            <a:r>
              <a:rPr lang="ru-RU" dirty="0"/>
              <a:t> </a:t>
            </a:r>
            <a:r>
              <a:rPr lang="ru-RU" dirty="0" err="1"/>
              <a:t>стрічками</a:t>
            </a:r>
            <a:r>
              <a:rPr lang="ru-RU" dirty="0"/>
              <a:t> рушники, в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загортали</a:t>
            </a:r>
            <a:r>
              <a:rPr lang="ru-RU" dirty="0"/>
              <a:t> </a:t>
            </a:r>
            <a:r>
              <a:rPr lang="ru-RU" dirty="0" err="1"/>
              <a:t>дитинку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. В </a:t>
            </a:r>
            <a:r>
              <a:rPr lang="ru-RU" dirty="0" err="1"/>
              <a:t>даний</a:t>
            </a:r>
            <a:r>
              <a:rPr lang="ru-RU" dirty="0"/>
              <a:t> час, </a:t>
            </a:r>
            <a:r>
              <a:rPr lang="ru-RU" dirty="0" err="1"/>
              <a:t>нерідко</a:t>
            </a:r>
            <a:r>
              <a:rPr lang="ru-RU" dirty="0"/>
              <a:t>, </a:t>
            </a:r>
            <a:r>
              <a:rPr lang="ru-RU" dirty="0" err="1"/>
              <a:t>вишитими</a:t>
            </a:r>
            <a:r>
              <a:rPr lang="ru-RU" dirty="0"/>
              <a:t> речами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шовкових</a:t>
            </a:r>
            <a:r>
              <a:rPr lang="ru-RU" dirty="0"/>
              <a:t> </a:t>
            </a:r>
            <a:r>
              <a:rPr lang="ru-RU" dirty="0" err="1"/>
              <a:t>стрічок</a:t>
            </a:r>
            <a:r>
              <a:rPr lang="ru-RU" dirty="0"/>
              <a:t> </a:t>
            </a:r>
            <a:r>
              <a:rPr lang="ru-RU" dirty="0" err="1"/>
              <a:t>прикрашають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та </a:t>
            </a:r>
            <a:r>
              <a:rPr lang="ru-RU" dirty="0" err="1"/>
              <a:t>інтер'єр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улюбленого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дачі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Таня\AppData\Local\Microsoft\Windows\Temporary Internet Files\Content.IE5\41GTY6BH\MC9003584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9022"/>
            <a:ext cx="3218907" cy="22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AppData\Local\Microsoft\Windows\Temporary Internet Files\Content.IE5\19ORGMJN\MC9004391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100013"/>
            <a:ext cx="5621808" cy="12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78488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і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бурхливої</a:t>
            </a:r>
            <a:r>
              <a:rPr lang="ru-RU" dirty="0"/>
              <a:t> </a:t>
            </a:r>
            <a:r>
              <a:rPr lang="ru-RU" dirty="0" err="1"/>
              <a:t>фантазії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: батист, плис, сатин і рогожку, а так само </a:t>
            </a:r>
            <a:r>
              <a:rPr lang="ru-RU" dirty="0" err="1"/>
              <a:t>тканини</a:t>
            </a:r>
            <a:r>
              <a:rPr lang="ru-RU" dirty="0"/>
              <a:t> з </a:t>
            </a:r>
            <a:r>
              <a:rPr lang="ru-RU" dirty="0" err="1"/>
              <a:t>бавовни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і </a:t>
            </a:r>
            <a:r>
              <a:rPr lang="ru-RU" dirty="0" err="1"/>
              <a:t>грубі</a:t>
            </a:r>
            <a:r>
              <a:rPr lang="ru-RU" dirty="0"/>
              <a:t> </a:t>
            </a:r>
            <a:r>
              <a:rPr lang="ru-RU" dirty="0" err="1"/>
              <a:t>лляні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; </a:t>
            </a:r>
            <a:r>
              <a:rPr lang="ru-RU" dirty="0" err="1"/>
              <a:t>шовкові</a:t>
            </a:r>
            <a:r>
              <a:rPr lang="ru-RU" dirty="0"/>
              <a:t> (</a:t>
            </a:r>
            <a:r>
              <a:rPr lang="ru-RU" dirty="0" err="1"/>
              <a:t>джерсі</a:t>
            </a:r>
            <a:r>
              <a:rPr lang="ru-RU" dirty="0"/>
              <a:t>, </a:t>
            </a:r>
            <a:r>
              <a:rPr lang="ru-RU" dirty="0" err="1"/>
              <a:t>твід</a:t>
            </a:r>
            <a:r>
              <a:rPr lang="ru-RU" dirty="0"/>
              <a:t>, креп). </a:t>
            </a:r>
            <a:r>
              <a:rPr lang="ru-RU" dirty="0" err="1"/>
              <a:t>Сьогодні</a:t>
            </a:r>
            <a:r>
              <a:rPr lang="ru-RU" dirty="0"/>
              <a:t> в магазинах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великий </a:t>
            </a:r>
            <a:r>
              <a:rPr lang="ru-RU" dirty="0" err="1"/>
              <a:t>вибір</a:t>
            </a:r>
            <a:r>
              <a:rPr lang="ru-RU" dirty="0"/>
              <a:t> тканин.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уподобання</a:t>
            </a:r>
            <a:r>
              <a:rPr lang="ru-RU" dirty="0"/>
              <a:t>, </a:t>
            </a:r>
            <a:r>
              <a:rPr lang="ru-RU" dirty="0" err="1"/>
              <a:t>фантазій</a:t>
            </a:r>
            <a:r>
              <a:rPr lang="ru-RU" dirty="0"/>
              <a:t> і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.</a:t>
            </a:r>
          </a:p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зіставити</a:t>
            </a:r>
            <a:r>
              <a:rPr lang="ru-RU" dirty="0"/>
              <a:t> величину </a:t>
            </a:r>
            <a:r>
              <a:rPr lang="ru-RU" dirty="0" err="1"/>
              <a:t>щільності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з шириною </a:t>
            </a:r>
            <a:r>
              <a:rPr lang="ru-RU" dirty="0" err="1"/>
              <a:t>стрічок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поєднувалися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5" name="Picture 3" descr="C:\Users\Таня\AppData\Local\Microsoft\Windows\Temporary Internet Files\Content.IE5\Y559191W\MC9003380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" y="188640"/>
            <a:ext cx="1469666" cy="14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688385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Вибір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тканини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3078" name="Picture 6" descr="C:\Users\Таня\AppData\Local\Microsoft\Windows\Temporary Internet Files\Content.IE5\Y559191W\MC9003584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18534"/>
            <a:ext cx="3024336" cy="21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2880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</a:t>
            </a:r>
            <a:r>
              <a:rPr lang="ru-RU" dirty="0"/>
              <a:t> </a:t>
            </a:r>
            <a:r>
              <a:rPr lang="ru-RU" i="1" dirty="0" err="1"/>
              <a:t>вишивки</a:t>
            </a:r>
            <a:r>
              <a:rPr lang="ru-RU" i="1" dirty="0"/>
              <a:t> </a:t>
            </a:r>
            <a:r>
              <a:rPr lang="ru-RU" i="1" dirty="0" err="1"/>
              <a:t>стрічками</a:t>
            </a:r>
            <a:r>
              <a:rPr lang="ru-RU" dirty="0"/>
              <a:t> 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шовкові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та </a:t>
            </a:r>
            <a:r>
              <a:rPr lang="ru-RU" dirty="0" err="1"/>
              <a:t>стрічки</a:t>
            </a:r>
            <a:r>
              <a:rPr lang="ru-RU" dirty="0"/>
              <a:t> з </a:t>
            </a:r>
            <a:r>
              <a:rPr lang="ru-RU" dirty="0" err="1"/>
              <a:t>органзи</a:t>
            </a:r>
            <a:r>
              <a:rPr lang="ru-RU" dirty="0"/>
              <a:t>, </a:t>
            </a:r>
            <a:r>
              <a:rPr lang="ru-RU" dirty="0" err="1"/>
              <a:t>мереживні</a:t>
            </a:r>
            <a:r>
              <a:rPr lang="ru-RU" dirty="0"/>
              <a:t> та </a:t>
            </a:r>
            <a:r>
              <a:rPr lang="ru-RU" dirty="0" err="1"/>
              <a:t>атласні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, </a:t>
            </a:r>
            <a:r>
              <a:rPr lang="ru-RU" dirty="0" err="1"/>
              <a:t>тасьму</a:t>
            </a:r>
            <a:r>
              <a:rPr lang="ru-RU" dirty="0"/>
              <a:t>. </a:t>
            </a:r>
            <a:r>
              <a:rPr lang="ru-RU" dirty="0" err="1"/>
              <a:t>Шовкові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в магазинах, </a:t>
            </a:r>
            <a:r>
              <a:rPr lang="ru-RU" dirty="0" err="1"/>
              <a:t>їх</a:t>
            </a:r>
            <a:r>
              <a:rPr lang="ru-RU" dirty="0"/>
              <a:t> є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і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двісті</a:t>
            </a:r>
            <a:r>
              <a:rPr lang="ru-RU" dirty="0"/>
              <a:t> </a:t>
            </a:r>
            <a:r>
              <a:rPr lang="ru-RU" dirty="0" err="1"/>
              <a:t>забарвлень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для </a:t>
            </a:r>
            <a:r>
              <a:rPr lang="ru-RU" dirty="0" err="1"/>
              <a:t>вишивки</a:t>
            </a:r>
            <a:r>
              <a:rPr lang="ru-RU" dirty="0"/>
              <a:t> шириною </a:t>
            </a:r>
            <a:r>
              <a:rPr lang="ru-RU" dirty="0" err="1"/>
              <a:t>від</a:t>
            </a:r>
            <a:r>
              <a:rPr lang="ru-RU" dirty="0"/>
              <a:t> 3 мм до 12 мм, і з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палітрою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і </a:t>
            </a:r>
            <a:r>
              <a:rPr lang="ru-RU" dirty="0" err="1"/>
              <a:t>відтінків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для </a:t>
            </a:r>
            <a:r>
              <a:rPr lang="ru-RU" dirty="0" err="1"/>
              <a:t>вишивки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вузьку</a:t>
            </a:r>
            <a:r>
              <a:rPr lang="ru-RU" dirty="0"/>
              <a:t> </a:t>
            </a:r>
            <a:r>
              <a:rPr lang="ru-RU" dirty="0" err="1"/>
              <a:t>стрічку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вона </a:t>
            </a:r>
            <a:r>
              <a:rPr lang="ru-RU" dirty="0" err="1"/>
              <a:t>підходить</a:t>
            </a:r>
            <a:r>
              <a:rPr lang="ru-RU" dirty="0"/>
              <a:t> практично для </a:t>
            </a:r>
            <a:r>
              <a:rPr lang="ru-RU" dirty="0" err="1"/>
              <a:t>всіх</a:t>
            </a:r>
            <a:r>
              <a:rPr lang="ru-RU" dirty="0"/>
              <a:t> тканин.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574" y="70516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Вибір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стрічок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211874" cy="197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64" y="3911438"/>
            <a:ext cx="2879835" cy="216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3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078846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 </a:t>
            </a:r>
            <a:r>
              <a:rPr lang="ru-RU" dirty="0"/>
              <a:t>правило, для </a:t>
            </a:r>
            <a:r>
              <a:rPr lang="ru-RU" dirty="0" err="1"/>
              <a:t>вишивання</a:t>
            </a:r>
            <a:r>
              <a:rPr lang="ru-RU" dirty="0"/>
              <a:t> </a:t>
            </a:r>
            <a:r>
              <a:rPr lang="ru-RU" dirty="0" err="1"/>
              <a:t>стрічками</a:t>
            </a:r>
            <a:r>
              <a:rPr lang="ru-RU" dirty="0"/>
              <a:t>, </a:t>
            </a:r>
            <a:r>
              <a:rPr lang="ru-RU" dirty="0" err="1"/>
              <a:t>професіонали</a:t>
            </a:r>
            <a:r>
              <a:rPr lang="ru-RU" dirty="0"/>
              <a:t> і </a:t>
            </a:r>
            <a:r>
              <a:rPr lang="ru-RU" dirty="0" err="1"/>
              <a:t>любителі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гобеленові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трикотажні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, з </a:t>
            </a:r>
            <a:r>
              <a:rPr lang="ru-RU" dirty="0" err="1"/>
              <a:t>подовженим</a:t>
            </a:r>
            <a:r>
              <a:rPr lang="ru-RU" dirty="0"/>
              <a:t> </a:t>
            </a:r>
            <a:r>
              <a:rPr lang="ru-RU" dirty="0" err="1"/>
              <a:t>вушком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, як:</a:t>
            </a:r>
          </a:p>
          <a:p>
            <a:r>
              <a:rPr lang="ru-RU" dirty="0" err="1"/>
              <a:t>Голки</a:t>
            </a:r>
            <a:r>
              <a:rPr lang="ru-RU" dirty="0"/>
              <a:t> «синель»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голка</a:t>
            </a:r>
            <a:r>
              <a:rPr lang="ru-RU" dirty="0"/>
              <a:t> з великим </a:t>
            </a:r>
            <a:r>
              <a:rPr lang="ru-RU" dirty="0" err="1"/>
              <a:t>вушком</a:t>
            </a:r>
            <a:r>
              <a:rPr lang="ru-RU" dirty="0"/>
              <a:t> і </a:t>
            </a:r>
            <a:r>
              <a:rPr lang="ru-RU" dirty="0" err="1"/>
              <a:t>гострим</a:t>
            </a:r>
            <a:r>
              <a:rPr lang="ru-RU" dirty="0"/>
              <a:t> </a:t>
            </a:r>
            <a:r>
              <a:rPr lang="ru-RU" dirty="0" err="1"/>
              <a:t>кінцем</a:t>
            </a:r>
            <a:r>
              <a:rPr lang="ru-RU" dirty="0"/>
              <a:t>. Такою </a:t>
            </a:r>
            <a:r>
              <a:rPr lang="ru-RU" dirty="0" err="1"/>
              <a:t>голкою</a:t>
            </a:r>
            <a:r>
              <a:rPr lang="ru-RU" dirty="0"/>
              <a:t> </a:t>
            </a:r>
            <a:r>
              <a:rPr lang="ru-RU" dirty="0" err="1"/>
              <a:t>вишивають</a:t>
            </a:r>
            <a:r>
              <a:rPr lang="ru-RU" dirty="0"/>
              <a:t> по </a:t>
            </a:r>
            <a:r>
              <a:rPr lang="ru-RU" dirty="0" err="1"/>
              <a:t>шовковим</a:t>
            </a:r>
            <a:r>
              <a:rPr lang="ru-RU" dirty="0"/>
              <a:t> тканинам </a:t>
            </a:r>
            <a:r>
              <a:rPr lang="ru-RU" dirty="0" err="1"/>
              <a:t>або</a:t>
            </a:r>
            <a:r>
              <a:rPr lang="ru-RU" dirty="0"/>
              <a:t> тканинам з </a:t>
            </a:r>
            <a:r>
              <a:rPr lang="ru-RU" dirty="0" err="1"/>
              <a:t>дрібним</a:t>
            </a:r>
            <a:r>
              <a:rPr lang="ru-RU" dirty="0"/>
              <a:t> </a:t>
            </a:r>
            <a:r>
              <a:rPr lang="ru-RU" dirty="0" err="1"/>
              <a:t>плетінням</a:t>
            </a:r>
            <a:r>
              <a:rPr lang="ru-RU" dirty="0"/>
              <a:t>;</a:t>
            </a:r>
          </a:p>
          <a:p>
            <a:r>
              <a:rPr lang="ru-RU" dirty="0" err="1"/>
              <a:t>Трикотажні</a:t>
            </a:r>
            <a:r>
              <a:rPr lang="ru-RU" dirty="0"/>
              <a:t> - </a:t>
            </a:r>
            <a:r>
              <a:rPr lang="ru-RU" dirty="0" err="1"/>
              <a:t>гобеленові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 - </a:t>
            </a:r>
            <a:r>
              <a:rPr lang="ru-RU" dirty="0" err="1"/>
              <a:t>голки</a:t>
            </a:r>
            <a:r>
              <a:rPr lang="ru-RU" dirty="0"/>
              <a:t>, з великим </a:t>
            </a:r>
            <a:r>
              <a:rPr lang="ru-RU" dirty="0" err="1"/>
              <a:t>вушком</a:t>
            </a:r>
            <a:r>
              <a:rPr lang="ru-RU" dirty="0"/>
              <a:t> і тупим </a:t>
            </a:r>
            <a:r>
              <a:rPr lang="ru-RU" dirty="0" err="1"/>
              <a:t>кінцем</a:t>
            </a:r>
            <a:r>
              <a:rPr lang="ru-RU" dirty="0"/>
              <a:t>. Такою </a:t>
            </a:r>
            <a:r>
              <a:rPr lang="ru-RU" dirty="0" err="1"/>
              <a:t>голкою</a:t>
            </a:r>
            <a:r>
              <a:rPr lang="ru-RU" dirty="0"/>
              <a:t> </a:t>
            </a:r>
            <a:r>
              <a:rPr lang="ru-RU" dirty="0" err="1"/>
              <a:t>вишивають</a:t>
            </a:r>
            <a:r>
              <a:rPr lang="ru-RU" dirty="0"/>
              <a:t> по </a:t>
            </a:r>
            <a:r>
              <a:rPr lang="ru-RU" dirty="0" err="1"/>
              <a:t>оксамиту</a:t>
            </a:r>
            <a:r>
              <a:rPr lang="ru-RU" dirty="0"/>
              <a:t>, трикотажу, на </a:t>
            </a:r>
            <a:r>
              <a:rPr lang="ru-RU" dirty="0" err="1"/>
              <a:t>канві</a:t>
            </a:r>
            <a:r>
              <a:rPr lang="ru-RU" dirty="0"/>
              <a:t> і </a:t>
            </a:r>
            <a:r>
              <a:rPr lang="ru-RU" dirty="0" err="1"/>
              <a:t>льону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909003"/>
            <a:ext cx="518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D7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Вибір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D7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D7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голки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8D71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C:\Users\Таня\AppData\Local\Microsoft\Windows\Temporary Internet Files\Content.IE5\SCDI6R0D\MC900238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07" y="4941168"/>
            <a:ext cx="1774825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AppData\Local\Microsoft\Windows\Temporary Internet Files\Content.IE5\19ORGMJN\MC9002950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9"/>
            <a:ext cx="1368152" cy="12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Book Antiqua" pitchFamily="18" charset="0"/>
              </a:rPr>
              <a:t>Вишивка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стрічками</a:t>
            </a:r>
            <a:r>
              <a:rPr lang="ru-RU" sz="2400" dirty="0" smtClean="0">
                <a:latin typeface="Book Antiqua" pitchFamily="18" charset="0"/>
              </a:rPr>
              <a:t> на </a:t>
            </a:r>
            <a:r>
              <a:rPr lang="ru-RU" sz="2400" dirty="0" err="1" smtClean="0">
                <a:latin typeface="Book Antiqua" pitchFamily="18" charset="0"/>
              </a:rPr>
              <a:t>одязі</a:t>
            </a:r>
            <a:r>
              <a:rPr lang="ru-RU" sz="2400" dirty="0" smtClean="0">
                <a:latin typeface="Book Antiqua" pitchFamily="18" charset="0"/>
              </a:rPr>
              <a:t> 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/>
              <a:t>Футболка оздоблена квітками із стрічок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5847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5486400" cy="566738"/>
          </a:xfrm>
        </p:spPr>
        <p:txBody>
          <a:bodyPr>
            <a:noAutofit/>
          </a:bodyPr>
          <a:lstStyle/>
          <a:p>
            <a:r>
              <a:rPr lang="uk-UA" sz="2200" dirty="0" smtClean="0">
                <a:latin typeface="Book Antiqua" pitchFamily="18" charset="0"/>
              </a:rPr>
              <a:t>Вишивка стрічками на предметах декору</a:t>
            </a:r>
            <a:endParaRPr lang="ru-RU" sz="2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 preferRelativeResize="0"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011960" cy="420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/>
              <a:t>Подушка оздоблена квітами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9994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86400" cy="566738"/>
          </a:xfrm>
        </p:spPr>
        <p:txBody>
          <a:bodyPr>
            <a:noAutofit/>
          </a:bodyPr>
          <a:lstStyle/>
          <a:p>
            <a:r>
              <a:rPr lang="uk-UA" sz="2200" dirty="0" smtClean="0">
                <a:latin typeface="Book Antiqua" pitchFamily="18" charset="0"/>
              </a:rPr>
              <a:t>Вишивка стрічками на предметах декору</a:t>
            </a:r>
            <a:endParaRPr lang="ru-RU" sz="2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2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>
            <a:normAutofit/>
          </a:bodyPr>
          <a:lstStyle/>
          <a:p>
            <a:r>
              <a:rPr lang="uk-UA" sz="1800" i="1" dirty="0" smtClean="0"/>
              <a:t>Яйця прикрашені стрічками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4190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323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Вишивка стрічками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Вишивка стрічками на одязі </vt:lpstr>
      <vt:lpstr>Вишивка стрічками на предметах декору</vt:lpstr>
      <vt:lpstr>Вишивка стрічками на предметах декору</vt:lpstr>
      <vt:lpstr>Вишивка стрічками на одязі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Вишивка стрічками</dc:title>
  <dc:creator>Таня</dc:creator>
  <cp:lastModifiedBy>Таня</cp:lastModifiedBy>
  <cp:revision>13</cp:revision>
  <dcterms:created xsi:type="dcterms:W3CDTF">2013-05-16T13:34:41Z</dcterms:created>
  <dcterms:modified xsi:type="dcterms:W3CDTF">2013-05-19T12:53:54Z</dcterms:modified>
</cp:coreProperties>
</file>