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0070C0"/>
            </a:gs>
            <a:gs pos="50000">
              <a:schemeClr val="accent2">
                <a:lumMod val="50000"/>
              </a:schemeClr>
            </a:gs>
            <a:gs pos="100000">
              <a:schemeClr val="accent2">
                <a:lumMod val="60000"/>
                <a:lumOff val="40000"/>
              </a:schemeClr>
            </a:gs>
            <a:gs pos="68000">
              <a:schemeClr val="accent4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D7454-99B9-4DB1-853E-3C175DE6F15C}" type="datetimeFigureOut">
              <a:rPr lang="ru-RU" smtClean="0"/>
              <a:t>28.11.2013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CBB6B-DC7B-4EB1-A718-7D88D4873F0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i="1" dirty="0" err="1">
                <a:solidFill>
                  <a:srgbClr val="00B050"/>
                </a:solidFill>
                <a:latin typeface="Arial Black" pitchFamily="34" charset="0"/>
              </a:rPr>
              <a:t>Ю</a:t>
            </a:r>
            <a:r>
              <a:rPr lang="ru-RU" sz="6600" i="1" dirty="0" err="1" smtClean="0">
                <a:solidFill>
                  <a:srgbClr val="00B050"/>
                </a:solidFill>
                <a:latin typeface="Arial Black" pitchFamily="34" charset="0"/>
              </a:rPr>
              <a:t>гендстиль</a:t>
            </a:r>
            <a:endParaRPr lang="ru-RU" sz="6600" i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412776"/>
            <a:ext cx="3069977" cy="4713387"/>
          </a:xfrm>
        </p:spPr>
        <p:txBody>
          <a:bodyPr/>
          <a:lstStyle/>
          <a:p>
            <a:r>
              <a:rPr lang="ru-RU" dirty="0"/>
              <a:t>.</a:t>
            </a:r>
            <a:r>
              <a:rPr lang="ru-RU" sz="3600" dirty="0" err="1">
                <a:solidFill>
                  <a:srgbClr val="00B050"/>
                </a:solidFill>
              </a:rPr>
              <a:t>Що</a:t>
            </a: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dirty="0" err="1">
                <a:solidFill>
                  <a:srgbClr val="00B050"/>
                </a:solidFill>
              </a:rPr>
              <a:t>означає</a:t>
            </a:r>
            <a:r>
              <a:rPr lang="ru-RU" sz="3600" dirty="0">
                <a:solidFill>
                  <a:srgbClr val="00B050"/>
                </a:solidFill>
              </a:rPr>
              <a:t> в буквальному </a:t>
            </a:r>
            <a:r>
              <a:rPr lang="ru-RU" sz="3600" dirty="0" err="1">
                <a:solidFill>
                  <a:srgbClr val="00B050"/>
                </a:solidFill>
              </a:rPr>
              <a:t>перекладі</a:t>
            </a:r>
            <a:r>
              <a:rPr lang="ru-RU" sz="3600" dirty="0">
                <a:solidFill>
                  <a:srgbClr val="00B050"/>
                </a:solidFill>
              </a:rPr>
              <a:t> «</a:t>
            </a:r>
            <a:r>
              <a:rPr lang="ru-RU" sz="3600" dirty="0" err="1">
                <a:solidFill>
                  <a:srgbClr val="00B050"/>
                </a:solidFill>
              </a:rPr>
              <a:t>Югендстиль</a:t>
            </a:r>
            <a:r>
              <a:rPr lang="ru-RU" sz="3600" dirty="0">
                <a:solidFill>
                  <a:srgbClr val="00B050"/>
                </a:solidFill>
              </a:rPr>
              <a:t>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052736"/>
            <a:ext cx="2004223" cy="2660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60648"/>
            <a:ext cx="2016993" cy="2854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8"/>
            <a:ext cx="2156445" cy="28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284984"/>
            <a:ext cx="1827258" cy="25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002847"/>
            <a:ext cx="2112813" cy="285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3212976"/>
            <a:ext cx="2073930" cy="280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36712"/>
            <a:ext cx="2665065" cy="3771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08720"/>
            <a:ext cx="2712120" cy="3682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27584" y="46531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Ріхард</a:t>
            </a:r>
            <a:r>
              <a:rPr lang="ru-RU" sz="2800" dirty="0"/>
              <a:t> </a:t>
            </a:r>
            <a:r>
              <a:rPr lang="ru-RU" sz="2800" dirty="0" err="1"/>
              <a:t>Рімершмід</a:t>
            </a:r>
            <a:r>
              <a:rPr lang="ru-RU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4581128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Август </a:t>
            </a:r>
            <a:r>
              <a:rPr lang="ru-RU" sz="2800" dirty="0" err="1"/>
              <a:t>Ендель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solidFill>
                  <a:srgbClr val="00B050"/>
                </a:solidFill>
              </a:rPr>
              <a:t>Нове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розуміння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природи</a:t>
            </a:r>
            <a:r>
              <a:rPr lang="ru-RU" dirty="0">
                <a:solidFill>
                  <a:srgbClr val="00B050"/>
                </a:solidFill>
              </a:rPr>
              <a:t> , </a:t>
            </a:r>
            <a:r>
              <a:rPr lang="ru-RU" dirty="0" err="1">
                <a:solidFill>
                  <a:srgbClr val="00B050"/>
                </a:solidFill>
              </a:rPr>
              <a:t>що</a:t>
            </a:r>
            <a:r>
              <a:rPr lang="ru-RU" dirty="0">
                <a:solidFill>
                  <a:srgbClr val="00B050"/>
                </a:solidFill>
              </a:rPr>
              <a:t> стало результатом такого роду докладного </a:t>
            </a:r>
            <a:r>
              <a:rPr lang="ru-RU" dirty="0" err="1">
                <a:solidFill>
                  <a:srgbClr val="00B050"/>
                </a:solidFill>
              </a:rPr>
              <a:t>аналізу</a:t>
            </a:r>
            <a:r>
              <a:rPr lang="ru-RU" dirty="0">
                <a:solidFill>
                  <a:srgbClr val="00B050"/>
                </a:solidFill>
              </a:rPr>
              <a:t> , </a:t>
            </a:r>
            <a:r>
              <a:rPr lang="ru-RU" dirty="0" err="1">
                <a:solidFill>
                  <a:srgbClr val="00B050"/>
                </a:solidFill>
              </a:rPr>
              <a:t>допомогло</a:t>
            </a:r>
            <a:r>
              <a:rPr lang="ru-RU" dirty="0">
                <a:solidFill>
                  <a:srgbClr val="00B050"/>
                </a:solidFill>
              </a:rPr>
              <a:t> дизайнерам « </a:t>
            </a:r>
            <a:r>
              <a:rPr lang="ru-RU" dirty="0" err="1">
                <a:solidFill>
                  <a:srgbClr val="00B050"/>
                </a:solidFill>
              </a:rPr>
              <a:t>югендстіля</a:t>
            </a:r>
            <a:r>
              <a:rPr lang="ru-RU" dirty="0">
                <a:solidFill>
                  <a:srgbClr val="00B050"/>
                </a:solidFill>
              </a:rPr>
              <a:t> » </a:t>
            </a:r>
            <a:r>
              <a:rPr lang="ru-RU" dirty="0" err="1">
                <a:solidFill>
                  <a:srgbClr val="00B050"/>
                </a:solidFill>
              </a:rPr>
              <a:t>зафіксувати</a:t>
            </a:r>
            <a:r>
              <a:rPr lang="ru-RU" dirty="0">
                <a:solidFill>
                  <a:srgbClr val="00B050"/>
                </a:solidFill>
              </a:rPr>
              <a:t> у </a:t>
            </a:r>
            <a:r>
              <a:rPr lang="ru-RU" dirty="0" err="1">
                <a:solidFill>
                  <a:srgbClr val="00B050"/>
                </a:solidFill>
              </a:rPr>
              <a:t>своїх</a:t>
            </a:r>
            <a:r>
              <a:rPr lang="ru-RU" dirty="0">
                <a:solidFill>
                  <a:srgbClr val="00B050"/>
                </a:solidFill>
              </a:rPr>
              <a:t> роботах </a:t>
            </a:r>
            <a:r>
              <a:rPr lang="ru-RU" dirty="0" err="1">
                <a:solidFill>
                  <a:srgbClr val="00B050"/>
                </a:solidFill>
              </a:rPr>
              <a:t>відчуття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динамізму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бурхливого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органічного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зростання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6672"/>
            <a:ext cx="47625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364502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Головний зал.</a:t>
            </a:r>
            <a:r>
              <a:rPr lang="ru-RU" sz="2400" dirty="0" smtClean="0"/>
              <a:t>Дрезденська</a:t>
            </a:r>
            <a:r>
              <a:rPr lang="ru-RU" sz="2400" dirty="0" smtClean="0"/>
              <a:t> </a:t>
            </a:r>
            <a:r>
              <a:rPr lang="ru-RU" sz="2400" dirty="0" smtClean="0"/>
              <a:t>майстерна</a:t>
            </a:r>
            <a:r>
              <a:rPr lang="ru-RU" sz="2400" dirty="0" smtClean="0"/>
              <a:t> </a:t>
            </a:r>
            <a:r>
              <a:rPr lang="ru-RU" sz="2400" dirty="0"/>
              <a:t>ремісничого</a:t>
            </a:r>
            <a:r>
              <a:rPr lang="ru-RU" sz="2400" dirty="0"/>
              <a:t> </a:t>
            </a:r>
            <a:r>
              <a:rPr lang="ru-RU" sz="2400" dirty="0"/>
              <a:t>мистецтва</a:t>
            </a:r>
            <a:endParaRPr lang="ru-RU" sz="24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50"/>
                </a:solidFill>
              </a:rPr>
              <a:t>Роботи Ріхарда </a:t>
            </a:r>
            <a:r>
              <a:rPr lang="uk-UA" dirty="0" err="1" smtClean="0">
                <a:solidFill>
                  <a:srgbClr val="00B050"/>
                </a:solidFill>
              </a:rPr>
              <a:t>Рімершміда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452092" cy="24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412776"/>
            <a:ext cx="2370559" cy="237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412776"/>
            <a:ext cx="2496276" cy="237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3933056"/>
            <a:ext cx="235576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3933056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933056"/>
            <a:ext cx="213239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48064" y="893153"/>
            <a:ext cx="2664296" cy="434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solidFill>
                  <a:srgbClr val="00B050"/>
                </a:solidFill>
              </a:rPr>
              <a:t>Пауль</a:t>
            </a: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dirty="0" err="1">
                <a:solidFill>
                  <a:srgbClr val="00B050"/>
                </a:solidFill>
              </a:rPr>
              <a:t>був</a:t>
            </a:r>
            <a:r>
              <a:rPr lang="ru-RU" sz="3600" dirty="0">
                <a:solidFill>
                  <a:srgbClr val="00B050"/>
                </a:solidFill>
              </a:rPr>
              <a:t> автором карикатур </a:t>
            </a:r>
            <a:r>
              <a:rPr lang="ru-RU" sz="3600" dirty="0" err="1">
                <a:solidFill>
                  <a:srgbClr val="00B050"/>
                </a:solidFill>
              </a:rPr>
              <a:t>і</a:t>
            </a: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dirty="0" err="1">
                <a:solidFill>
                  <a:srgbClr val="00B050"/>
                </a:solidFill>
              </a:rPr>
              <a:t>графічних</a:t>
            </a:r>
            <a:r>
              <a:rPr lang="ru-RU" sz="3600" dirty="0">
                <a:solidFill>
                  <a:srgbClr val="00B050"/>
                </a:solidFill>
              </a:rPr>
              <a:t> </a:t>
            </a:r>
            <a:r>
              <a:rPr lang="ru-RU" sz="3600" dirty="0" err="1">
                <a:solidFill>
                  <a:srgbClr val="00B050"/>
                </a:solidFill>
              </a:rPr>
              <a:t>малюнків</a:t>
            </a:r>
            <a:endParaRPr lang="ru-RU" sz="3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3450845" cy="259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76872"/>
            <a:ext cx="3548652" cy="230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005064"/>
            <a:ext cx="36972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8800" dirty="0" smtClean="0">
                <a:solidFill>
                  <a:srgbClr val="00B050"/>
                </a:solidFill>
              </a:rPr>
              <a:t>Дякую за увагу)</a:t>
            </a:r>
            <a:endParaRPr lang="ru-RU" sz="8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61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Югендстиль</vt:lpstr>
      <vt:lpstr>Слайд 2</vt:lpstr>
      <vt:lpstr>Слайд 3</vt:lpstr>
      <vt:lpstr>Слайд 4</vt:lpstr>
      <vt:lpstr>Слайд 5</vt:lpstr>
      <vt:lpstr>Роботи Ріхарда Рімершміда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12</cp:revision>
  <dcterms:created xsi:type="dcterms:W3CDTF">2013-11-28T19:22:55Z</dcterms:created>
  <dcterms:modified xsi:type="dcterms:W3CDTF">2013-11-28T21:14:11Z</dcterms:modified>
</cp:coreProperties>
</file>