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75" r:id="rId4"/>
    <p:sldId id="262" r:id="rId5"/>
    <p:sldId id="257" r:id="rId6"/>
    <p:sldId id="269" r:id="rId7"/>
    <p:sldId id="270" r:id="rId8"/>
    <p:sldId id="271" r:id="rId9"/>
    <p:sldId id="272" r:id="rId10"/>
    <p:sldId id="273" r:id="rId11"/>
    <p:sldId id="259" r:id="rId12"/>
    <p:sldId id="274" r:id="rId13"/>
    <p:sldId id="263" r:id="rId14"/>
    <p:sldId id="260" r:id="rId15"/>
    <p:sldId id="26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0CD8BEA-AC9D-45B0-8C54-51016390E45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DE88C9E-A065-440B-B02D-0961DFDB18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653136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Конфлікти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1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28"/>
            <a:ext cx="8229600" cy="1143000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стабілізуючу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привести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дезинтеграцї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дестабілізації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вирішенню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протиріч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відновленню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балансу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спричинити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загибель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призвести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стимулюють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переоцінку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цінностей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ідеалів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прискорюють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сповільнюють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структур;</a:t>
            </a: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призвести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кризи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легітимності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0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82" y="1556792"/>
            <a:ext cx="5748387" cy="361451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00"/>
            <a:ext cx="84439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58924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/>
                </a:solidFill>
              </a:rPr>
              <a:t>     Міжнаціональні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причинами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внутрішньоособистих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міжособистих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внутрішньогрупових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міжгрупових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класифікувати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спосіб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ролей -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зіткнення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соціальних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ролей,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виконуються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однією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людиною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декількома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людьми (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групами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);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бажань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зіткнення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бажань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свідомості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однієї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зіткнення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свідомостей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декількох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 (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з приводу того самого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норм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поведінки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зіткнення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цінностей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норм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поведінки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життєвого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досвіду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взаємодії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спілкуванні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 (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8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вузькому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розумінні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правовій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сфері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міждержавні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конституційні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трудові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кримінальні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чимало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господарських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сімейних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побутових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зв'язку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застосуванням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порушенням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тлумаченням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права.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широкому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розумінні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будь-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соціальний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один 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володіють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характеристикою,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завершується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шляхом.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часто-густо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змішаний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перехідний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зарахувати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відбуваються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сфері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правом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підлягають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правовому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регулюванню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Коротше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кажучи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являє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собою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відносини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плюс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сторін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протиборство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4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6728"/>
            <a:ext cx="883567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 УНИКНУТИ КОНФЛІКТУ: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— не </a:t>
            </a:r>
            <a:r>
              <a:rPr lang="ru-RU" dirty="0" err="1">
                <a:solidFill>
                  <a:schemeClr val="bg1"/>
                </a:solidFill>
              </a:rPr>
              <a:t>нервувати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вислухати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іншу</a:t>
            </a:r>
            <a:r>
              <a:rPr lang="ru-RU" dirty="0">
                <a:solidFill>
                  <a:schemeClr val="bg1"/>
                </a:solidFill>
              </a:rPr>
              <a:t> сторону;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говорити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спокійно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зупинитися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проаналізувати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ситуацію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склалася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порадитися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знайти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компроміс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— просто </a:t>
            </a:r>
            <a:r>
              <a:rPr lang="ru-RU" dirty="0" err="1">
                <a:solidFill>
                  <a:schemeClr val="bg1"/>
                </a:solidFill>
              </a:rPr>
              <a:t>вибачитися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9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01412"/>
            <a:ext cx="7620000" cy="4219055"/>
          </a:xfrm>
        </p:spPr>
        <p:txBody>
          <a:bodyPr>
            <a:normAutofit/>
          </a:bodyPr>
          <a:lstStyle/>
          <a:p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Конфлікт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—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зіткнення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протилежно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спрямованих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несумісних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одна з одною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тенденцій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(потреб,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інтересів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ціннісних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орієнтацій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соціальних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установок,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планів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тощо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у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свідомості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окремо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взятого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індивіда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в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міжособистісних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взаємодіях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міжособистісних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стосунках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індивідів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людей.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"/>
            <a:ext cx="2380953" cy="1790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9160"/>
            <a:ext cx="23431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0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конфліктів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об'єктивно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адекватно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сприймається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Випадковий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залежить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обставин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змінюватися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обставини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усвідомлюються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конфліктуючими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сторонами.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Зміщений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приховується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справжнім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чинником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конфліктної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Помилково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дописаний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помилково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тлумачиться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Латенний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відбутися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тому,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усвідомлюється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Хибний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підстав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об'єктивно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свідомості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конфліктуючих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сторін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помилкове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сприймання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3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419"/>
            <a:ext cx="8229600" cy="1143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 бувають конфлікти: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8" y="2138162"/>
            <a:ext cx="3596343" cy="3602438"/>
          </a:xfrm>
        </p:spPr>
      </p:pic>
      <p:sp>
        <p:nvSpPr>
          <p:cNvPr id="5" name="TextBox 4"/>
          <p:cNvSpPr txBox="1"/>
          <p:nvPr/>
        </p:nvSpPr>
        <p:spPr>
          <a:xfrm>
            <a:off x="1619672" y="600061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uk-UA" sz="44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Міжособисті</a:t>
            </a:r>
            <a:endParaRPr lang="ru-RU" sz="4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91" y="1628800"/>
            <a:ext cx="5259609" cy="348752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4439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74626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/>
                </a:solidFill>
              </a:rPr>
              <a:t>        </a:t>
            </a:r>
            <a:r>
              <a:rPr lang="uk-UA" sz="3600" dirty="0" err="1" smtClean="0">
                <a:solidFill>
                  <a:schemeClr val="tx2"/>
                </a:solidFill>
              </a:rPr>
              <a:t>Міжгрупові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31" y="1772816"/>
            <a:ext cx="4968074" cy="373223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00"/>
            <a:ext cx="84439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58052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tx2"/>
                </a:solidFill>
              </a:rPr>
              <a:t>          </a:t>
            </a:r>
            <a:r>
              <a:rPr lang="uk-UA" sz="4000" dirty="0" err="1" smtClean="0">
                <a:solidFill>
                  <a:schemeClr val="tx2"/>
                </a:solidFill>
              </a:rPr>
              <a:t>Міжколективні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87" y="1470770"/>
            <a:ext cx="2869586" cy="43735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16632"/>
            <a:ext cx="84439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005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/>
                </a:solidFill>
              </a:rPr>
              <a:t>               Сімейні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4412"/>
            <a:ext cx="4762155" cy="3547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439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9120" y="5434607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tx2"/>
                </a:solidFill>
              </a:rPr>
              <a:t>             </a:t>
            </a:r>
            <a:r>
              <a:rPr lang="uk-UA" sz="4400" b="1" dirty="0" smtClean="0">
                <a:solidFill>
                  <a:schemeClr val="tx2"/>
                </a:solidFill>
              </a:rPr>
              <a:t>Політичні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64</TotalTime>
  <Words>517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Тема6</vt:lpstr>
      <vt:lpstr>Главная</vt:lpstr>
      <vt:lpstr>Конфлікти</vt:lpstr>
      <vt:lpstr>Презентация PowerPoint</vt:lpstr>
      <vt:lpstr>Презентация PowerPoint</vt:lpstr>
      <vt:lpstr>Типи конфліктів:</vt:lpstr>
      <vt:lpstr>Які бувають конфлікти: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політичного конфлікту</vt:lpstr>
      <vt:lpstr>Презентация PowerPoint</vt:lpstr>
      <vt:lpstr>За причинами виникнення внутрішньоособистих, міжособистих, внутрішньогрупових та міжгрупових конфліктів можна класифікувати у такий спосіб: </vt:lpstr>
      <vt:lpstr>Юридичний конфлікт</vt:lpstr>
      <vt:lpstr>Презентация PowerPoint</vt:lpstr>
      <vt:lpstr>ЯК УНИКНУТИ КОНФЛІКТУ: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Admin</dc:creator>
  <cp:lastModifiedBy>Admin</cp:lastModifiedBy>
  <cp:revision>7</cp:revision>
  <dcterms:created xsi:type="dcterms:W3CDTF">2013-11-18T18:32:43Z</dcterms:created>
  <dcterms:modified xsi:type="dcterms:W3CDTF">2013-11-19T21:17:49Z</dcterms:modified>
</cp:coreProperties>
</file>